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 Alternates" panose="00000500000000000000" pitchFamily="2" charset="0"/>
      <p:regular r:id="rId24"/>
      <p:bold r:id="rId25"/>
      <p:italic r:id="rId26"/>
      <p:boldItalic r:id="rId2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7B86A-E633-460D-A39B-EE066756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CB3197-C574-46F0-B51D-7E92F0469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0C4160-0FCD-4846-A418-9B864070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EE205C-4359-47C7-934B-6E119115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0D6DDE-8BAF-4302-BF33-AD9793FF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22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803C53-BB36-4AB1-B836-8E509448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1F0FB4-9B11-49D9-888C-A79C1C39A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F57C6-7A88-4DFF-982C-F07B8E51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319991-343E-4668-940B-2CB05107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FB4912-8E6A-4315-BCAD-751892CA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45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6972070-C63B-43FB-8588-C8FE4C382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A0BEC57-FE04-4EE4-81FD-30DD5568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8E9BC-10CC-45A8-9279-4A089E93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FCD2C1-D245-4F03-B2E9-383AB410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642664-FDC9-4953-9F6C-28F96906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5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082C1E-E31E-4C43-81E0-1348D268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C63135-215C-4A63-A9F5-9630B3A6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FD49EF-F00E-46EC-8860-F922A9A7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21E738-125D-46BA-918C-BA638EC9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F5F06D-7EE6-49D4-83B0-95A68C5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31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5D127-E96C-4853-99E1-7A5C7C14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9C0286-1E8D-472F-B203-06F5225C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DECD91-86DD-4A98-8D75-C8F3CF9B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8083A3-EDB3-4A07-BC70-D5A98F6B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BACB09-0965-408D-A92D-422ECAEF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4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7E2621-BBCB-42E4-B175-324541B6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BE6897-20F9-4ADC-AEBC-0A485E65F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9F33BAB-3778-4B82-997D-283C3DD1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B413A8-3588-4BF9-85A3-FADBB101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6E3477-AD5C-46AC-A002-3981AD0A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74EED9-7366-48B9-9E4B-78269358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09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07B1C7-AD39-44A3-B6FD-9EDFCD3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09EE85-6CC4-4089-B182-02C36A42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483B85-679E-4EDF-A6CF-899D4A339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66E700-B874-4527-A9A9-2482161E3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3C31C5-BDEC-4CE0-A921-EA7E50F52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BC2F29-4B55-426B-8773-EAA3614E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62554BB-ADB5-44C4-8C57-23E53C59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BB38D61-7B64-4A49-844A-8A48B193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73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E2442-EB67-476A-AC93-C6F8B3A9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E55965C-8002-44FE-B100-F6650171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38E39FC-370F-4ADA-97C7-2081005D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796EC2F-EBD3-421F-8729-1B929383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19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A942F4A-59B4-465B-B1D7-1DF48BD7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D87E654-3CA2-41B9-BAFC-B0BEB7AB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91ED-21B4-4925-99BA-8D437A6B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2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C9472E-0DEA-459C-9DB1-DC58F5B5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7E0722-C386-4846-A2C6-B7EB45E3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679034-7695-485B-B9B8-2D7643A95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46FEDD-5B86-4C2B-A09E-A79FD459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0F8803F-FD96-4805-B43F-8B05BC6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D32524-A1FC-4B4D-8C03-771E0777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90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3D398B-2DAD-47FB-B4EA-1D8231E1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8A025E-B001-4DB7-BE95-0089F5B36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0F152AA-F71B-4814-A40A-72486121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8B929C-43E5-418D-9B84-41BE50DE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8D9B7D-1CFB-4DCA-B179-1E8C369E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9CC587-680B-4F2F-8C42-F8FD8D9C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71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29D56A-3E2F-4F21-A9CC-57623F40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13BD6D-F30A-4745-B882-45B9AC8F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D2E0F9-1B6F-4515-90DF-E255B2583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0CD6-EC1C-4AFE-9B32-063924EF9159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9F93C8-17DE-420F-8277-D20A20447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9259A5-4325-40EB-B4DF-DD13B8811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16CBB-6C99-4F72-86DA-84E54809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364" y="1981345"/>
            <a:ext cx="9144000" cy="2387600"/>
          </a:xfrm>
        </p:spPr>
        <p:txBody>
          <a:bodyPr/>
          <a:lstStyle/>
          <a:p>
            <a:r>
              <a:rPr lang="nb-NO" b="1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Delegudsteneste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sz="4400" b="1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bønevandring</a:t>
            </a:r>
            <a:endParaRPr lang="nb-NO" b="1" dirty="0">
              <a:solidFill>
                <a:srgbClr val="008080"/>
              </a:solidFill>
              <a:latin typeface="Montserrat Alternat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6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27" y="3523376"/>
            <a:ext cx="9790545" cy="2387600"/>
          </a:xfrm>
        </p:spPr>
        <p:txBody>
          <a:bodyPr>
            <a:normAutofit fontScale="90000"/>
          </a:bodyPr>
          <a:lstStyle/>
          <a:p>
            <a:r>
              <a:rPr lang="nb-NO" b="1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Kyrkjelyden</a:t>
            </a:r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 sitt misjonsprosjekt: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Gi ei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gåve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og be om at den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kjem til nytte for misjonsprosjektet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kyrkjelyden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støttar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9</a:t>
            </a:r>
          </a:p>
        </p:txBody>
      </p:sp>
    </p:spTree>
    <p:extLst>
      <p:ext uri="{BB962C8B-B14F-4D97-AF65-F5344CB8AC3E}">
        <p14:creationId xmlns:p14="http://schemas.microsoft.com/office/powerpoint/2010/main" val="302033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54" y="2341121"/>
            <a:ext cx="10640291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Takkoffer – delekort: 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Kva har du fått, og kva kan du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dele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vidare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280073" y="285227"/>
            <a:ext cx="160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10</a:t>
            </a:r>
          </a:p>
        </p:txBody>
      </p:sp>
    </p:spTree>
    <p:extLst>
      <p:ext uri="{BB962C8B-B14F-4D97-AF65-F5344CB8AC3E}">
        <p14:creationId xmlns:p14="http://schemas.microsoft.com/office/powerpoint/2010/main" val="3974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8" y="3669145"/>
            <a:ext cx="11526982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Bøn for verden: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For så elska Gud verda...”</a:t>
            </a:r>
            <a:br>
              <a:rPr lang="nb-NO" i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 </a:t>
            </a:r>
            <a:r>
              <a:rPr lang="nb-NO" sz="4400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Joh</a:t>
            </a:r>
            <a:r>
              <a:rPr lang="nb-NO" sz="4400" dirty="0">
                <a:solidFill>
                  <a:srgbClr val="008080"/>
                </a:solidFill>
                <a:latin typeface="Montserrat Alternates" panose="00000500000000000000" pitchFamily="2" charset="0"/>
              </a:rPr>
              <a:t> 3, 16a. </a:t>
            </a:r>
            <a:br>
              <a:rPr lang="nb-NO" sz="4400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sz="4400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Sett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eit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diamantklistremerke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på staden du ber for.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11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26C59798-993D-42AC-BAEE-4202983F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0" b="90951" l="9962" r="91571">
                        <a14:foregroundMark x1="29885" y1="11137" x2="32184" y2="7657"/>
                        <a14:foregroundMark x1="22605" y1="9049" x2="22605" y2="9049"/>
                        <a14:foregroundMark x1="14943" y1="9513" x2="14943" y2="9513"/>
                        <a14:foregroundMark x1="15326" y1="4640" x2="15326" y2="4640"/>
                        <a14:foregroundMark x1="23755" y1="4408" x2="23755" y2="4408"/>
                        <a14:foregroundMark x1="29502" y1="4408" x2="29502" y2="4408"/>
                        <a14:foregroundMark x1="37548" y1="7425" x2="37548" y2="7425"/>
                        <a14:foregroundMark x1="37165" y1="5104" x2="37165" y2="5104"/>
                        <a14:foregroundMark x1="30268" y1="3016" x2="30268" y2="3016"/>
                        <a14:foregroundMark x1="92337" y1="38283" x2="92337" y2="38283"/>
                        <a14:foregroundMark x1="21073" y1="80742" x2="21073" y2="80742"/>
                        <a14:foregroundMark x1="30268" y1="80974" x2="30268" y2="80974"/>
                        <a14:foregroundMark x1="37931" y1="81439" x2="37931" y2="81439"/>
                        <a14:foregroundMark x1="46743" y1="80510" x2="46743" y2="80510"/>
                        <a14:foregroundMark x1="42912" y1="77726" x2="42912" y2="77726"/>
                        <a14:foregroundMark x1="36398" y1="77726" x2="36398" y2="77726"/>
                        <a14:foregroundMark x1="37931" y1="76102" x2="37931" y2="76102"/>
                        <a14:foregroundMark x1="27969" y1="77030" x2="27969" y2="77030"/>
                        <a14:foregroundMark x1="31034" y1="78654" x2="31034" y2="78654"/>
                        <a14:foregroundMark x1="22222" y1="79350" x2="22222" y2="79350"/>
                        <a14:foregroundMark x1="36398" y1="89791" x2="36398" y2="89791"/>
                        <a14:foregroundMark x1="31801" y1="89327" x2="31801" y2="89327"/>
                        <a14:foregroundMark x1="34100" y1="90951" x2="34100" y2="90951"/>
                        <a14:foregroundMark x1="18391" y1="80046" x2="18391" y2="80046"/>
                        <a14:foregroundMark x1="34100" y1="77262" x2="34100" y2="77262"/>
                        <a14:foregroundMark x1="32567" y1="77262" x2="32567" y2="77262"/>
                        <a14:foregroundMark x1="32567" y1="77262" x2="32567" y2="77262"/>
                        <a14:foregroundMark x1="24904" y1="76334" x2="24904" y2="76334"/>
                        <a14:foregroundMark x1="33716" y1="76102" x2="33716" y2="76102"/>
                        <a14:backgroundMark x1="24904" y1="75870" x2="24904" y2="75870"/>
                        <a14:backgroundMark x1="24521" y1="76102" x2="24521" y2="76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10" y="3429000"/>
            <a:ext cx="1878372" cy="30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8D5DF0D-5754-415D-BC3C-78D928FE8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0" b="90951" l="9962" r="91571">
                        <a14:foregroundMark x1="29885" y1="11137" x2="32184" y2="7657"/>
                        <a14:foregroundMark x1="22605" y1="9049" x2="22605" y2="9049"/>
                        <a14:foregroundMark x1="14943" y1="9513" x2="14943" y2="9513"/>
                        <a14:foregroundMark x1="15326" y1="4640" x2="15326" y2="4640"/>
                        <a14:foregroundMark x1="23755" y1="4408" x2="23755" y2="4408"/>
                        <a14:foregroundMark x1="29502" y1="4408" x2="29502" y2="4408"/>
                        <a14:foregroundMark x1="37548" y1="7425" x2="37548" y2="7425"/>
                        <a14:foregroundMark x1="37165" y1="5104" x2="37165" y2="5104"/>
                        <a14:foregroundMark x1="30268" y1="3016" x2="30268" y2="3016"/>
                        <a14:foregroundMark x1="92337" y1="38283" x2="92337" y2="38283"/>
                        <a14:foregroundMark x1="21073" y1="80742" x2="21073" y2="80742"/>
                        <a14:foregroundMark x1="30268" y1="80974" x2="30268" y2="80974"/>
                        <a14:foregroundMark x1="37931" y1="81439" x2="37931" y2="81439"/>
                        <a14:foregroundMark x1="46743" y1="80510" x2="46743" y2="80510"/>
                        <a14:foregroundMark x1="42912" y1="77726" x2="42912" y2="77726"/>
                        <a14:foregroundMark x1="36398" y1="77726" x2="36398" y2="77726"/>
                        <a14:foregroundMark x1="37931" y1="76102" x2="37931" y2="76102"/>
                        <a14:foregroundMark x1="27969" y1="77030" x2="27969" y2="77030"/>
                        <a14:foregroundMark x1="31034" y1="78654" x2="31034" y2="78654"/>
                        <a14:foregroundMark x1="22222" y1="79350" x2="22222" y2="79350"/>
                        <a14:foregroundMark x1="36398" y1="89791" x2="36398" y2="89791"/>
                        <a14:foregroundMark x1="31801" y1="89327" x2="31801" y2="89327"/>
                        <a14:foregroundMark x1="34100" y1="90951" x2="34100" y2="90951"/>
                        <a14:foregroundMark x1="18391" y1="80046" x2="18391" y2="80046"/>
                        <a14:foregroundMark x1="34100" y1="77262" x2="34100" y2="77262"/>
                        <a14:foregroundMark x1="32567" y1="77262" x2="32567" y2="77262"/>
                        <a14:foregroundMark x1="32567" y1="77262" x2="32567" y2="77262"/>
                        <a14:foregroundMark x1="24904" y1="76334" x2="24904" y2="76334"/>
                        <a14:foregroundMark x1="33716" y1="76102" x2="33716" y2="76102"/>
                        <a14:backgroundMark x1="24904" y1="75870" x2="24904" y2="75870"/>
                        <a14:backgroundMark x1="24521" y1="76102" x2="24521" y2="76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03095"/>
            <a:ext cx="1878372" cy="30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5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9" y="2608975"/>
            <a:ext cx="11933382" cy="3557397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Lystenning: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Her kan du tenne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eit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lys for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nokon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eller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noko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du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tenkjer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på.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sz="4400" dirty="0">
                <a:solidFill>
                  <a:srgbClr val="008080"/>
                </a:solidFill>
                <a:latin typeface="Montserrat Alternates" panose="00000500000000000000" pitchFamily="2" charset="0"/>
              </a:rPr>
              <a:t>«</a:t>
            </a:r>
            <a:r>
              <a:rPr lang="nb-NO" sz="4400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Igjen </a:t>
            </a:r>
            <a:r>
              <a:rPr lang="nb-NO" sz="4400" i="1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tala</a:t>
            </a:r>
            <a:r>
              <a:rPr lang="nb-NO" sz="4400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 Jesus til folket og sa</a:t>
            </a:r>
            <a:r>
              <a:rPr lang="nb-NO" sz="4400" dirty="0">
                <a:solidFill>
                  <a:srgbClr val="008080"/>
                </a:solidFill>
                <a:latin typeface="Montserrat Alternates" panose="00000500000000000000" pitchFamily="2" charset="0"/>
              </a:rPr>
              <a:t>: ‘</a:t>
            </a:r>
            <a:r>
              <a:rPr lang="nb-NO" sz="4400" i="1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Eg</a:t>
            </a:r>
            <a:r>
              <a:rPr lang="nb-NO" sz="4400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 er lyset i verda. Den som følgjer meg, skal </a:t>
            </a:r>
            <a:r>
              <a:rPr lang="nb-NO" sz="4400" i="1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ikkje</a:t>
            </a:r>
            <a:r>
              <a:rPr lang="nb-NO" sz="4400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 vandra i mørkret, men ha livsens lys.’» </a:t>
            </a:r>
            <a:br>
              <a:rPr lang="nb-NO" sz="4900" i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sz="3600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Joh</a:t>
            </a:r>
            <a:r>
              <a:rPr lang="nb-NO" sz="3600" dirty="0">
                <a:solidFill>
                  <a:srgbClr val="008080"/>
                </a:solidFill>
                <a:latin typeface="Montserrat Alternates" panose="00000500000000000000" pitchFamily="2" charset="0"/>
              </a:rPr>
              <a:t> 8, 12 </a:t>
            </a:r>
            <a:endParaRPr lang="nb-NO" i="1" dirty="0">
              <a:solidFill>
                <a:srgbClr val="008080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12</a:t>
            </a:r>
          </a:p>
        </p:txBody>
      </p:sp>
    </p:spTree>
    <p:extLst>
      <p:ext uri="{BB962C8B-B14F-4D97-AF65-F5344CB8AC3E}">
        <p14:creationId xmlns:p14="http://schemas.microsoft.com/office/powerpoint/2010/main" val="308876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62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Gud gjev oss sin kjærleik.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«</a:t>
            </a:r>
            <a:r>
              <a:rPr lang="nb-NO" b="1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Smak og sjå </a:t>
            </a:r>
            <a:br>
              <a:rPr lang="nb-NO" b="1" i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b="1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at Herren er god!</a:t>
            </a:r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» 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sz="4000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Salme 34,9</a:t>
            </a:r>
            <a:endParaRPr lang="nb-NO" b="1" dirty="0">
              <a:solidFill>
                <a:srgbClr val="008080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15AF31FD-A8DE-4D1F-BF35-B63E5154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4" b="91914" l="9000" r="90000">
                        <a14:foregroundMark x1="9000" y1="42318" x2="9000" y2="42318"/>
                        <a14:foregroundMark x1="36500" y1="91914" x2="36500" y2="91914"/>
                        <a14:foregroundMark x1="83667" y1="76280" x2="83667" y2="7816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40" y="4163270"/>
            <a:ext cx="4155744" cy="257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86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888" y="32838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Fortellinga: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Legg fortellinga tilbake i eska når du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er ferdig, så er det klart til nestemann.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2</a:t>
            </a:r>
          </a:p>
        </p:txBody>
      </p:sp>
    </p:spTree>
    <p:extLst>
      <p:ext uri="{BB962C8B-B14F-4D97-AF65-F5344CB8AC3E}">
        <p14:creationId xmlns:p14="http://schemas.microsoft.com/office/powerpoint/2010/main" val="198298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7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Dåpspåminning: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Bli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teikna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med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krossen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på handa.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3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F95EB9AB-73D8-4231-B89A-356D510D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89674" l="2778" r="95660">
                        <a14:foregroundMark x1="93750" y1="46196" x2="93750" y2="46196"/>
                        <a14:foregroundMark x1="95660" y1="61594" x2="95660" y2="61594"/>
                        <a14:foregroundMark x1="7292" y1="35326" x2="7292" y2="35326"/>
                        <a14:foregroundMark x1="95833" y1="45471" x2="95833" y2="45471"/>
                        <a14:foregroundMark x1="2778" y1="30072" x2="2778" y2="30072"/>
                        <a14:foregroundMark x1="43056" y1="73913" x2="43056" y2="73913"/>
                        <a14:foregroundMark x1="52951" y1="86594" x2="52951" y2="86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3703"/>
            <a:ext cx="3340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2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73" y="2887592"/>
            <a:ext cx="11333527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Samtalekort: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Velg ut og les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eit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eller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fleire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kort.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Tenk på det som står på det. Legg kortet tilbake.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4</a:t>
            </a:r>
          </a:p>
        </p:txBody>
      </p:sp>
    </p:spTree>
    <p:extLst>
      <p:ext uri="{BB962C8B-B14F-4D97-AF65-F5344CB8AC3E}">
        <p14:creationId xmlns:p14="http://schemas.microsoft.com/office/powerpoint/2010/main" val="111546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842" y="2113792"/>
            <a:ext cx="10872132" cy="2630415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Dele tru: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Her kan du bla i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ein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bibel, eller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fargeleggje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eit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bibelversark.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5</a:t>
            </a:r>
          </a:p>
        </p:txBody>
      </p:sp>
    </p:spTree>
    <p:extLst>
      <p:ext uri="{BB962C8B-B14F-4D97-AF65-F5344CB8AC3E}">
        <p14:creationId xmlns:p14="http://schemas.microsoft.com/office/powerpoint/2010/main" val="179956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446" y="36361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Dele tid: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Korleis kan vi dele tid med andre? 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Når vi brukar tid med andre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skapar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vi fellesskap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6</a:t>
            </a:r>
          </a:p>
        </p:txBody>
      </p:sp>
    </p:spTree>
    <p:extLst>
      <p:ext uri="{BB962C8B-B14F-4D97-AF65-F5344CB8AC3E}">
        <p14:creationId xmlns:p14="http://schemas.microsoft.com/office/powerpoint/2010/main" val="9619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53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Dele ting: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Treng du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noko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her? 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Vær så god!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7</a:t>
            </a:r>
          </a:p>
        </p:txBody>
      </p:sp>
    </p:spTree>
    <p:extLst>
      <p:ext uri="{BB962C8B-B14F-4D97-AF65-F5344CB8AC3E}">
        <p14:creationId xmlns:p14="http://schemas.microsoft.com/office/powerpoint/2010/main" val="296455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168" y="24281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Misjonskino: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Kom inn og sjå </a:t>
            </a:r>
            <a:r>
              <a:rPr lang="nb-NO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ein</a:t>
            </a: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 misjonsfilm.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8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555E889D-2C29-40F8-A20C-6B3223BD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8" b="96512" l="3020" r="96092">
                        <a14:foregroundMark x1="45826" y1="13178" x2="45826" y2="13178"/>
                        <a14:foregroundMark x1="22558" y1="10271" x2="22558" y2="10271"/>
                        <a14:foregroundMark x1="46892" y1="7558" x2="46892" y2="7558"/>
                        <a14:foregroundMark x1="49556" y1="10853" x2="49556" y2="10853"/>
                        <a14:foregroundMark x1="26643" y1="13566" x2="26643" y2="13566"/>
                        <a14:foregroundMark x1="66075" y1="13178" x2="66075" y2="13178"/>
                        <a14:foregroundMark x1="67496" y1="15504" x2="67496" y2="15504"/>
                        <a14:foregroundMark x1="40853" y1="28488" x2="40853" y2="28488"/>
                        <a14:foregroundMark x1="47069" y1="32364" x2="47069" y2="32364"/>
                        <a14:foregroundMark x1="50089" y1="35078" x2="50089" y2="35078"/>
                        <a14:foregroundMark x1="42274" y1="32364" x2="42274" y2="32364"/>
                        <a14:foregroundMark x1="46359" y1="36240" x2="46359" y2="36240"/>
                        <a14:foregroundMark x1="57371" y1="31202" x2="57371" y2="31202"/>
                        <a14:foregroundMark x1="49556" y1="27326" x2="49556" y2="27326"/>
                        <a14:foregroundMark x1="51510" y1="23450" x2="51510" y2="23450"/>
                        <a14:foregroundMark x1="50799" y1="10271" x2="50799" y2="10271"/>
                        <a14:foregroundMark x1="82593" y1="32946" x2="82593" y2="32946"/>
                        <a14:foregroundMark x1="94316" y1="45930" x2="94316" y2="45930"/>
                        <a14:foregroundMark x1="87922" y1="39922" x2="87922" y2="39922"/>
                        <a14:foregroundMark x1="91829" y1="61628" x2="91829" y2="61628"/>
                        <a14:foregroundMark x1="93783" y1="54845" x2="93783" y2="54845"/>
                        <a14:foregroundMark x1="89165" y1="68605" x2="89165" y2="68605"/>
                        <a14:foregroundMark x1="80817" y1="76357" x2="80817" y2="76357"/>
                        <a14:foregroundMark x1="75666" y1="86628" x2="75666" y2="87403"/>
                        <a14:foregroundMark x1="54529" y1="90504" x2="54529" y2="90504"/>
                        <a14:foregroundMark x1="34281" y1="90698" x2="34281" y2="90698"/>
                        <a14:foregroundMark x1="21847" y1="94574" x2="21847" y2="94574"/>
                        <a14:foregroundMark x1="42451" y1="62403" x2="42451" y2="62403"/>
                        <a14:foregroundMark x1="46536" y1="55814" x2="46536" y2="55814"/>
                        <a14:foregroundMark x1="44760" y1="64922" x2="44760" y2="64922"/>
                        <a14:foregroundMark x1="43517" y1="62597" x2="43517" y2="62597"/>
                        <a14:foregroundMark x1="38188" y1="67442" x2="38188" y2="67442"/>
                        <a14:foregroundMark x1="37478" y1="61628" x2="37478" y2="61628"/>
                        <a14:foregroundMark x1="34281" y1="59302" x2="34281" y2="59302"/>
                        <a14:foregroundMark x1="36945" y1="62403" x2="36945" y2="62403"/>
                        <a14:foregroundMark x1="44938" y1="74612" x2="44938" y2="74612"/>
                        <a14:foregroundMark x1="47425" y1="71899" x2="47425" y2="71899"/>
                        <a14:foregroundMark x1="71048" y1="14729" x2="71048" y2="14729"/>
                        <a14:foregroundMark x1="26465" y1="7752" x2="26465" y2="7752"/>
                        <a14:foregroundMark x1="19716" y1="88372" x2="19716" y2="88372"/>
                        <a14:foregroundMark x1="15098" y1="90310" x2="15098" y2="90310"/>
                        <a14:foregroundMark x1="14920" y1="90504" x2="15453" y2="92054"/>
                        <a14:foregroundMark x1="20426" y1="93798" x2="21314" y2="93605"/>
                        <a14:foregroundMark x1="25222" y1="90504" x2="25577" y2="90504"/>
                        <a14:foregroundMark x1="29307" y1="92636" x2="11012" y2="88760"/>
                        <a14:foregroundMark x1="11012" y1="88760" x2="25400" y2="95155"/>
                        <a14:foregroundMark x1="25400" y1="95155" x2="62345" y2="93992"/>
                        <a14:foregroundMark x1="62345" y1="93992" x2="78686" y2="94961"/>
                        <a14:foregroundMark x1="78686" y1="94961" x2="64121" y2="86240"/>
                        <a14:foregroundMark x1="64121" y1="86240" x2="50089" y2="93217"/>
                        <a14:foregroundMark x1="50089" y1="93217" x2="31439" y2="93992"/>
                        <a14:foregroundMark x1="31439" y1="93992" x2="18295" y2="86628"/>
                        <a14:foregroundMark x1="18295" y1="86628" x2="16341" y2="84496"/>
                        <a14:foregroundMark x1="18295" y1="93605" x2="4796" y2="87791"/>
                        <a14:foregroundMark x1="4796" y1="87791" x2="17940" y2="97093"/>
                        <a14:foregroundMark x1="17940" y1="97093" x2="27531" y2="95930"/>
                        <a14:foregroundMark x1="92895" y1="93023" x2="91474" y2="88372"/>
                        <a14:foregroundMark x1="94494" y1="92248" x2="94494" y2="92248"/>
                        <a14:foregroundMark x1="86856" y1="90698" x2="86856" y2="90698"/>
                        <a14:foregroundMark x1="3197" y1="92054" x2="3197" y2="92054"/>
                        <a14:foregroundMark x1="39254" y1="66473" x2="39254" y2="66473"/>
                        <a14:foregroundMark x1="30018" y1="34690" x2="30018" y2="34690"/>
                        <a14:foregroundMark x1="27353" y1="28876" x2="27353" y2="28876"/>
                        <a14:foregroundMark x1="88277" y1="71318" x2="88277" y2="71318"/>
                        <a14:foregroundMark x1="88277" y1="71318" x2="87744" y2="71512"/>
                        <a14:foregroundMark x1="86323" y1="70155" x2="84192" y2="70543"/>
                        <a14:foregroundMark x1="89165" y1="56977" x2="94316" y2="52907"/>
                        <a14:foregroundMark x1="87034" y1="42248" x2="88810" y2="39341"/>
                        <a14:foregroundMark x1="87211" y1="40116" x2="85790" y2="35853"/>
                        <a14:foregroundMark x1="28952" y1="26744" x2="53286" y2="15310"/>
                        <a14:foregroundMark x1="53286" y1="15310" x2="28597" y2="27326"/>
                        <a14:foregroundMark x1="18911" y1="17979" x2="18295" y2="16667"/>
                        <a14:foregroundMark x1="25755" y1="32558" x2="23449" y2="27647"/>
                        <a14:foregroundMark x1="18295" y1="16667" x2="37833" y2="18411"/>
                        <a14:foregroundMark x1="37833" y1="18411" x2="72469" y2="8721"/>
                        <a14:foregroundMark x1="66705" y1="21374" x2="57371" y2="41860"/>
                        <a14:foregroundMark x1="72469" y1="8721" x2="67346" y2="19966"/>
                        <a14:foregroundMark x1="57371" y1="41860" x2="56661" y2="21899"/>
                        <a14:foregroundMark x1="56661" y1="21899" x2="39787" y2="22093"/>
                        <a14:foregroundMark x1="39787" y1="22093" x2="38011" y2="38953"/>
                        <a14:foregroundMark x1="38011" y1="38953" x2="24689" y2="30620"/>
                        <a14:foregroundMark x1="24689" y1="30620" x2="24689" y2="29457"/>
                        <a14:foregroundMark x1="20782" y1="18411" x2="30373" y2="15310"/>
                        <a14:foregroundMark x1="29840" y1="15698" x2="29663" y2="16667"/>
                        <a14:foregroundMark x1="30551" y1="16279" x2="27709" y2="10465"/>
                        <a14:foregroundMark x1="30195" y1="12016" x2="27176" y2="7752"/>
                        <a14:foregroundMark x1="28242" y1="8527" x2="23268" y2="6202"/>
                        <a14:foregroundMark x1="26110" y1="8527" x2="20071" y2="6783"/>
                        <a14:foregroundMark x1="21492" y1="6783" x2="18650" y2="10659"/>
                        <a14:foregroundMark x1="19361" y1="16860" x2="18472" y2="8333"/>
                        <a14:foregroundMark x1="60746" y1="12403" x2="66252" y2="6783"/>
                        <a14:foregroundMark x1="62700" y1="9690" x2="71048" y2="6977"/>
                        <a14:foregroundMark x1="60391" y1="11822" x2="61279" y2="8140"/>
                        <a14:foregroundMark x1="60924" y1="11240" x2="70515" y2="6008"/>
                        <a14:foregroundMark x1="67496" y1="19574" x2="71048" y2="14922"/>
                        <a14:foregroundMark x1="90231" y1="39922" x2="85435" y2="35271"/>
                        <a14:foregroundMark x1="85968" y1="34302" x2="92895" y2="39535"/>
                        <a14:foregroundMark x1="89876" y1="51163" x2="90941" y2="54845"/>
                        <a14:foregroundMark x1="96092" y1="50194" x2="95560" y2="56977"/>
                        <a14:foregroundMark x1="50977" y1="70155" x2="53819" y2="59690"/>
                        <a14:foregroundMark x1="53286" y1="71124" x2="53819" y2="54457"/>
                        <a14:foregroundMark x1="53819" y1="54457" x2="52931" y2="54457"/>
                        <a14:foregroundMark x1="53996" y1="68992" x2="39076" y2="74031"/>
                        <a14:foregroundMark x1="39076" y1="74031" x2="34991" y2="68605"/>
                        <a14:foregroundMark x1="39254" y1="74031" x2="34458" y2="58721"/>
                        <a14:foregroundMark x1="34458" y1="58721" x2="34991" y2="56395"/>
                        <a14:foregroundMark x1="33925" y1="65310" x2="41030" y2="50000"/>
                        <a14:foregroundMark x1="41030" y1="50000" x2="42096" y2="49419"/>
                        <a14:foregroundMark x1="38188" y1="54845" x2="53641" y2="54264"/>
                        <a14:foregroundMark x1="53641" y1="54264" x2="54352" y2="57558"/>
                        <a14:foregroundMark x1="44938" y1="68605" x2="45471" y2="59690"/>
                        <a14:foregroundMark x1="40853" y1="93605" x2="47069" y2="86240"/>
                        <a14:foregroundMark x1="76909" y1="91473" x2="85613" y2="86240"/>
                        <a14:foregroundMark x1="75488" y1="88566" x2="80817" y2="83915"/>
                        <a14:backgroundMark x1="20604" y1="22093" x2="22025" y2="24612"/>
                        <a14:backgroundMark x1="19183" y1="21512" x2="22202" y2="22093"/>
                        <a14:backgroundMark x1="22202" y1="22093" x2="22558" y2="27713"/>
                        <a14:backgroundMark x1="20249" y1="22093" x2="19716" y2="20930"/>
                        <a14:backgroundMark x1="67140" y1="21512" x2="67140" y2="21318"/>
                        <a14:backgroundMark x1="67496" y1="21512" x2="66785" y2="21512"/>
                        <a14:backgroundMark x1="67851" y1="23643" x2="66963" y2="21899"/>
                        <a14:backgroundMark x1="68028" y1="21318" x2="67318" y2="21124"/>
                        <a14:backgroundMark x1="21492" y1="21124" x2="18295" y2="2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" y="3091897"/>
            <a:ext cx="32702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06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f7f6a3-c0af-408f-9396-558690f1c835">
      <Terms xmlns="http://schemas.microsoft.com/office/infopath/2007/PartnerControls"/>
    </lcf76f155ced4ddcb4097134ff3c332f>
    <TaxCatchAll xmlns="dd6566ac-837e-4dc9-857e-90a7f0b17f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D58BF338E8AD4CAAE7D271D96896C5" ma:contentTypeVersion="16" ma:contentTypeDescription="Opprett et nytt dokument." ma:contentTypeScope="" ma:versionID="7d127ba740313a067bf6e086d8b353c4">
  <xsd:schema xmlns:xsd="http://www.w3.org/2001/XMLSchema" xmlns:xs="http://www.w3.org/2001/XMLSchema" xmlns:p="http://schemas.microsoft.com/office/2006/metadata/properties" xmlns:ns2="89f7f6a3-c0af-408f-9396-558690f1c835" xmlns:ns3="9b0e9970-4a25-4342-91c4-827c2d750b92" xmlns:ns4="dd6566ac-837e-4dc9-857e-90a7f0b17f69" targetNamespace="http://schemas.microsoft.com/office/2006/metadata/properties" ma:root="true" ma:fieldsID="ecd16a2eea4559390b9f151ea3a83e79" ns2:_="" ns3:_="" ns4:_="">
    <xsd:import namespace="89f7f6a3-c0af-408f-9396-558690f1c835"/>
    <xsd:import namespace="9b0e9970-4a25-4342-91c4-827c2d750b92"/>
    <xsd:import namespace="dd6566ac-837e-4dc9-857e-90a7f0b17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7f6a3-c0af-408f-9396-558690f1c8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a8d0c608-4cee-403d-9b54-7651a264c8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e9970-4a25-4342-91c4-827c2d750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566ac-837e-4dc9-857e-90a7f0b17f6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393a5a0-00f9-40bc-9a19-5a68f3ad2998}" ma:internalName="TaxCatchAll" ma:showField="CatchAllData" ma:web="9b0e9970-4a25-4342-91c4-827c2d750b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AAA402-DBF7-462C-8D65-26FC68935535}">
  <ds:schemaRefs>
    <ds:schemaRef ds:uri="http://schemas.microsoft.com/office/2006/metadata/properties"/>
    <ds:schemaRef ds:uri="http://schemas.microsoft.com/office/infopath/2007/PartnerControls"/>
    <ds:schemaRef ds:uri="89f7f6a3-c0af-408f-9396-558690f1c835"/>
    <ds:schemaRef ds:uri="dd6566ac-837e-4dc9-857e-90a7f0b17f69"/>
  </ds:schemaRefs>
</ds:datastoreItem>
</file>

<file path=customXml/itemProps2.xml><?xml version="1.0" encoding="utf-8"?>
<ds:datastoreItem xmlns:ds="http://schemas.openxmlformats.org/officeDocument/2006/customXml" ds:itemID="{288A0E32-F08E-4867-B889-BBF8DCB605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870621-A888-428F-8B20-FBB92ACF8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7f6a3-c0af-408f-9396-558690f1c835"/>
    <ds:schemaRef ds:uri="9b0e9970-4a25-4342-91c4-827c2d750b92"/>
    <ds:schemaRef ds:uri="dd6566ac-837e-4dc9-857e-90a7f0b17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308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Montserrat Alternates</vt:lpstr>
      <vt:lpstr>Calibri</vt:lpstr>
      <vt:lpstr>Arial</vt:lpstr>
      <vt:lpstr>Calibri Light</vt:lpstr>
      <vt:lpstr>Office-tema</vt:lpstr>
      <vt:lpstr>Delegudsteneste  bønevandring</vt:lpstr>
      <vt:lpstr>Gud gjev oss sin kjærleik.  «Smak og sjå  at Herren er god!»  Salme 34,9</vt:lpstr>
      <vt:lpstr>Fortellinga:  Legg fortellinga tilbake i eska når du er ferdig, så er det klart til nestemann.</vt:lpstr>
      <vt:lpstr>Dåpspåminning:  Bli teikna med krossen på handa.</vt:lpstr>
      <vt:lpstr>Samtalekort:  Velg ut og les eit eller fleire kort. Tenk på det som står på det. Legg kortet tilbake.</vt:lpstr>
      <vt:lpstr>Dele tru:  Her kan du bla i ein bibel, eller fargeleggje eit bibelversark.</vt:lpstr>
      <vt:lpstr>Dele tid:  Korleis kan vi dele tid med andre?   Når vi brukar tid med andre skapar vi fellesskap</vt:lpstr>
      <vt:lpstr>Dele ting:  Treng du noko her?   Vær så god!</vt:lpstr>
      <vt:lpstr>Misjonskino:  Kom inn og sjå ein misjonsfilm.</vt:lpstr>
      <vt:lpstr>Kyrkjelyden sitt misjonsprosjekt:  Gi ei gåve og be om at den kjem til nytte for misjonsprosjektet kyrkjelyden støttar.</vt:lpstr>
      <vt:lpstr>Takkoffer – delekort:   Kva har du fått, og kva kan du dele vidare?</vt:lpstr>
      <vt:lpstr>Bøn for verden:  For så elska Gud verda...”  Joh 3, 16a.   Sett eit diamantklistremerke på staden du ber for.</vt:lpstr>
      <vt:lpstr>Lystenning: Her kan du tenne eit lys for nokon eller noko du tenkjer på.  «Igjen tala Jesus til folket og sa: ‘Eg er lyset i verda. Den som følgjer meg, skal ikkje vandra i mørkret, men ha livsens lys.’»  Joh 8, 12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Delegudstjeneste</dc:title>
  <dc:creator>Ragnhild Kristensen Bøhler</dc:creator>
  <cp:lastModifiedBy>Elin Knudsen</cp:lastModifiedBy>
  <cp:revision>5</cp:revision>
  <dcterms:created xsi:type="dcterms:W3CDTF">2022-05-12T07:28:10Z</dcterms:created>
  <dcterms:modified xsi:type="dcterms:W3CDTF">2022-09-28T13:06:14Z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0x010100ABD58BF338E8AD4CAAE7D271D96896C5</vt:lpwstr>
  </property>
  <property fmtid="{D5CDD505-2E9C-101B-9397-08002B2CF9AE}" pid="3" name="MediaServiceImageTags">
    <vt:lpwstr/>
  </property>
</Properties>
</file>