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0" r:id="rId7"/>
    <p:sldId id="261" r:id="rId8"/>
    <p:sldId id="262" r:id="rId9"/>
    <p:sldId id="263" r:id="rId10"/>
    <p:sldId id="265" r:id="rId11"/>
    <p:sldId id="264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04D5A0-909B-4B29-8B22-DFA504DDFD8D}" v="185" dt="2022-05-24T12:12:02.8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1152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gnhild Kristensen Bøhler" userId="69fc4209-10a7-4ca7-bdc7-ce524fc11ac8" providerId="ADAL" clId="{D604D5A0-909B-4B29-8B22-DFA504DDFD8D}"/>
    <pc:docChg chg="modSld modMainMaster">
      <pc:chgData name="Ragnhild Kristensen Bøhler" userId="69fc4209-10a7-4ca7-bdc7-ce524fc11ac8" providerId="ADAL" clId="{D604D5A0-909B-4B29-8B22-DFA504DDFD8D}" dt="2022-05-24T12:12:02.813" v="215" actId="1076"/>
      <pc:docMkLst>
        <pc:docMk/>
      </pc:docMkLst>
      <pc:sldChg chg="setBg">
        <pc:chgData name="Ragnhild Kristensen Bøhler" userId="69fc4209-10a7-4ca7-bdc7-ce524fc11ac8" providerId="ADAL" clId="{D604D5A0-909B-4B29-8B22-DFA504DDFD8D}" dt="2022-05-20T07:45:31.393" v="0"/>
        <pc:sldMkLst>
          <pc:docMk/>
          <pc:sldMk cId="3910765660" sldId="256"/>
        </pc:sldMkLst>
      </pc:sldChg>
      <pc:sldChg chg="delSp modSp mod">
        <pc:chgData name="Ragnhild Kristensen Bøhler" userId="69fc4209-10a7-4ca7-bdc7-ce524fc11ac8" providerId="ADAL" clId="{D604D5A0-909B-4B29-8B22-DFA504DDFD8D}" dt="2022-05-24T12:04:38.151" v="61"/>
        <pc:sldMkLst>
          <pc:docMk/>
          <pc:sldMk cId="2541861236" sldId="257"/>
        </pc:sldMkLst>
        <pc:spChg chg="mod">
          <ac:chgData name="Ragnhild Kristensen Bøhler" userId="69fc4209-10a7-4ca7-bdc7-ce524fc11ac8" providerId="ADAL" clId="{D604D5A0-909B-4B29-8B22-DFA504DDFD8D}" dt="2022-05-24T12:04:25.872" v="60" actId="1076"/>
          <ac:spMkLst>
            <pc:docMk/>
            <pc:sldMk cId="2541861236" sldId="257"/>
            <ac:spMk id="2" creationId="{3D9E3972-4267-41ED-924A-ED7931DA523F}"/>
          </ac:spMkLst>
        </pc:spChg>
        <pc:spChg chg="mod">
          <ac:chgData name="Ragnhild Kristensen Bøhler" userId="69fc4209-10a7-4ca7-bdc7-ce524fc11ac8" providerId="ADAL" clId="{D604D5A0-909B-4B29-8B22-DFA504DDFD8D}" dt="2022-05-24T12:02:36.696" v="31" actId="338"/>
          <ac:spMkLst>
            <pc:docMk/>
            <pc:sldMk cId="2541861236" sldId="257"/>
            <ac:spMk id="4" creationId="{661D584E-8F91-43D9-B1A5-BD23DD9F14BD}"/>
          </ac:spMkLst>
        </pc:spChg>
        <pc:spChg chg="del mod topLvl">
          <ac:chgData name="Ragnhild Kristensen Bøhler" userId="69fc4209-10a7-4ca7-bdc7-ce524fc11ac8" providerId="ADAL" clId="{D604D5A0-909B-4B29-8B22-DFA504DDFD8D}" dt="2022-05-24T12:03:49.106" v="52" actId="478"/>
          <ac:spMkLst>
            <pc:docMk/>
            <pc:sldMk cId="2541861236" sldId="257"/>
            <ac:spMk id="5" creationId="{9B0B5E9C-A434-4C71-8D94-8348F05EC938}"/>
          </ac:spMkLst>
        </pc:spChg>
        <pc:grpChg chg="mod">
          <ac:chgData name="Ragnhild Kristensen Bøhler" userId="69fc4209-10a7-4ca7-bdc7-ce524fc11ac8" providerId="ADAL" clId="{D604D5A0-909B-4B29-8B22-DFA504DDFD8D}" dt="2022-05-24T12:02:36.696" v="31" actId="338"/>
          <ac:grpSpMkLst>
            <pc:docMk/>
            <pc:sldMk cId="2541861236" sldId="257"/>
            <ac:grpSpMk id="1" creationId="{00000000-0000-0000-0000-000000000000}"/>
          </ac:grpSpMkLst>
        </pc:grpChg>
        <pc:grpChg chg="del mod">
          <ac:chgData name="Ragnhild Kristensen Bøhler" userId="69fc4209-10a7-4ca7-bdc7-ce524fc11ac8" providerId="ADAL" clId="{D604D5A0-909B-4B29-8B22-DFA504DDFD8D}" dt="2022-05-24T12:03:05.317" v="36" actId="165"/>
          <ac:grpSpMkLst>
            <pc:docMk/>
            <pc:sldMk cId="2541861236" sldId="257"/>
            <ac:grpSpMk id="3" creationId="{F89D3525-0BE0-4541-86E6-336822C83827}"/>
          </ac:grpSpMkLst>
        </pc:grpChg>
        <pc:picChg chg="del mod">
          <ac:chgData name="Ragnhild Kristensen Bøhler" userId="69fc4209-10a7-4ca7-bdc7-ce524fc11ac8" providerId="ADAL" clId="{D604D5A0-909B-4B29-8B22-DFA504DDFD8D}" dt="2022-05-24T12:02:36.696" v="31" actId="338"/>
          <ac:picMkLst>
            <pc:docMk/>
            <pc:sldMk cId="2541861236" sldId="257"/>
            <ac:picMk id="6" creationId="{1D52B951-C2DF-44A6-B70D-A95A5DF35E9F}"/>
          </ac:picMkLst>
        </pc:picChg>
        <pc:picChg chg="mod topLvl">
          <ac:chgData name="Ragnhild Kristensen Bøhler" userId="69fc4209-10a7-4ca7-bdc7-ce524fc11ac8" providerId="ADAL" clId="{D604D5A0-909B-4B29-8B22-DFA504DDFD8D}" dt="2022-05-24T12:04:38.151" v="61"/>
          <ac:picMkLst>
            <pc:docMk/>
            <pc:sldMk cId="2541861236" sldId="257"/>
            <ac:picMk id="1029" creationId="{15AF31FD-A8DE-4D1F-BF35-B63E5154602F}"/>
          </ac:picMkLst>
        </pc:picChg>
      </pc:sldChg>
      <pc:sldChg chg="modSp mod">
        <pc:chgData name="Ragnhild Kristensen Bøhler" userId="69fc4209-10a7-4ca7-bdc7-ce524fc11ac8" providerId="ADAL" clId="{D604D5A0-909B-4B29-8B22-DFA504DDFD8D}" dt="2022-05-20T07:46:03.855" v="2" actId="207"/>
        <pc:sldMkLst>
          <pc:docMk/>
          <pc:sldMk cId="1982986106" sldId="260"/>
        </pc:sldMkLst>
        <pc:spChg chg="mod">
          <ac:chgData name="Ragnhild Kristensen Bøhler" userId="69fc4209-10a7-4ca7-bdc7-ce524fc11ac8" providerId="ADAL" clId="{D604D5A0-909B-4B29-8B22-DFA504DDFD8D}" dt="2022-05-20T07:46:03.855" v="2" actId="207"/>
          <ac:spMkLst>
            <pc:docMk/>
            <pc:sldMk cId="1982986106" sldId="260"/>
            <ac:spMk id="2" creationId="{3D9E3972-4267-41ED-924A-ED7931DA523F}"/>
          </ac:spMkLst>
        </pc:spChg>
      </pc:sldChg>
      <pc:sldChg chg="delSp modSp mod">
        <pc:chgData name="Ragnhild Kristensen Bøhler" userId="69fc4209-10a7-4ca7-bdc7-ce524fc11ac8" providerId="ADAL" clId="{D604D5A0-909B-4B29-8B22-DFA504DDFD8D}" dt="2022-05-24T12:05:44.358" v="72" actId="1076"/>
        <pc:sldMkLst>
          <pc:docMk/>
          <pc:sldMk cId="968226124" sldId="261"/>
        </pc:sldMkLst>
        <pc:spChg chg="mod">
          <ac:chgData name="Ragnhild Kristensen Bøhler" userId="69fc4209-10a7-4ca7-bdc7-ce524fc11ac8" providerId="ADAL" clId="{D604D5A0-909B-4B29-8B22-DFA504DDFD8D}" dt="2022-05-24T12:05:16.861" v="62" actId="338"/>
          <ac:spMkLst>
            <pc:docMk/>
            <pc:sldMk cId="968226124" sldId="261"/>
            <ac:spMk id="2" creationId="{3D9E3972-4267-41ED-924A-ED7931DA523F}"/>
          </ac:spMkLst>
        </pc:spChg>
        <pc:spChg chg="mod">
          <ac:chgData name="Ragnhild Kristensen Bøhler" userId="69fc4209-10a7-4ca7-bdc7-ce524fc11ac8" providerId="ADAL" clId="{D604D5A0-909B-4B29-8B22-DFA504DDFD8D}" dt="2022-05-24T12:05:16.861" v="62" actId="338"/>
          <ac:spMkLst>
            <pc:docMk/>
            <pc:sldMk cId="968226124" sldId="261"/>
            <ac:spMk id="4" creationId="{661D584E-8F91-43D9-B1A5-BD23DD9F14BD}"/>
          </ac:spMkLst>
        </pc:spChg>
        <pc:spChg chg="del mod">
          <ac:chgData name="Ragnhild Kristensen Bøhler" userId="69fc4209-10a7-4ca7-bdc7-ce524fc11ac8" providerId="ADAL" clId="{D604D5A0-909B-4B29-8B22-DFA504DDFD8D}" dt="2022-05-24T12:05:21.722" v="63" actId="478"/>
          <ac:spMkLst>
            <pc:docMk/>
            <pc:sldMk cId="968226124" sldId="261"/>
            <ac:spMk id="6" creationId="{7F9FC74D-36DE-4F41-AC9C-5DEB4811F423}"/>
          </ac:spMkLst>
        </pc:spChg>
        <pc:grpChg chg="mod">
          <ac:chgData name="Ragnhild Kristensen Bøhler" userId="69fc4209-10a7-4ca7-bdc7-ce524fc11ac8" providerId="ADAL" clId="{D604D5A0-909B-4B29-8B22-DFA504DDFD8D}" dt="2022-05-24T12:05:16.861" v="62" actId="338"/>
          <ac:grpSpMkLst>
            <pc:docMk/>
            <pc:sldMk cId="968226124" sldId="261"/>
            <ac:grpSpMk id="1" creationId="{00000000-0000-0000-0000-000000000000}"/>
          </ac:grpSpMkLst>
        </pc:grpChg>
        <pc:grpChg chg="del mod">
          <ac:chgData name="Ragnhild Kristensen Bøhler" userId="69fc4209-10a7-4ca7-bdc7-ce524fc11ac8" providerId="ADAL" clId="{D604D5A0-909B-4B29-8B22-DFA504DDFD8D}" dt="2022-05-24T12:05:21.722" v="63" actId="478"/>
          <ac:grpSpMkLst>
            <pc:docMk/>
            <pc:sldMk cId="968226124" sldId="261"/>
            <ac:grpSpMk id="3" creationId="{53A5C97D-0F16-4895-A607-7EAB1976B3E6}"/>
          </ac:grpSpMkLst>
        </pc:grpChg>
        <pc:picChg chg="del mod">
          <ac:chgData name="Ragnhild Kristensen Bøhler" userId="69fc4209-10a7-4ca7-bdc7-ce524fc11ac8" providerId="ADAL" clId="{D604D5A0-909B-4B29-8B22-DFA504DDFD8D}" dt="2022-05-24T12:05:16.861" v="62" actId="338"/>
          <ac:picMkLst>
            <pc:docMk/>
            <pc:sldMk cId="968226124" sldId="261"/>
            <ac:picMk id="5" creationId="{96412713-EC30-4DFE-A0EC-BF000C0A252F}"/>
          </ac:picMkLst>
        </pc:picChg>
        <pc:picChg chg="mod">
          <ac:chgData name="Ragnhild Kristensen Bøhler" userId="69fc4209-10a7-4ca7-bdc7-ce524fc11ac8" providerId="ADAL" clId="{D604D5A0-909B-4B29-8B22-DFA504DDFD8D}" dt="2022-05-24T12:05:44.358" v="72" actId="1076"/>
          <ac:picMkLst>
            <pc:docMk/>
            <pc:sldMk cId="968226124" sldId="261"/>
            <ac:picMk id="2053" creationId="{F95EB9AB-73D8-4231-B89A-356D510D38AC}"/>
          </ac:picMkLst>
        </pc:picChg>
      </pc:sldChg>
      <pc:sldChg chg="modSp mod">
        <pc:chgData name="Ragnhild Kristensen Bøhler" userId="69fc4209-10a7-4ca7-bdc7-ce524fc11ac8" providerId="ADAL" clId="{D604D5A0-909B-4B29-8B22-DFA504DDFD8D}" dt="2022-05-20T07:46:23.181" v="5" actId="1076"/>
        <pc:sldMkLst>
          <pc:docMk/>
          <pc:sldMk cId="1115469000" sldId="262"/>
        </pc:sldMkLst>
        <pc:spChg chg="mod">
          <ac:chgData name="Ragnhild Kristensen Bøhler" userId="69fc4209-10a7-4ca7-bdc7-ce524fc11ac8" providerId="ADAL" clId="{D604D5A0-909B-4B29-8B22-DFA504DDFD8D}" dt="2022-05-20T07:46:23.181" v="5" actId="1076"/>
          <ac:spMkLst>
            <pc:docMk/>
            <pc:sldMk cId="1115469000" sldId="262"/>
            <ac:spMk id="2" creationId="{3D9E3972-4267-41ED-924A-ED7931DA523F}"/>
          </ac:spMkLst>
        </pc:spChg>
      </pc:sldChg>
      <pc:sldChg chg="modSp mod">
        <pc:chgData name="Ragnhild Kristensen Bøhler" userId="69fc4209-10a7-4ca7-bdc7-ce524fc11ac8" providerId="ADAL" clId="{D604D5A0-909B-4B29-8B22-DFA504DDFD8D}" dt="2022-05-20T07:46:31.968" v="7" actId="207"/>
        <pc:sldMkLst>
          <pc:docMk/>
          <pc:sldMk cId="1799565436" sldId="263"/>
        </pc:sldMkLst>
        <pc:spChg chg="mod">
          <ac:chgData name="Ragnhild Kristensen Bøhler" userId="69fc4209-10a7-4ca7-bdc7-ce524fc11ac8" providerId="ADAL" clId="{D604D5A0-909B-4B29-8B22-DFA504DDFD8D}" dt="2022-05-20T07:46:31.968" v="7" actId="207"/>
          <ac:spMkLst>
            <pc:docMk/>
            <pc:sldMk cId="1799565436" sldId="263"/>
            <ac:spMk id="2" creationId="{3D9E3972-4267-41ED-924A-ED7931DA523F}"/>
          </ac:spMkLst>
        </pc:spChg>
      </pc:sldChg>
      <pc:sldChg chg="modSp mod">
        <pc:chgData name="Ragnhild Kristensen Bøhler" userId="69fc4209-10a7-4ca7-bdc7-ce524fc11ac8" providerId="ADAL" clId="{D604D5A0-909B-4B29-8B22-DFA504DDFD8D}" dt="2022-05-20T07:46:44.596" v="9" actId="207"/>
        <pc:sldMkLst>
          <pc:docMk/>
          <pc:sldMk cId="2964558181" sldId="264"/>
        </pc:sldMkLst>
        <pc:spChg chg="mod">
          <ac:chgData name="Ragnhild Kristensen Bøhler" userId="69fc4209-10a7-4ca7-bdc7-ce524fc11ac8" providerId="ADAL" clId="{D604D5A0-909B-4B29-8B22-DFA504DDFD8D}" dt="2022-05-20T07:46:44.596" v="9" actId="207"/>
          <ac:spMkLst>
            <pc:docMk/>
            <pc:sldMk cId="2964558181" sldId="264"/>
            <ac:spMk id="2" creationId="{3D9E3972-4267-41ED-924A-ED7931DA523F}"/>
          </ac:spMkLst>
        </pc:spChg>
      </pc:sldChg>
      <pc:sldChg chg="modSp mod">
        <pc:chgData name="Ragnhild Kristensen Bøhler" userId="69fc4209-10a7-4ca7-bdc7-ce524fc11ac8" providerId="ADAL" clId="{D604D5A0-909B-4B29-8B22-DFA504DDFD8D}" dt="2022-05-20T07:46:37.418" v="8" actId="207"/>
        <pc:sldMkLst>
          <pc:docMk/>
          <pc:sldMk cId="96194783" sldId="265"/>
        </pc:sldMkLst>
        <pc:spChg chg="mod">
          <ac:chgData name="Ragnhild Kristensen Bøhler" userId="69fc4209-10a7-4ca7-bdc7-ce524fc11ac8" providerId="ADAL" clId="{D604D5A0-909B-4B29-8B22-DFA504DDFD8D}" dt="2022-05-20T07:46:37.418" v="8" actId="207"/>
          <ac:spMkLst>
            <pc:docMk/>
            <pc:sldMk cId="96194783" sldId="265"/>
            <ac:spMk id="2" creationId="{3D9E3972-4267-41ED-924A-ED7931DA523F}"/>
          </ac:spMkLst>
        </pc:spChg>
      </pc:sldChg>
      <pc:sldChg chg="delSp modSp mod">
        <pc:chgData name="Ragnhild Kristensen Bøhler" userId="69fc4209-10a7-4ca7-bdc7-ce524fc11ac8" providerId="ADAL" clId="{D604D5A0-909B-4B29-8B22-DFA504DDFD8D}" dt="2022-05-24T12:10:14.641" v="175" actId="1076"/>
        <pc:sldMkLst>
          <pc:docMk/>
          <pc:sldMk cId="3669062202" sldId="266"/>
        </pc:sldMkLst>
        <pc:spChg chg="mod">
          <ac:chgData name="Ragnhild Kristensen Bøhler" userId="69fc4209-10a7-4ca7-bdc7-ce524fc11ac8" providerId="ADAL" clId="{D604D5A0-909B-4B29-8B22-DFA504DDFD8D}" dt="2022-05-24T12:06:00.585" v="73" actId="338"/>
          <ac:spMkLst>
            <pc:docMk/>
            <pc:sldMk cId="3669062202" sldId="266"/>
            <ac:spMk id="2" creationId="{3D9E3972-4267-41ED-924A-ED7931DA523F}"/>
          </ac:spMkLst>
        </pc:spChg>
        <pc:spChg chg="mod">
          <ac:chgData name="Ragnhild Kristensen Bøhler" userId="69fc4209-10a7-4ca7-bdc7-ce524fc11ac8" providerId="ADAL" clId="{D604D5A0-909B-4B29-8B22-DFA504DDFD8D}" dt="2022-05-24T12:06:00.585" v="73" actId="338"/>
          <ac:spMkLst>
            <pc:docMk/>
            <pc:sldMk cId="3669062202" sldId="266"/>
            <ac:spMk id="4" creationId="{661D584E-8F91-43D9-B1A5-BD23DD9F14BD}"/>
          </ac:spMkLst>
        </pc:spChg>
        <pc:spChg chg="del mod">
          <ac:chgData name="Ragnhild Kristensen Bøhler" userId="69fc4209-10a7-4ca7-bdc7-ce524fc11ac8" providerId="ADAL" clId="{D604D5A0-909B-4B29-8B22-DFA504DDFD8D}" dt="2022-05-24T12:06:05.376" v="74" actId="478"/>
          <ac:spMkLst>
            <pc:docMk/>
            <pc:sldMk cId="3669062202" sldId="266"/>
            <ac:spMk id="6" creationId="{0DB90F44-703A-43EA-8E35-83C975AD640D}"/>
          </ac:spMkLst>
        </pc:spChg>
        <pc:grpChg chg="mod">
          <ac:chgData name="Ragnhild Kristensen Bøhler" userId="69fc4209-10a7-4ca7-bdc7-ce524fc11ac8" providerId="ADAL" clId="{D604D5A0-909B-4B29-8B22-DFA504DDFD8D}" dt="2022-05-24T12:06:00.585" v="73" actId="338"/>
          <ac:grpSpMkLst>
            <pc:docMk/>
            <pc:sldMk cId="3669062202" sldId="266"/>
            <ac:grpSpMk id="1" creationId="{00000000-0000-0000-0000-000000000000}"/>
          </ac:grpSpMkLst>
        </pc:grpChg>
        <pc:grpChg chg="del mod">
          <ac:chgData name="Ragnhild Kristensen Bøhler" userId="69fc4209-10a7-4ca7-bdc7-ce524fc11ac8" providerId="ADAL" clId="{D604D5A0-909B-4B29-8B22-DFA504DDFD8D}" dt="2022-05-24T12:06:05.376" v="74" actId="478"/>
          <ac:grpSpMkLst>
            <pc:docMk/>
            <pc:sldMk cId="3669062202" sldId="266"/>
            <ac:grpSpMk id="3" creationId="{1B49542C-A2E6-4FC1-ADA8-BE85F9CAED0D}"/>
          </ac:grpSpMkLst>
        </pc:grpChg>
        <pc:picChg chg="del mod">
          <ac:chgData name="Ragnhild Kristensen Bøhler" userId="69fc4209-10a7-4ca7-bdc7-ce524fc11ac8" providerId="ADAL" clId="{D604D5A0-909B-4B29-8B22-DFA504DDFD8D}" dt="2022-05-24T12:06:00.585" v="73" actId="338"/>
          <ac:picMkLst>
            <pc:docMk/>
            <pc:sldMk cId="3669062202" sldId="266"/>
            <ac:picMk id="5" creationId="{0DA7A236-A8E0-41D5-8A8F-1A02C662535C}"/>
          </ac:picMkLst>
        </pc:picChg>
        <pc:picChg chg="mod">
          <ac:chgData name="Ragnhild Kristensen Bøhler" userId="69fc4209-10a7-4ca7-bdc7-ce524fc11ac8" providerId="ADAL" clId="{D604D5A0-909B-4B29-8B22-DFA504DDFD8D}" dt="2022-05-24T12:10:14.641" v="175" actId="1076"/>
          <ac:picMkLst>
            <pc:docMk/>
            <pc:sldMk cId="3669062202" sldId="266"/>
            <ac:picMk id="3077" creationId="{555E889D-2C29-40F8-A20C-6B3223BDA453}"/>
          </ac:picMkLst>
        </pc:picChg>
      </pc:sldChg>
      <pc:sldChg chg="modSp mod">
        <pc:chgData name="Ragnhild Kristensen Bøhler" userId="69fc4209-10a7-4ca7-bdc7-ce524fc11ac8" providerId="ADAL" clId="{D604D5A0-909B-4B29-8B22-DFA504DDFD8D}" dt="2022-05-20T07:46:55.493" v="11" actId="207"/>
        <pc:sldMkLst>
          <pc:docMk/>
          <pc:sldMk cId="3020339092" sldId="267"/>
        </pc:sldMkLst>
        <pc:spChg chg="mod">
          <ac:chgData name="Ragnhild Kristensen Bøhler" userId="69fc4209-10a7-4ca7-bdc7-ce524fc11ac8" providerId="ADAL" clId="{D604D5A0-909B-4B29-8B22-DFA504DDFD8D}" dt="2022-05-20T07:46:55.493" v="11" actId="207"/>
          <ac:spMkLst>
            <pc:docMk/>
            <pc:sldMk cId="3020339092" sldId="267"/>
            <ac:spMk id="2" creationId="{3D9E3972-4267-41ED-924A-ED7931DA523F}"/>
          </ac:spMkLst>
        </pc:spChg>
      </pc:sldChg>
      <pc:sldChg chg="modSp mod">
        <pc:chgData name="Ragnhild Kristensen Bøhler" userId="69fc4209-10a7-4ca7-bdc7-ce524fc11ac8" providerId="ADAL" clId="{D604D5A0-909B-4B29-8B22-DFA504DDFD8D}" dt="2022-05-20T07:47:00.079" v="12" actId="207"/>
        <pc:sldMkLst>
          <pc:docMk/>
          <pc:sldMk cId="39740210" sldId="268"/>
        </pc:sldMkLst>
        <pc:spChg chg="mod">
          <ac:chgData name="Ragnhild Kristensen Bøhler" userId="69fc4209-10a7-4ca7-bdc7-ce524fc11ac8" providerId="ADAL" clId="{D604D5A0-909B-4B29-8B22-DFA504DDFD8D}" dt="2022-05-20T07:47:00.079" v="12" actId="207"/>
          <ac:spMkLst>
            <pc:docMk/>
            <pc:sldMk cId="39740210" sldId="268"/>
            <ac:spMk id="2" creationId="{3D9E3972-4267-41ED-924A-ED7931DA523F}"/>
          </ac:spMkLst>
        </pc:spChg>
      </pc:sldChg>
      <pc:sldChg chg="addSp delSp modSp mod">
        <pc:chgData name="Ragnhild Kristensen Bøhler" userId="69fc4209-10a7-4ca7-bdc7-ce524fc11ac8" providerId="ADAL" clId="{D604D5A0-909B-4B29-8B22-DFA504DDFD8D}" dt="2022-05-24T12:12:02.813" v="215" actId="1076"/>
        <pc:sldMkLst>
          <pc:docMk/>
          <pc:sldMk cId="818058461" sldId="269"/>
        </pc:sldMkLst>
        <pc:spChg chg="mod">
          <ac:chgData name="Ragnhild Kristensen Bøhler" userId="69fc4209-10a7-4ca7-bdc7-ce524fc11ac8" providerId="ADAL" clId="{D604D5A0-909B-4B29-8B22-DFA504DDFD8D}" dt="2022-05-24T12:10:27.797" v="176" actId="338"/>
          <ac:spMkLst>
            <pc:docMk/>
            <pc:sldMk cId="818058461" sldId="269"/>
            <ac:spMk id="2" creationId="{3D9E3972-4267-41ED-924A-ED7931DA523F}"/>
          </ac:spMkLst>
        </pc:spChg>
        <pc:spChg chg="mod">
          <ac:chgData name="Ragnhild Kristensen Bøhler" userId="69fc4209-10a7-4ca7-bdc7-ce524fc11ac8" providerId="ADAL" clId="{D604D5A0-909B-4B29-8B22-DFA504DDFD8D}" dt="2022-05-24T12:10:27.797" v="176" actId="338"/>
          <ac:spMkLst>
            <pc:docMk/>
            <pc:sldMk cId="818058461" sldId="269"/>
            <ac:spMk id="4" creationId="{661D584E-8F91-43D9-B1A5-BD23DD9F14BD}"/>
          </ac:spMkLst>
        </pc:spChg>
        <pc:spChg chg="del mod">
          <ac:chgData name="Ragnhild Kristensen Bøhler" userId="69fc4209-10a7-4ca7-bdc7-ce524fc11ac8" providerId="ADAL" clId="{D604D5A0-909B-4B29-8B22-DFA504DDFD8D}" dt="2022-05-24T12:10:29.742" v="177" actId="478"/>
          <ac:spMkLst>
            <pc:docMk/>
            <pc:sldMk cId="818058461" sldId="269"/>
            <ac:spMk id="6" creationId="{D5C795CA-0976-4789-9C67-688F05E36739}"/>
          </ac:spMkLst>
        </pc:spChg>
        <pc:grpChg chg="mod">
          <ac:chgData name="Ragnhild Kristensen Bøhler" userId="69fc4209-10a7-4ca7-bdc7-ce524fc11ac8" providerId="ADAL" clId="{D604D5A0-909B-4B29-8B22-DFA504DDFD8D}" dt="2022-05-24T12:10:27.797" v="176" actId="338"/>
          <ac:grpSpMkLst>
            <pc:docMk/>
            <pc:sldMk cId="818058461" sldId="269"/>
            <ac:grpSpMk id="1" creationId="{00000000-0000-0000-0000-000000000000}"/>
          </ac:grpSpMkLst>
        </pc:grpChg>
        <pc:grpChg chg="del mod">
          <ac:chgData name="Ragnhild Kristensen Bøhler" userId="69fc4209-10a7-4ca7-bdc7-ce524fc11ac8" providerId="ADAL" clId="{D604D5A0-909B-4B29-8B22-DFA504DDFD8D}" dt="2022-05-24T12:10:29.742" v="177" actId="478"/>
          <ac:grpSpMkLst>
            <pc:docMk/>
            <pc:sldMk cId="818058461" sldId="269"/>
            <ac:grpSpMk id="3" creationId="{1A853DD3-179E-4AFC-9AA2-FCB2CF3AF0BF}"/>
          </ac:grpSpMkLst>
        </pc:grpChg>
        <pc:picChg chg="del mod">
          <ac:chgData name="Ragnhild Kristensen Bøhler" userId="69fc4209-10a7-4ca7-bdc7-ce524fc11ac8" providerId="ADAL" clId="{D604D5A0-909B-4B29-8B22-DFA504DDFD8D}" dt="2022-05-24T12:10:27.797" v="176" actId="338"/>
          <ac:picMkLst>
            <pc:docMk/>
            <pc:sldMk cId="818058461" sldId="269"/>
            <ac:picMk id="5" creationId="{109A891E-6233-4312-923B-1A82D4518515}"/>
          </ac:picMkLst>
        </pc:picChg>
        <pc:picChg chg="add mod">
          <ac:chgData name="Ragnhild Kristensen Bøhler" userId="69fc4209-10a7-4ca7-bdc7-ce524fc11ac8" providerId="ADAL" clId="{D604D5A0-909B-4B29-8B22-DFA504DDFD8D}" dt="2022-05-24T12:12:02.813" v="215" actId="1076"/>
          <ac:picMkLst>
            <pc:docMk/>
            <pc:sldMk cId="818058461" sldId="269"/>
            <ac:picMk id="8" creationId="{18D5DF0D-5754-415D-BC3C-78D928FE819D}"/>
          </ac:picMkLst>
        </pc:picChg>
        <pc:picChg chg="mod">
          <ac:chgData name="Ragnhild Kristensen Bøhler" userId="69fc4209-10a7-4ca7-bdc7-ce524fc11ac8" providerId="ADAL" clId="{D604D5A0-909B-4B29-8B22-DFA504DDFD8D}" dt="2022-05-24T12:11:49.367" v="213" actId="1076"/>
          <ac:picMkLst>
            <pc:docMk/>
            <pc:sldMk cId="818058461" sldId="269"/>
            <ac:picMk id="4101" creationId="{26C59798-993D-42AC-BAEE-4202983F959D}"/>
          </ac:picMkLst>
        </pc:picChg>
      </pc:sldChg>
      <pc:sldChg chg="modSp mod">
        <pc:chgData name="Ragnhild Kristensen Bøhler" userId="69fc4209-10a7-4ca7-bdc7-ce524fc11ac8" providerId="ADAL" clId="{D604D5A0-909B-4B29-8B22-DFA504DDFD8D}" dt="2022-05-20T07:47:15.762" v="14" actId="207"/>
        <pc:sldMkLst>
          <pc:docMk/>
          <pc:sldMk cId="3088762403" sldId="270"/>
        </pc:sldMkLst>
        <pc:spChg chg="mod">
          <ac:chgData name="Ragnhild Kristensen Bøhler" userId="69fc4209-10a7-4ca7-bdc7-ce524fc11ac8" providerId="ADAL" clId="{D604D5A0-909B-4B29-8B22-DFA504DDFD8D}" dt="2022-05-20T07:47:15.762" v="14" actId="207"/>
          <ac:spMkLst>
            <pc:docMk/>
            <pc:sldMk cId="3088762403" sldId="270"/>
            <ac:spMk id="2" creationId="{3D9E3972-4267-41ED-924A-ED7931DA523F}"/>
          </ac:spMkLst>
        </pc:spChg>
      </pc:sldChg>
      <pc:sldMasterChg chg="setBg modSldLayout">
        <pc:chgData name="Ragnhild Kristensen Bøhler" userId="69fc4209-10a7-4ca7-bdc7-ce524fc11ac8" providerId="ADAL" clId="{D604D5A0-909B-4B29-8B22-DFA504DDFD8D}" dt="2022-05-20T07:45:31.393" v="0"/>
        <pc:sldMasterMkLst>
          <pc:docMk/>
          <pc:sldMasterMk cId="100815939" sldId="2147483648"/>
        </pc:sldMasterMkLst>
        <pc:sldLayoutChg chg="setBg">
          <pc:chgData name="Ragnhild Kristensen Bøhler" userId="69fc4209-10a7-4ca7-bdc7-ce524fc11ac8" providerId="ADAL" clId="{D604D5A0-909B-4B29-8B22-DFA504DDFD8D}" dt="2022-05-20T07:45:31.393" v="0"/>
          <pc:sldLayoutMkLst>
            <pc:docMk/>
            <pc:sldMasterMk cId="100815939" sldId="2147483648"/>
            <pc:sldLayoutMk cId="2588222254" sldId="2147483649"/>
          </pc:sldLayoutMkLst>
        </pc:sldLayoutChg>
        <pc:sldLayoutChg chg="setBg">
          <pc:chgData name="Ragnhild Kristensen Bøhler" userId="69fc4209-10a7-4ca7-bdc7-ce524fc11ac8" providerId="ADAL" clId="{D604D5A0-909B-4B29-8B22-DFA504DDFD8D}" dt="2022-05-20T07:45:31.393" v="0"/>
          <pc:sldLayoutMkLst>
            <pc:docMk/>
            <pc:sldMasterMk cId="100815939" sldId="2147483648"/>
            <pc:sldLayoutMk cId="3447317590" sldId="2147483650"/>
          </pc:sldLayoutMkLst>
        </pc:sldLayoutChg>
        <pc:sldLayoutChg chg="setBg">
          <pc:chgData name="Ragnhild Kristensen Bøhler" userId="69fc4209-10a7-4ca7-bdc7-ce524fc11ac8" providerId="ADAL" clId="{D604D5A0-909B-4B29-8B22-DFA504DDFD8D}" dt="2022-05-20T07:45:31.393" v="0"/>
          <pc:sldLayoutMkLst>
            <pc:docMk/>
            <pc:sldMasterMk cId="100815939" sldId="2147483648"/>
            <pc:sldLayoutMk cId="271248038" sldId="2147483651"/>
          </pc:sldLayoutMkLst>
        </pc:sldLayoutChg>
        <pc:sldLayoutChg chg="setBg">
          <pc:chgData name="Ragnhild Kristensen Bøhler" userId="69fc4209-10a7-4ca7-bdc7-ce524fc11ac8" providerId="ADAL" clId="{D604D5A0-909B-4B29-8B22-DFA504DDFD8D}" dt="2022-05-20T07:45:31.393" v="0"/>
          <pc:sldLayoutMkLst>
            <pc:docMk/>
            <pc:sldMasterMk cId="100815939" sldId="2147483648"/>
            <pc:sldLayoutMk cId="1845093622" sldId="2147483652"/>
          </pc:sldLayoutMkLst>
        </pc:sldLayoutChg>
        <pc:sldLayoutChg chg="setBg">
          <pc:chgData name="Ragnhild Kristensen Bøhler" userId="69fc4209-10a7-4ca7-bdc7-ce524fc11ac8" providerId="ADAL" clId="{D604D5A0-909B-4B29-8B22-DFA504DDFD8D}" dt="2022-05-20T07:45:31.393" v="0"/>
          <pc:sldLayoutMkLst>
            <pc:docMk/>
            <pc:sldMasterMk cId="100815939" sldId="2147483648"/>
            <pc:sldLayoutMk cId="967730093" sldId="2147483653"/>
          </pc:sldLayoutMkLst>
        </pc:sldLayoutChg>
        <pc:sldLayoutChg chg="setBg">
          <pc:chgData name="Ragnhild Kristensen Bøhler" userId="69fc4209-10a7-4ca7-bdc7-ce524fc11ac8" providerId="ADAL" clId="{D604D5A0-909B-4B29-8B22-DFA504DDFD8D}" dt="2022-05-20T07:45:31.393" v="0"/>
          <pc:sldLayoutMkLst>
            <pc:docMk/>
            <pc:sldMasterMk cId="100815939" sldId="2147483648"/>
            <pc:sldLayoutMk cId="4138190463" sldId="2147483654"/>
          </pc:sldLayoutMkLst>
        </pc:sldLayoutChg>
        <pc:sldLayoutChg chg="setBg">
          <pc:chgData name="Ragnhild Kristensen Bøhler" userId="69fc4209-10a7-4ca7-bdc7-ce524fc11ac8" providerId="ADAL" clId="{D604D5A0-909B-4B29-8B22-DFA504DDFD8D}" dt="2022-05-20T07:45:31.393" v="0"/>
          <pc:sldLayoutMkLst>
            <pc:docMk/>
            <pc:sldMasterMk cId="100815939" sldId="2147483648"/>
            <pc:sldLayoutMk cId="1603206129" sldId="2147483655"/>
          </pc:sldLayoutMkLst>
        </pc:sldLayoutChg>
        <pc:sldLayoutChg chg="setBg">
          <pc:chgData name="Ragnhild Kristensen Bøhler" userId="69fc4209-10a7-4ca7-bdc7-ce524fc11ac8" providerId="ADAL" clId="{D604D5A0-909B-4B29-8B22-DFA504DDFD8D}" dt="2022-05-20T07:45:31.393" v="0"/>
          <pc:sldLayoutMkLst>
            <pc:docMk/>
            <pc:sldMasterMk cId="100815939" sldId="2147483648"/>
            <pc:sldLayoutMk cId="3714902223" sldId="2147483656"/>
          </pc:sldLayoutMkLst>
        </pc:sldLayoutChg>
        <pc:sldLayoutChg chg="setBg">
          <pc:chgData name="Ragnhild Kristensen Bøhler" userId="69fc4209-10a7-4ca7-bdc7-ce524fc11ac8" providerId="ADAL" clId="{D604D5A0-909B-4B29-8B22-DFA504DDFD8D}" dt="2022-05-20T07:45:31.393" v="0"/>
          <pc:sldLayoutMkLst>
            <pc:docMk/>
            <pc:sldMasterMk cId="100815939" sldId="2147483648"/>
            <pc:sldLayoutMk cId="3317102423" sldId="2147483657"/>
          </pc:sldLayoutMkLst>
        </pc:sldLayoutChg>
        <pc:sldLayoutChg chg="setBg">
          <pc:chgData name="Ragnhild Kristensen Bøhler" userId="69fc4209-10a7-4ca7-bdc7-ce524fc11ac8" providerId="ADAL" clId="{D604D5A0-909B-4B29-8B22-DFA504DDFD8D}" dt="2022-05-20T07:45:31.393" v="0"/>
          <pc:sldLayoutMkLst>
            <pc:docMk/>
            <pc:sldMasterMk cId="100815939" sldId="2147483648"/>
            <pc:sldLayoutMk cId="4029454058" sldId="2147483658"/>
          </pc:sldLayoutMkLst>
        </pc:sldLayoutChg>
        <pc:sldLayoutChg chg="setBg">
          <pc:chgData name="Ragnhild Kristensen Bøhler" userId="69fc4209-10a7-4ca7-bdc7-ce524fc11ac8" providerId="ADAL" clId="{D604D5A0-909B-4B29-8B22-DFA504DDFD8D}" dt="2022-05-20T07:45:31.393" v="0"/>
          <pc:sldLayoutMkLst>
            <pc:docMk/>
            <pc:sldMasterMk cId="100815939" sldId="2147483648"/>
            <pc:sldLayoutMk cId="222657264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C7B86A-E633-460D-A39B-EE066756F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ACB3197-C574-46F0-B51D-7E92F04690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C0C4160-0FCD-4846-A418-9B8640708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0CD6-EC1C-4AFE-9B32-063924EF9159}" type="datetimeFigureOut">
              <a:rPr lang="nb-NO" smtClean="0"/>
              <a:t>24.05.2022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7EE205C-4359-47C7-934B-6E1191157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00D6DDE-8BAF-4302-BF33-AD9793FF7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299C4-47F6-4134-A390-9A38FF0D54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8222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E803C53-BB36-4AB1-B836-8E5094486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31F0FB4-9B11-49D9-888C-A79C1C39A4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71F57C6-7A88-4DFF-982C-F07B8E514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0CD6-EC1C-4AFE-9B32-063924EF9159}" type="datetimeFigureOut">
              <a:rPr lang="nb-NO" smtClean="0"/>
              <a:t>24.05.2022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D319991-343E-4668-940B-2CB05107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4FB4912-8E6A-4315-BCAD-751892CAC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299C4-47F6-4134-A390-9A38FF0D54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945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D6972070-C63B-43FB-8588-C8FE4C3828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A0BEC57-FE04-4EE4-81FD-30DD5568C0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548E9BC-10CC-45A8-9279-4A089E93B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0CD6-EC1C-4AFE-9B32-063924EF9159}" type="datetimeFigureOut">
              <a:rPr lang="nb-NO" smtClean="0"/>
              <a:t>24.05.2022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8FCD2C1-D245-4F03-B2E9-383AB4105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A642664-FDC9-4953-9F6C-28F96906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299C4-47F6-4134-A390-9A38FF0D54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657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B082C1E-E31E-4C43-81E0-1348D268F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8C63135-215C-4A63-A9F5-9630B3A67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3FD49EF-F00E-46EC-8860-F922A9A7D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0CD6-EC1C-4AFE-9B32-063924EF9159}" type="datetimeFigureOut">
              <a:rPr lang="nb-NO" smtClean="0"/>
              <a:t>24.05.2022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621E738-125D-46BA-918C-BA638EC9D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8F5F06D-7EE6-49D4-83B0-95A68C554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299C4-47F6-4134-A390-9A38FF0D54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7317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EC5D127-E96C-4853-99E1-7A5C7C148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F9C0286-1E8D-472F-B203-06F5225C6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1DECD91-86DD-4A98-8D75-C8F3CF9B7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0CD6-EC1C-4AFE-9B32-063924EF9159}" type="datetimeFigureOut">
              <a:rPr lang="nb-NO" smtClean="0"/>
              <a:t>24.05.2022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58083A3-EDB3-4A07-BC70-D5A98F6B0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FBACB09-0965-408D-A92D-422ECAEFB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299C4-47F6-4134-A390-9A38FF0D54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248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57E2621-BBCB-42E4-B175-324541B69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FBE6897-20F9-4ADC-AEBC-0A485E65F1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9F33BAB-3778-4B82-997D-283C3DD13A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CB413A8-3588-4BF9-85A3-FADBB1012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0CD6-EC1C-4AFE-9B32-063924EF9159}" type="datetimeFigureOut">
              <a:rPr lang="nb-NO" smtClean="0"/>
              <a:t>24.05.2022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26E3477-AD5C-46AC-A002-3981AD0A2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E74EED9-7366-48B9-9E4B-782693584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299C4-47F6-4134-A390-9A38FF0D54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509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507B1C7-AD39-44A3-B6FD-9EDFCD335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209EE85-6CC4-4089-B182-02C36A428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3483B85-679E-4EDF-A6CF-899D4A339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F966E700-B874-4527-A9A9-2482161E34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623C31C5-BDEC-4CE0-A921-EA7E50F528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29BC2F29-4B55-426B-8773-EAA3614E6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0CD6-EC1C-4AFE-9B32-063924EF9159}" type="datetimeFigureOut">
              <a:rPr lang="nb-NO" smtClean="0"/>
              <a:t>24.05.2022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262554BB-ADB5-44C4-8C57-23E53C598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1BB38D61-7B64-4A49-844A-8A48B1930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299C4-47F6-4134-A390-9A38FF0D54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7730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1E2442-EB67-476A-AC93-C6F8B3A9F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E55965C-8002-44FE-B100-F66501712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0CD6-EC1C-4AFE-9B32-063924EF9159}" type="datetimeFigureOut">
              <a:rPr lang="nb-NO" smtClean="0"/>
              <a:t>24.05.2022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38E39FC-370F-4ADA-97C7-2081005DA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796EC2F-EBD3-421F-8729-1B9293839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299C4-47F6-4134-A390-9A38FF0D54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819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6A942F4A-59B4-465B-B1D7-1DF48BD77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0CD6-EC1C-4AFE-9B32-063924EF9159}" type="datetimeFigureOut">
              <a:rPr lang="nb-NO" smtClean="0"/>
              <a:t>24.05.2022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3D87E654-3CA2-41B9-BAFC-B0BEB7ABC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59191ED-21B4-4925-99BA-8D437A6BC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299C4-47F6-4134-A390-9A38FF0D54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3206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C9472E-0DEA-459C-9DB1-DC58F5B57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17E0722-C386-4846-A2C6-B7EB45E36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E679034-7695-485B-B9B8-2D7643A95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446FEDD-5B86-4C2B-A09E-A79FD4595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0CD6-EC1C-4AFE-9B32-063924EF9159}" type="datetimeFigureOut">
              <a:rPr lang="nb-NO" smtClean="0"/>
              <a:t>24.05.2022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0F8803F-FD96-4805-B43F-8B05BC615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3D32524-A1FC-4B4D-8C03-771E0777E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299C4-47F6-4134-A390-9A38FF0D54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4902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53D398B-2DAD-47FB-B4EA-1D8231E19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588A025E-B001-4DB7-BE95-0089F5B36A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0F152AA-F71B-4814-A40A-72486121D2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D8B929C-43E5-418D-9B84-41BE50DE4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0CD6-EC1C-4AFE-9B32-063924EF9159}" type="datetimeFigureOut">
              <a:rPr lang="nb-NO" smtClean="0"/>
              <a:t>24.05.2022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78D9B7D-1CFB-4DCA-B179-1E8C369EE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A9CC587-680B-4F2F-8C42-F8FD8D9C8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299C4-47F6-4134-A390-9A38FF0D54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7102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4829D56A-3E2F-4F21-A9CC-57623F40E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B13BD6D-F30A-4745-B882-45B9AC8F3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2D2E0F9-1B6F-4515-90DF-E255B2583C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C0CD6-EC1C-4AFE-9B32-063924EF9159}" type="datetimeFigureOut">
              <a:rPr lang="nb-NO" smtClean="0"/>
              <a:t>24.05.2022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99F93C8-17DE-420F-8277-D20A204475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E9259A5-4325-40EB-B4DF-DD13B8811D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299C4-47F6-4134-A390-9A38FF0D54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815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F16CBB-6C99-4F72-86DA-84E54809F8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6364" y="1981345"/>
            <a:ext cx="9144000" cy="2387600"/>
          </a:xfrm>
        </p:spPr>
        <p:txBody>
          <a:bodyPr/>
          <a:lstStyle/>
          <a:p>
            <a: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  <a:t>Delegudstjeneste</a:t>
            </a:r>
            <a:b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b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sz="4400" b="1" dirty="0">
                <a:solidFill>
                  <a:srgbClr val="008080"/>
                </a:solidFill>
                <a:latin typeface="Montserrat Alternates" panose="00000500000000000000" pitchFamily="2" charset="0"/>
              </a:rPr>
              <a:t>bønnevandring</a:t>
            </a:r>
            <a:endParaRPr lang="nb-NO" b="1" dirty="0">
              <a:solidFill>
                <a:srgbClr val="008080"/>
              </a:solidFill>
              <a:latin typeface="Montserrat Alternate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765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9E3972-4267-41ED-924A-ED7931DA5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0727" y="3523376"/>
            <a:ext cx="9790545" cy="2387600"/>
          </a:xfrm>
        </p:spPr>
        <p:txBody>
          <a:bodyPr>
            <a:normAutofit fontScale="90000"/>
          </a:bodyPr>
          <a:lstStyle/>
          <a:p>
            <a: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  <a:t>Menighetens misjonsprosjekt:</a:t>
            </a:r>
            <a:b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b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  <a:t>Gi en gave og be om at den</a:t>
            </a:r>
            <a:b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  <a:t>kommer til nytte for misjonsprosjektet</a:t>
            </a:r>
            <a:b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  <a:t>menigheten støtter.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61D584E-8F91-43D9-B1A5-BD23DD9F14BD}"/>
              </a:ext>
            </a:extLst>
          </p:cNvPr>
          <p:cNvSpPr txBox="1"/>
          <p:nvPr/>
        </p:nvSpPr>
        <p:spPr>
          <a:xfrm>
            <a:off x="10469461" y="285227"/>
            <a:ext cx="1417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chemeClr val="bg1"/>
                </a:solidFill>
                <a:latin typeface="Montserrat Alternates" panose="00000500000000000000" pitchFamily="2" charset="0"/>
                <a:ea typeface="+mj-ea"/>
                <a:cs typeface="+mj-cs"/>
              </a:rPr>
              <a:t>Post 9</a:t>
            </a:r>
          </a:p>
        </p:txBody>
      </p:sp>
    </p:spTree>
    <p:extLst>
      <p:ext uri="{BB962C8B-B14F-4D97-AF65-F5344CB8AC3E}">
        <p14:creationId xmlns:p14="http://schemas.microsoft.com/office/powerpoint/2010/main" val="3020339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9E3972-4267-41ED-924A-ED7931DA5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9054" y="2341121"/>
            <a:ext cx="10640291" cy="2387600"/>
          </a:xfrm>
        </p:spPr>
        <p:txBody>
          <a:bodyPr>
            <a:normAutofit fontScale="90000"/>
          </a:bodyPr>
          <a:lstStyle/>
          <a:p>
            <a: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  <a:t>Takkoffer – delekort: </a:t>
            </a:r>
            <a:b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b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  <a:t>Hva har du fått, og hva kan du</a:t>
            </a:r>
            <a:b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  <a:t>dele videre?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61D584E-8F91-43D9-B1A5-BD23DD9F14BD}"/>
              </a:ext>
            </a:extLst>
          </p:cNvPr>
          <p:cNvSpPr txBox="1"/>
          <p:nvPr/>
        </p:nvSpPr>
        <p:spPr>
          <a:xfrm>
            <a:off x="10280073" y="285227"/>
            <a:ext cx="1607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chemeClr val="bg1"/>
                </a:solidFill>
                <a:latin typeface="Montserrat Alternates" panose="00000500000000000000" pitchFamily="2" charset="0"/>
                <a:ea typeface="+mj-ea"/>
                <a:cs typeface="+mj-cs"/>
              </a:rPr>
              <a:t>Post 10</a:t>
            </a:r>
          </a:p>
        </p:txBody>
      </p:sp>
    </p:spTree>
    <p:extLst>
      <p:ext uri="{BB962C8B-B14F-4D97-AF65-F5344CB8AC3E}">
        <p14:creationId xmlns:p14="http://schemas.microsoft.com/office/powerpoint/2010/main" val="39740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9E3972-4267-41ED-924A-ED7931DA5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218" y="3669145"/>
            <a:ext cx="11526982" cy="2387600"/>
          </a:xfrm>
        </p:spPr>
        <p:txBody>
          <a:bodyPr>
            <a:normAutofit fontScale="90000"/>
          </a:bodyPr>
          <a:lstStyle/>
          <a:p>
            <a: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  <a:t>Bønn </a:t>
            </a:r>
            <a:r>
              <a:rPr lang="nb-NO" b="1">
                <a:solidFill>
                  <a:srgbClr val="008080"/>
                </a:solidFill>
                <a:latin typeface="Montserrat Alternates" panose="00000500000000000000" pitchFamily="2" charset="0"/>
              </a:rPr>
              <a:t>for verden:</a:t>
            </a:r>
            <a:b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b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i="1" dirty="0">
                <a:solidFill>
                  <a:srgbClr val="008080"/>
                </a:solidFill>
                <a:latin typeface="Montserrat Alternates" panose="00000500000000000000" pitchFamily="2" charset="0"/>
              </a:rPr>
              <a:t>For så høyt har Gud elsket</a:t>
            </a:r>
            <a:br>
              <a:rPr lang="nb-NO" i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i="1" dirty="0">
                <a:solidFill>
                  <a:srgbClr val="008080"/>
                </a:solidFill>
                <a:latin typeface="Montserrat Alternates" panose="00000500000000000000" pitchFamily="2" charset="0"/>
              </a:rPr>
              <a:t>verden...” </a:t>
            </a:r>
            <a:r>
              <a:rPr lang="nb-NO" sz="4400" dirty="0" err="1">
                <a:solidFill>
                  <a:srgbClr val="008080"/>
                </a:solidFill>
                <a:latin typeface="Montserrat Alternates" panose="00000500000000000000" pitchFamily="2" charset="0"/>
              </a:rPr>
              <a:t>Joh</a:t>
            </a:r>
            <a:r>
              <a:rPr lang="nb-NO" sz="4400" dirty="0">
                <a:solidFill>
                  <a:srgbClr val="008080"/>
                </a:solidFill>
                <a:latin typeface="Montserrat Alternates" panose="00000500000000000000" pitchFamily="2" charset="0"/>
              </a:rPr>
              <a:t> 3, 16a. </a:t>
            </a:r>
            <a:br>
              <a:rPr lang="nb-NO" sz="4400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br>
              <a:rPr lang="nb-NO" sz="4400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  <a:t>Sett et diamantklistremerke</a:t>
            </a:r>
            <a:b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  <a:t>på stedet du ber for.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61D584E-8F91-43D9-B1A5-BD23DD9F14BD}"/>
              </a:ext>
            </a:extLst>
          </p:cNvPr>
          <p:cNvSpPr txBox="1"/>
          <p:nvPr/>
        </p:nvSpPr>
        <p:spPr>
          <a:xfrm>
            <a:off x="10469461" y="285227"/>
            <a:ext cx="1417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chemeClr val="bg1"/>
                </a:solidFill>
                <a:latin typeface="Montserrat Alternates" panose="00000500000000000000" pitchFamily="2" charset="0"/>
                <a:ea typeface="+mj-ea"/>
                <a:cs typeface="+mj-cs"/>
              </a:rPr>
              <a:t>Post 11</a:t>
            </a:r>
          </a:p>
        </p:txBody>
      </p:sp>
      <p:pic>
        <p:nvPicPr>
          <p:cNvPr id="4101" name="Picture 5">
            <a:extLst>
              <a:ext uri="{FF2B5EF4-FFF2-40B4-BE49-F238E27FC236}">
                <a16:creationId xmlns:a16="http://schemas.microsoft.com/office/drawing/2014/main" id="{26C59798-993D-42AC-BAEE-4202983F9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320" b="90951" l="9962" r="91571">
                        <a14:foregroundMark x1="29885" y1="11137" x2="32184" y2="7657"/>
                        <a14:foregroundMark x1="22605" y1="9049" x2="22605" y2="9049"/>
                        <a14:foregroundMark x1="14943" y1="9513" x2="14943" y2="9513"/>
                        <a14:foregroundMark x1="15326" y1="4640" x2="15326" y2="4640"/>
                        <a14:foregroundMark x1="23755" y1="4408" x2="23755" y2="4408"/>
                        <a14:foregroundMark x1="29502" y1="4408" x2="29502" y2="4408"/>
                        <a14:foregroundMark x1="37548" y1="7425" x2="37548" y2="7425"/>
                        <a14:foregroundMark x1="37165" y1="5104" x2="37165" y2="5104"/>
                        <a14:foregroundMark x1="30268" y1="3016" x2="30268" y2="3016"/>
                        <a14:foregroundMark x1="92337" y1="38283" x2="92337" y2="38283"/>
                        <a14:foregroundMark x1="21073" y1="80742" x2="21073" y2="80742"/>
                        <a14:foregroundMark x1="30268" y1="80974" x2="30268" y2="80974"/>
                        <a14:foregroundMark x1="37931" y1="81439" x2="37931" y2="81439"/>
                        <a14:foregroundMark x1="46743" y1="80510" x2="46743" y2="80510"/>
                        <a14:foregroundMark x1="42912" y1="77726" x2="42912" y2="77726"/>
                        <a14:foregroundMark x1="36398" y1="77726" x2="36398" y2="77726"/>
                        <a14:foregroundMark x1="37931" y1="76102" x2="37931" y2="76102"/>
                        <a14:foregroundMark x1="27969" y1="77030" x2="27969" y2="77030"/>
                        <a14:foregroundMark x1="31034" y1="78654" x2="31034" y2="78654"/>
                        <a14:foregroundMark x1="22222" y1="79350" x2="22222" y2="79350"/>
                        <a14:foregroundMark x1="36398" y1="89791" x2="36398" y2="89791"/>
                        <a14:foregroundMark x1="31801" y1="89327" x2="31801" y2="89327"/>
                        <a14:foregroundMark x1="34100" y1="90951" x2="34100" y2="90951"/>
                        <a14:foregroundMark x1="18391" y1="80046" x2="18391" y2="80046"/>
                        <a14:foregroundMark x1="34100" y1="77262" x2="34100" y2="77262"/>
                        <a14:foregroundMark x1="32567" y1="77262" x2="32567" y2="77262"/>
                        <a14:foregroundMark x1="32567" y1="77262" x2="32567" y2="77262"/>
                        <a14:foregroundMark x1="24904" y1="76334" x2="24904" y2="76334"/>
                        <a14:foregroundMark x1="33716" y1="76102" x2="33716" y2="76102"/>
                        <a14:backgroundMark x1="24904" y1="75870" x2="24904" y2="75870"/>
                        <a14:backgroundMark x1="24521" y1="76102" x2="24521" y2="761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410" y="3429000"/>
            <a:ext cx="1878372" cy="3062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>
            <a:extLst>
              <a:ext uri="{FF2B5EF4-FFF2-40B4-BE49-F238E27FC236}">
                <a16:creationId xmlns:a16="http://schemas.microsoft.com/office/drawing/2014/main" id="{18D5DF0D-5754-415D-BC3C-78D928FE8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320" b="90951" l="9962" r="91571">
                        <a14:foregroundMark x1="29885" y1="11137" x2="32184" y2="7657"/>
                        <a14:foregroundMark x1="22605" y1="9049" x2="22605" y2="9049"/>
                        <a14:foregroundMark x1="14943" y1="9513" x2="14943" y2="9513"/>
                        <a14:foregroundMark x1="15326" y1="4640" x2="15326" y2="4640"/>
                        <a14:foregroundMark x1="23755" y1="4408" x2="23755" y2="4408"/>
                        <a14:foregroundMark x1="29502" y1="4408" x2="29502" y2="4408"/>
                        <a14:foregroundMark x1="37548" y1="7425" x2="37548" y2="7425"/>
                        <a14:foregroundMark x1="37165" y1="5104" x2="37165" y2="5104"/>
                        <a14:foregroundMark x1="30268" y1="3016" x2="30268" y2="3016"/>
                        <a14:foregroundMark x1="92337" y1="38283" x2="92337" y2="38283"/>
                        <a14:foregroundMark x1="21073" y1="80742" x2="21073" y2="80742"/>
                        <a14:foregroundMark x1="30268" y1="80974" x2="30268" y2="80974"/>
                        <a14:foregroundMark x1="37931" y1="81439" x2="37931" y2="81439"/>
                        <a14:foregroundMark x1="46743" y1="80510" x2="46743" y2="80510"/>
                        <a14:foregroundMark x1="42912" y1="77726" x2="42912" y2="77726"/>
                        <a14:foregroundMark x1="36398" y1="77726" x2="36398" y2="77726"/>
                        <a14:foregroundMark x1="37931" y1="76102" x2="37931" y2="76102"/>
                        <a14:foregroundMark x1="27969" y1="77030" x2="27969" y2="77030"/>
                        <a14:foregroundMark x1="31034" y1="78654" x2="31034" y2="78654"/>
                        <a14:foregroundMark x1="22222" y1="79350" x2="22222" y2="79350"/>
                        <a14:foregroundMark x1="36398" y1="89791" x2="36398" y2="89791"/>
                        <a14:foregroundMark x1="31801" y1="89327" x2="31801" y2="89327"/>
                        <a14:foregroundMark x1="34100" y1="90951" x2="34100" y2="90951"/>
                        <a14:foregroundMark x1="18391" y1="80046" x2="18391" y2="80046"/>
                        <a14:foregroundMark x1="34100" y1="77262" x2="34100" y2="77262"/>
                        <a14:foregroundMark x1="32567" y1="77262" x2="32567" y2="77262"/>
                        <a14:foregroundMark x1="32567" y1="77262" x2="32567" y2="77262"/>
                        <a14:foregroundMark x1="24904" y1="76334" x2="24904" y2="76334"/>
                        <a14:foregroundMark x1="33716" y1="76102" x2="33716" y2="76102"/>
                        <a14:backgroundMark x1="24904" y1="75870" x2="24904" y2="75870"/>
                        <a14:backgroundMark x1="24521" y1="76102" x2="24521" y2="761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703095"/>
            <a:ext cx="1878372" cy="3062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8058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9E3972-4267-41ED-924A-ED7931DA5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309" y="2608975"/>
            <a:ext cx="11933382" cy="3557397"/>
          </a:xfrm>
        </p:spPr>
        <p:txBody>
          <a:bodyPr>
            <a:normAutofit fontScale="90000"/>
          </a:bodyPr>
          <a:lstStyle/>
          <a:p>
            <a: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  <a:t>Lystenning:</a:t>
            </a:r>
            <a:b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  <a:t>Her kan du tenne et lys for noen</a:t>
            </a:r>
            <a:b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  <a:t>eller noe du tenker på.</a:t>
            </a:r>
            <a:b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b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sz="4900" dirty="0">
                <a:solidFill>
                  <a:srgbClr val="008080"/>
                </a:solidFill>
                <a:latin typeface="Montserrat Alternates" panose="00000500000000000000" pitchFamily="2" charset="0"/>
              </a:rPr>
              <a:t>«</a:t>
            </a:r>
            <a:r>
              <a:rPr lang="nb-NO" sz="4900" i="1" dirty="0">
                <a:solidFill>
                  <a:srgbClr val="008080"/>
                </a:solidFill>
                <a:latin typeface="Montserrat Alternates" panose="00000500000000000000" pitchFamily="2" charset="0"/>
              </a:rPr>
              <a:t>Igjen talte Jesus til folket og sa</a:t>
            </a:r>
            <a:r>
              <a:rPr lang="nb-NO" sz="4900" dirty="0">
                <a:solidFill>
                  <a:srgbClr val="008080"/>
                </a:solidFill>
                <a:latin typeface="Montserrat Alternates" panose="00000500000000000000" pitchFamily="2" charset="0"/>
              </a:rPr>
              <a:t>: ‘</a:t>
            </a:r>
            <a:r>
              <a:rPr lang="nb-NO" sz="4900" i="1" dirty="0">
                <a:solidFill>
                  <a:srgbClr val="008080"/>
                </a:solidFill>
                <a:latin typeface="Montserrat Alternates" panose="00000500000000000000" pitchFamily="2" charset="0"/>
              </a:rPr>
              <a:t>Jeg er verdens lys. Den som følger meg, skal ikke vandre i mørket, men ha livets lys.’» </a:t>
            </a:r>
            <a:br>
              <a:rPr lang="nb-NO" sz="4900" i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sz="3600" dirty="0" err="1">
                <a:solidFill>
                  <a:srgbClr val="008080"/>
                </a:solidFill>
                <a:latin typeface="Montserrat Alternates" panose="00000500000000000000" pitchFamily="2" charset="0"/>
              </a:rPr>
              <a:t>Joh</a:t>
            </a:r>
            <a:r>
              <a:rPr lang="nb-NO" sz="3600" dirty="0">
                <a:solidFill>
                  <a:srgbClr val="008080"/>
                </a:solidFill>
                <a:latin typeface="Montserrat Alternates" panose="00000500000000000000" pitchFamily="2" charset="0"/>
              </a:rPr>
              <a:t> 8, 12 </a:t>
            </a:r>
            <a:endParaRPr lang="nb-NO" i="1" dirty="0">
              <a:solidFill>
                <a:srgbClr val="008080"/>
              </a:solidFill>
              <a:latin typeface="Montserrat Alternates" panose="00000500000000000000" pitchFamily="2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61D584E-8F91-43D9-B1A5-BD23DD9F14BD}"/>
              </a:ext>
            </a:extLst>
          </p:cNvPr>
          <p:cNvSpPr txBox="1"/>
          <p:nvPr/>
        </p:nvSpPr>
        <p:spPr>
          <a:xfrm>
            <a:off x="10469461" y="285227"/>
            <a:ext cx="1417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chemeClr val="bg1"/>
                </a:solidFill>
                <a:latin typeface="Montserrat Alternates" panose="00000500000000000000" pitchFamily="2" charset="0"/>
                <a:ea typeface="+mj-ea"/>
                <a:cs typeface="+mj-cs"/>
              </a:rPr>
              <a:t>Post 12</a:t>
            </a:r>
          </a:p>
        </p:txBody>
      </p:sp>
    </p:spTree>
    <p:extLst>
      <p:ext uri="{BB962C8B-B14F-4D97-AF65-F5344CB8AC3E}">
        <p14:creationId xmlns:p14="http://schemas.microsoft.com/office/powerpoint/2010/main" val="3088762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9E3972-4267-41ED-924A-ED7931DA5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6623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  <a:t>Gud gir oss sin kjærlighet.</a:t>
            </a:r>
            <a:b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b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  <a:t>«</a:t>
            </a:r>
            <a:r>
              <a:rPr lang="nb-NO" b="1" i="1" dirty="0">
                <a:solidFill>
                  <a:srgbClr val="008080"/>
                </a:solidFill>
                <a:latin typeface="Montserrat Alternates" panose="00000500000000000000" pitchFamily="2" charset="0"/>
              </a:rPr>
              <a:t>Smak og se </a:t>
            </a:r>
            <a:br>
              <a:rPr lang="nb-NO" b="1" i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b="1" i="1" dirty="0">
                <a:solidFill>
                  <a:srgbClr val="008080"/>
                </a:solidFill>
                <a:latin typeface="Montserrat Alternates" panose="00000500000000000000" pitchFamily="2" charset="0"/>
              </a:rPr>
              <a:t>at Herren er god</a:t>
            </a:r>
            <a: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  <a:t>.» </a:t>
            </a:r>
            <a:b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sz="4000" b="1" dirty="0">
                <a:solidFill>
                  <a:srgbClr val="008080"/>
                </a:solidFill>
                <a:latin typeface="Montserrat Alternates" panose="00000500000000000000" pitchFamily="2" charset="0"/>
              </a:rPr>
              <a:t>Salme 34,9</a:t>
            </a:r>
            <a:endParaRPr lang="nb-NO" b="1" dirty="0">
              <a:solidFill>
                <a:srgbClr val="008080"/>
              </a:solidFill>
              <a:latin typeface="Montserrat Alternates" panose="00000500000000000000" pitchFamily="2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61D584E-8F91-43D9-B1A5-BD23DD9F14BD}"/>
              </a:ext>
            </a:extLst>
          </p:cNvPr>
          <p:cNvSpPr txBox="1"/>
          <p:nvPr/>
        </p:nvSpPr>
        <p:spPr>
          <a:xfrm>
            <a:off x="10469461" y="285227"/>
            <a:ext cx="1417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chemeClr val="bg1"/>
                </a:solidFill>
                <a:latin typeface="Montserrat Alternates" panose="00000500000000000000" pitchFamily="2" charset="0"/>
                <a:ea typeface="+mj-ea"/>
                <a:cs typeface="+mj-cs"/>
              </a:rPr>
              <a:t>Post 1</a:t>
            </a:r>
          </a:p>
        </p:txBody>
      </p:sp>
      <p:pic>
        <p:nvPicPr>
          <p:cNvPr id="1029" name="Picture 5">
            <a:extLst>
              <a:ext uri="{FF2B5EF4-FFF2-40B4-BE49-F238E27FC236}">
                <a16:creationId xmlns:a16="http://schemas.microsoft.com/office/drawing/2014/main" id="{15AF31FD-A8DE-4D1F-BF35-B63E51546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04" b="91914" l="9000" r="90000">
                        <a14:foregroundMark x1="9000" y1="42318" x2="9000" y2="42318"/>
                        <a14:foregroundMark x1="36500" y1="91914" x2="36500" y2="91914"/>
                        <a14:foregroundMark x1="83667" y1="76280" x2="83667" y2="78167"/>
                      </a14:backgroundRemoval>
                    </a14:imgEffect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440" y="4163270"/>
            <a:ext cx="4155744" cy="2572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1861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9E3972-4267-41ED-924A-ED7931DA5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6888" y="328382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  <a:t>Fortellingen:</a:t>
            </a:r>
            <a:b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b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  <a:t>Legg fortellingen tilbake i esken når du</a:t>
            </a:r>
            <a:b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  <a:t>er ferdig, så er det klart til nestemann.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61D584E-8F91-43D9-B1A5-BD23DD9F14BD}"/>
              </a:ext>
            </a:extLst>
          </p:cNvPr>
          <p:cNvSpPr txBox="1"/>
          <p:nvPr/>
        </p:nvSpPr>
        <p:spPr>
          <a:xfrm>
            <a:off x="10469461" y="285227"/>
            <a:ext cx="1417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chemeClr val="bg1"/>
                </a:solidFill>
                <a:latin typeface="Montserrat Alternates" panose="00000500000000000000" pitchFamily="2" charset="0"/>
                <a:ea typeface="+mj-ea"/>
                <a:cs typeface="+mj-cs"/>
              </a:rPr>
              <a:t>Post 2</a:t>
            </a:r>
          </a:p>
        </p:txBody>
      </p:sp>
    </p:spTree>
    <p:extLst>
      <p:ext uri="{BB962C8B-B14F-4D97-AF65-F5344CB8AC3E}">
        <p14:creationId xmlns:p14="http://schemas.microsoft.com/office/powerpoint/2010/main" val="1982986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9E3972-4267-41ED-924A-ED7931DA5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7075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  <a:t>Dåpspåminnelse:</a:t>
            </a:r>
            <a:b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b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  <a:t>Bli tegnet med korset på hånda.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61D584E-8F91-43D9-B1A5-BD23DD9F14BD}"/>
              </a:ext>
            </a:extLst>
          </p:cNvPr>
          <p:cNvSpPr txBox="1"/>
          <p:nvPr/>
        </p:nvSpPr>
        <p:spPr>
          <a:xfrm>
            <a:off x="10469461" y="285227"/>
            <a:ext cx="1417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chemeClr val="bg1"/>
                </a:solidFill>
                <a:latin typeface="Montserrat Alternates" panose="00000500000000000000" pitchFamily="2" charset="0"/>
                <a:ea typeface="+mj-ea"/>
                <a:cs typeface="+mj-cs"/>
              </a:rPr>
              <a:t>Post 3</a:t>
            </a:r>
          </a:p>
        </p:txBody>
      </p:sp>
      <p:pic>
        <p:nvPicPr>
          <p:cNvPr id="2053" name="Picture 5">
            <a:extLst>
              <a:ext uri="{FF2B5EF4-FFF2-40B4-BE49-F238E27FC236}">
                <a16:creationId xmlns:a16="http://schemas.microsoft.com/office/drawing/2014/main" id="{F95EB9AB-73D8-4231-B89A-356D510D38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64" b="89674" l="2778" r="95660">
                        <a14:foregroundMark x1="93750" y1="46196" x2="93750" y2="46196"/>
                        <a14:foregroundMark x1="95660" y1="61594" x2="95660" y2="61594"/>
                        <a14:foregroundMark x1="7292" y1="35326" x2="7292" y2="35326"/>
                        <a14:foregroundMark x1="95833" y1="45471" x2="95833" y2="45471"/>
                        <a14:foregroundMark x1="2778" y1="30072" x2="2778" y2="30072"/>
                        <a14:foregroundMark x1="43056" y1="73913" x2="43056" y2="73913"/>
                        <a14:foregroundMark x1="52951" y1="86594" x2="52951" y2="865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53703"/>
            <a:ext cx="33401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8226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9E3972-4267-41ED-924A-ED7931DA5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673" y="2887592"/>
            <a:ext cx="11333527" cy="2387600"/>
          </a:xfrm>
        </p:spPr>
        <p:txBody>
          <a:bodyPr>
            <a:normAutofit fontScale="90000"/>
          </a:bodyPr>
          <a:lstStyle/>
          <a:p>
            <a: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  <a:t>Samtalekort:</a:t>
            </a:r>
            <a:b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b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  <a:t>Velg ut og les ett eller flere kort.</a:t>
            </a:r>
            <a:b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  <a:t>Tenk på det som står på det. Legg så kortet tilbake.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61D584E-8F91-43D9-B1A5-BD23DD9F14BD}"/>
              </a:ext>
            </a:extLst>
          </p:cNvPr>
          <p:cNvSpPr txBox="1"/>
          <p:nvPr/>
        </p:nvSpPr>
        <p:spPr>
          <a:xfrm>
            <a:off x="10469461" y="285227"/>
            <a:ext cx="1417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chemeClr val="bg1"/>
                </a:solidFill>
                <a:latin typeface="Montserrat Alternates" panose="00000500000000000000" pitchFamily="2" charset="0"/>
                <a:ea typeface="+mj-ea"/>
                <a:cs typeface="+mj-cs"/>
              </a:rPr>
              <a:t>Post 4</a:t>
            </a:r>
          </a:p>
        </p:txBody>
      </p:sp>
    </p:spTree>
    <p:extLst>
      <p:ext uri="{BB962C8B-B14F-4D97-AF65-F5344CB8AC3E}">
        <p14:creationId xmlns:p14="http://schemas.microsoft.com/office/powerpoint/2010/main" val="1115469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9E3972-4267-41ED-924A-ED7931DA5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9842" y="2113792"/>
            <a:ext cx="10872132" cy="2630415"/>
          </a:xfrm>
        </p:spPr>
        <p:txBody>
          <a:bodyPr>
            <a:normAutofit fontScale="90000"/>
          </a:bodyPr>
          <a:lstStyle/>
          <a:p>
            <a: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  <a:t>Dele tro:</a:t>
            </a:r>
            <a:b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b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  <a:t>Her kan du bla i biblene, eller fargelegge et bibelversark.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61D584E-8F91-43D9-B1A5-BD23DD9F14BD}"/>
              </a:ext>
            </a:extLst>
          </p:cNvPr>
          <p:cNvSpPr txBox="1"/>
          <p:nvPr/>
        </p:nvSpPr>
        <p:spPr>
          <a:xfrm>
            <a:off x="10469461" y="285227"/>
            <a:ext cx="1417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chemeClr val="bg1"/>
                </a:solidFill>
                <a:latin typeface="Montserrat Alternates" panose="00000500000000000000" pitchFamily="2" charset="0"/>
                <a:ea typeface="+mj-ea"/>
                <a:cs typeface="+mj-cs"/>
              </a:rPr>
              <a:t>Post 5</a:t>
            </a:r>
          </a:p>
        </p:txBody>
      </p:sp>
    </p:spTree>
    <p:extLst>
      <p:ext uri="{BB962C8B-B14F-4D97-AF65-F5344CB8AC3E}">
        <p14:creationId xmlns:p14="http://schemas.microsoft.com/office/powerpoint/2010/main" val="1799565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9E3972-4267-41ED-924A-ED7931DA5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446" y="363616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  <a:t>Dele tid:</a:t>
            </a:r>
            <a:b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b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  <a:t>Hvordan kan vi dele tid med andre? </a:t>
            </a:r>
            <a:b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b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  <a:t>Når vi bruker tid med andre skaper vi fellesskap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61D584E-8F91-43D9-B1A5-BD23DD9F14BD}"/>
              </a:ext>
            </a:extLst>
          </p:cNvPr>
          <p:cNvSpPr txBox="1"/>
          <p:nvPr/>
        </p:nvSpPr>
        <p:spPr>
          <a:xfrm>
            <a:off x="10469461" y="285227"/>
            <a:ext cx="1417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chemeClr val="bg1"/>
                </a:solidFill>
                <a:latin typeface="Montserrat Alternates" panose="00000500000000000000" pitchFamily="2" charset="0"/>
                <a:ea typeface="+mj-ea"/>
                <a:cs typeface="+mj-cs"/>
              </a:rPr>
              <a:t>Post 6</a:t>
            </a:r>
          </a:p>
        </p:txBody>
      </p:sp>
    </p:spTree>
    <p:extLst>
      <p:ext uri="{BB962C8B-B14F-4D97-AF65-F5344CB8AC3E}">
        <p14:creationId xmlns:p14="http://schemas.microsoft.com/office/powerpoint/2010/main" val="96194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9E3972-4267-41ED-924A-ED7931DA5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1537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  <a:t>Dele ting:</a:t>
            </a:r>
            <a:b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b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  <a:t>Trenger du noe her? </a:t>
            </a:r>
            <a:b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b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  <a:t>Vær så god!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61D584E-8F91-43D9-B1A5-BD23DD9F14BD}"/>
              </a:ext>
            </a:extLst>
          </p:cNvPr>
          <p:cNvSpPr txBox="1"/>
          <p:nvPr/>
        </p:nvSpPr>
        <p:spPr>
          <a:xfrm>
            <a:off x="10469461" y="285227"/>
            <a:ext cx="1417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chemeClr val="bg1"/>
                </a:solidFill>
                <a:latin typeface="Montserrat Alternates" panose="00000500000000000000" pitchFamily="2" charset="0"/>
                <a:ea typeface="+mj-ea"/>
                <a:cs typeface="+mj-cs"/>
              </a:rPr>
              <a:t>Post 7</a:t>
            </a:r>
          </a:p>
        </p:txBody>
      </p:sp>
    </p:spTree>
    <p:extLst>
      <p:ext uri="{BB962C8B-B14F-4D97-AF65-F5344CB8AC3E}">
        <p14:creationId xmlns:p14="http://schemas.microsoft.com/office/powerpoint/2010/main" val="2964558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9E3972-4267-41ED-924A-ED7931DA5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0168" y="242814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  <a:t>Misjonskino:</a:t>
            </a:r>
            <a:b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br>
              <a:rPr lang="nb-NO" b="1" dirty="0">
                <a:solidFill>
                  <a:srgbClr val="008080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rgbClr val="008080"/>
                </a:solidFill>
                <a:latin typeface="Montserrat Alternates" panose="00000500000000000000" pitchFamily="2" charset="0"/>
              </a:rPr>
              <a:t>Kom inn og se en misjonsfilm.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61D584E-8F91-43D9-B1A5-BD23DD9F14BD}"/>
              </a:ext>
            </a:extLst>
          </p:cNvPr>
          <p:cNvSpPr txBox="1"/>
          <p:nvPr/>
        </p:nvSpPr>
        <p:spPr>
          <a:xfrm>
            <a:off x="10469461" y="285227"/>
            <a:ext cx="1417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chemeClr val="bg1"/>
                </a:solidFill>
                <a:latin typeface="Montserrat Alternates" panose="00000500000000000000" pitchFamily="2" charset="0"/>
                <a:ea typeface="+mj-ea"/>
                <a:cs typeface="+mj-cs"/>
              </a:rPr>
              <a:t>Post 8</a:t>
            </a:r>
          </a:p>
        </p:txBody>
      </p:sp>
      <p:pic>
        <p:nvPicPr>
          <p:cNvPr id="3077" name="Picture 5">
            <a:extLst>
              <a:ext uri="{FF2B5EF4-FFF2-40B4-BE49-F238E27FC236}">
                <a16:creationId xmlns:a16="http://schemas.microsoft.com/office/drawing/2014/main" id="{555E889D-2C29-40F8-A20C-6B3223BDA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008" b="96512" l="3020" r="96092">
                        <a14:foregroundMark x1="45826" y1="13178" x2="45826" y2="13178"/>
                        <a14:foregroundMark x1="22558" y1="10271" x2="22558" y2="10271"/>
                        <a14:foregroundMark x1="46892" y1="7558" x2="46892" y2="7558"/>
                        <a14:foregroundMark x1="49556" y1="10853" x2="49556" y2="10853"/>
                        <a14:foregroundMark x1="26643" y1="13566" x2="26643" y2="13566"/>
                        <a14:foregroundMark x1="66075" y1="13178" x2="66075" y2="13178"/>
                        <a14:foregroundMark x1="67496" y1="15504" x2="67496" y2="15504"/>
                        <a14:foregroundMark x1="40853" y1="28488" x2="40853" y2="28488"/>
                        <a14:foregroundMark x1="47069" y1="32364" x2="47069" y2="32364"/>
                        <a14:foregroundMark x1="50089" y1="35078" x2="50089" y2="35078"/>
                        <a14:foregroundMark x1="42274" y1="32364" x2="42274" y2="32364"/>
                        <a14:foregroundMark x1="46359" y1="36240" x2="46359" y2="36240"/>
                        <a14:foregroundMark x1="57371" y1="31202" x2="57371" y2="31202"/>
                        <a14:foregroundMark x1="49556" y1="27326" x2="49556" y2="27326"/>
                        <a14:foregroundMark x1="51510" y1="23450" x2="51510" y2="23450"/>
                        <a14:foregroundMark x1="50799" y1="10271" x2="50799" y2="10271"/>
                        <a14:foregroundMark x1="82593" y1="32946" x2="82593" y2="32946"/>
                        <a14:foregroundMark x1="94316" y1="45930" x2="94316" y2="45930"/>
                        <a14:foregroundMark x1="87922" y1="39922" x2="87922" y2="39922"/>
                        <a14:foregroundMark x1="91829" y1="61628" x2="91829" y2="61628"/>
                        <a14:foregroundMark x1="93783" y1="54845" x2="93783" y2="54845"/>
                        <a14:foregroundMark x1="89165" y1="68605" x2="89165" y2="68605"/>
                        <a14:foregroundMark x1="80817" y1="76357" x2="80817" y2="76357"/>
                        <a14:foregroundMark x1="75666" y1="86628" x2="75666" y2="87403"/>
                        <a14:foregroundMark x1="54529" y1="90504" x2="54529" y2="90504"/>
                        <a14:foregroundMark x1="34281" y1="90698" x2="34281" y2="90698"/>
                        <a14:foregroundMark x1="21847" y1="94574" x2="21847" y2="94574"/>
                        <a14:foregroundMark x1="42451" y1="62403" x2="42451" y2="62403"/>
                        <a14:foregroundMark x1="46536" y1="55814" x2="46536" y2="55814"/>
                        <a14:foregroundMark x1="44760" y1="64922" x2="44760" y2="64922"/>
                        <a14:foregroundMark x1="43517" y1="62597" x2="43517" y2="62597"/>
                        <a14:foregroundMark x1="38188" y1="67442" x2="38188" y2="67442"/>
                        <a14:foregroundMark x1="37478" y1="61628" x2="37478" y2="61628"/>
                        <a14:foregroundMark x1="34281" y1="59302" x2="34281" y2="59302"/>
                        <a14:foregroundMark x1="36945" y1="62403" x2="36945" y2="62403"/>
                        <a14:foregroundMark x1="44938" y1="74612" x2="44938" y2="74612"/>
                        <a14:foregroundMark x1="47425" y1="71899" x2="47425" y2="71899"/>
                        <a14:foregroundMark x1="71048" y1="14729" x2="71048" y2="14729"/>
                        <a14:foregroundMark x1="26465" y1="7752" x2="26465" y2="7752"/>
                        <a14:foregroundMark x1="19716" y1="88372" x2="19716" y2="88372"/>
                        <a14:foregroundMark x1="15098" y1="90310" x2="15098" y2="90310"/>
                        <a14:foregroundMark x1="14920" y1="90504" x2="15453" y2="92054"/>
                        <a14:foregroundMark x1="20426" y1="93798" x2="21314" y2="93605"/>
                        <a14:foregroundMark x1="25222" y1="90504" x2="25577" y2="90504"/>
                        <a14:foregroundMark x1="29307" y1="92636" x2="11012" y2="88760"/>
                        <a14:foregroundMark x1="11012" y1="88760" x2="25400" y2="95155"/>
                        <a14:foregroundMark x1="25400" y1="95155" x2="62345" y2="93992"/>
                        <a14:foregroundMark x1="62345" y1="93992" x2="78686" y2="94961"/>
                        <a14:foregroundMark x1="78686" y1="94961" x2="64121" y2="86240"/>
                        <a14:foregroundMark x1="64121" y1="86240" x2="50089" y2="93217"/>
                        <a14:foregroundMark x1="50089" y1="93217" x2="31439" y2="93992"/>
                        <a14:foregroundMark x1="31439" y1="93992" x2="18295" y2="86628"/>
                        <a14:foregroundMark x1="18295" y1="86628" x2="16341" y2="84496"/>
                        <a14:foregroundMark x1="18295" y1="93605" x2="4796" y2="87791"/>
                        <a14:foregroundMark x1="4796" y1="87791" x2="17940" y2="97093"/>
                        <a14:foregroundMark x1="17940" y1="97093" x2="27531" y2="95930"/>
                        <a14:foregroundMark x1="92895" y1="93023" x2="91474" y2="88372"/>
                        <a14:foregroundMark x1="94494" y1="92248" x2="94494" y2="92248"/>
                        <a14:foregroundMark x1="86856" y1="90698" x2="86856" y2="90698"/>
                        <a14:foregroundMark x1="3197" y1="92054" x2="3197" y2="92054"/>
                        <a14:foregroundMark x1="39254" y1="66473" x2="39254" y2="66473"/>
                        <a14:foregroundMark x1="30018" y1="34690" x2="30018" y2="34690"/>
                        <a14:foregroundMark x1="27353" y1="28876" x2="27353" y2="28876"/>
                        <a14:foregroundMark x1="88277" y1="71318" x2="88277" y2="71318"/>
                        <a14:foregroundMark x1="88277" y1="71318" x2="87744" y2="71512"/>
                        <a14:foregroundMark x1="86323" y1="70155" x2="84192" y2="70543"/>
                        <a14:foregroundMark x1="89165" y1="56977" x2="94316" y2="52907"/>
                        <a14:foregroundMark x1="87034" y1="42248" x2="88810" y2="39341"/>
                        <a14:foregroundMark x1="87211" y1="40116" x2="85790" y2="35853"/>
                        <a14:foregroundMark x1="28952" y1="26744" x2="53286" y2="15310"/>
                        <a14:foregroundMark x1="53286" y1="15310" x2="28597" y2="27326"/>
                        <a14:foregroundMark x1="18911" y1="17979" x2="18295" y2="16667"/>
                        <a14:foregroundMark x1="25755" y1="32558" x2="23449" y2="27647"/>
                        <a14:foregroundMark x1="18295" y1="16667" x2="37833" y2="18411"/>
                        <a14:foregroundMark x1="37833" y1="18411" x2="72469" y2="8721"/>
                        <a14:foregroundMark x1="66705" y1="21374" x2="57371" y2="41860"/>
                        <a14:foregroundMark x1="72469" y1="8721" x2="67346" y2="19966"/>
                        <a14:foregroundMark x1="57371" y1="41860" x2="56661" y2="21899"/>
                        <a14:foregroundMark x1="56661" y1="21899" x2="39787" y2="22093"/>
                        <a14:foregroundMark x1="39787" y1="22093" x2="38011" y2="38953"/>
                        <a14:foregroundMark x1="38011" y1="38953" x2="24689" y2="30620"/>
                        <a14:foregroundMark x1="24689" y1="30620" x2="24689" y2="29457"/>
                        <a14:foregroundMark x1="20782" y1="18411" x2="30373" y2="15310"/>
                        <a14:foregroundMark x1="29840" y1="15698" x2="29663" y2="16667"/>
                        <a14:foregroundMark x1="30551" y1="16279" x2="27709" y2="10465"/>
                        <a14:foregroundMark x1="30195" y1="12016" x2="27176" y2="7752"/>
                        <a14:foregroundMark x1="28242" y1="8527" x2="23268" y2="6202"/>
                        <a14:foregroundMark x1="26110" y1="8527" x2="20071" y2="6783"/>
                        <a14:foregroundMark x1="21492" y1="6783" x2="18650" y2="10659"/>
                        <a14:foregroundMark x1="19361" y1="16860" x2="18472" y2="8333"/>
                        <a14:foregroundMark x1="60746" y1="12403" x2="66252" y2="6783"/>
                        <a14:foregroundMark x1="62700" y1="9690" x2="71048" y2="6977"/>
                        <a14:foregroundMark x1="60391" y1="11822" x2="61279" y2="8140"/>
                        <a14:foregroundMark x1="60924" y1="11240" x2="70515" y2="6008"/>
                        <a14:foregroundMark x1="67496" y1="19574" x2="71048" y2="14922"/>
                        <a14:foregroundMark x1="90231" y1="39922" x2="85435" y2="35271"/>
                        <a14:foregroundMark x1="85968" y1="34302" x2="92895" y2="39535"/>
                        <a14:foregroundMark x1="89876" y1="51163" x2="90941" y2="54845"/>
                        <a14:foregroundMark x1="96092" y1="50194" x2="95560" y2="56977"/>
                        <a14:foregroundMark x1="50977" y1="70155" x2="53819" y2="59690"/>
                        <a14:foregroundMark x1="53286" y1="71124" x2="53819" y2="54457"/>
                        <a14:foregroundMark x1="53819" y1="54457" x2="52931" y2="54457"/>
                        <a14:foregroundMark x1="53996" y1="68992" x2="39076" y2="74031"/>
                        <a14:foregroundMark x1="39076" y1="74031" x2="34991" y2="68605"/>
                        <a14:foregroundMark x1="39254" y1="74031" x2="34458" y2="58721"/>
                        <a14:foregroundMark x1="34458" y1="58721" x2="34991" y2="56395"/>
                        <a14:foregroundMark x1="33925" y1="65310" x2="41030" y2="50000"/>
                        <a14:foregroundMark x1="41030" y1="50000" x2="42096" y2="49419"/>
                        <a14:foregroundMark x1="38188" y1="54845" x2="53641" y2="54264"/>
                        <a14:foregroundMark x1="53641" y1="54264" x2="54352" y2="57558"/>
                        <a14:foregroundMark x1="44938" y1="68605" x2="45471" y2="59690"/>
                        <a14:foregroundMark x1="40853" y1="93605" x2="47069" y2="86240"/>
                        <a14:foregroundMark x1="76909" y1="91473" x2="85613" y2="86240"/>
                        <a14:foregroundMark x1="75488" y1="88566" x2="80817" y2="83915"/>
                        <a14:backgroundMark x1="20604" y1="22093" x2="22025" y2="24612"/>
                        <a14:backgroundMark x1="19183" y1="21512" x2="22202" y2="22093"/>
                        <a14:backgroundMark x1="22202" y1="22093" x2="22558" y2="27713"/>
                        <a14:backgroundMark x1="20249" y1="22093" x2="19716" y2="20930"/>
                        <a14:backgroundMark x1="67140" y1="21512" x2="67140" y2="21318"/>
                        <a14:backgroundMark x1="67496" y1="21512" x2="66785" y2="21512"/>
                        <a14:backgroundMark x1="67851" y1="23643" x2="66963" y2="21899"/>
                        <a14:backgroundMark x1="68028" y1="21318" x2="67318" y2="21124"/>
                        <a14:backgroundMark x1="21492" y1="21124" x2="18295" y2="2034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76" y="3091897"/>
            <a:ext cx="3270250" cy="299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9062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BD58BF338E8AD4CAAE7D271D96896C5" ma:contentTypeVersion="13" ma:contentTypeDescription="Opprett et nytt dokument." ma:contentTypeScope="" ma:versionID="b14bbc10f1cf16b143660d9aa0397c69">
  <xsd:schema xmlns:xsd="http://www.w3.org/2001/XMLSchema" xmlns:xs="http://www.w3.org/2001/XMLSchema" xmlns:p="http://schemas.microsoft.com/office/2006/metadata/properties" xmlns:ns2="89f7f6a3-c0af-408f-9396-558690f1c835" xmlns:ns3="9b0e9970-4a25-4342-91c4-827c2d750b92" targetNamespace="http://schemas.microsoft.com/office/2006/metadata/properties" ma:root="true" ma:fieldsID="c8d35ff43a58949cd91890ebb8769424" ns2:_="" ns3:_="">
    <xsd:import namespace="89f7f6a3-c0af-408f-9396-558690f1c835"/>
    <xsd:import namespace="9b0e9970-4a25-4342-91c4-827c2d750b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f7f6a3-c0af-408f-9396-558690f1c8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0e9970-4a25-4342-91c4-827c2d750b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8A0E32-F08E-4867-B889-BBF8DCB605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24F756B-CCAD-4579-B312-2328D90D05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f7f6a3-c0af-408f-9396-558690f1c835"/>
    <ds:schemaRef ds:uri="9b0e9970-4a25-4342-91c4-827c2d750b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3AAA402-DBF7-462C-8D65-26FC6893553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1197</TotalTime>
  <Words>307</Words>
  <Application>Microsoft Office PowerPoint</Application>
  <PresentationFormat>Widescreen</PresentationFormat>
  <Paragraphs>25</Paragraphs>
  <Slides>13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Montserrat Alternates</vt:lpstr>
      <vt:lpstr>Office-tema</vt:lpstr>
      <vt:lpstr>Delegudstjeneste  bønnevandring</vt:lpstr>
      <vt:lpstr>Gud gir oss sin kjærlighet.  «Smak og se  at Herren er god.»  Salme 34,9</vt:lpstr>
      <vt:lpstr>Fortellingen:  Legg fortellingen tilbake i esken når du er ferdig, så er det klart til nestemann.</vt:lpstr>
      <vt:lpstr>Dåpspåminnelse:  Bli tegnet med korset på hånda.</vt:lpstr>
      <vt:lpstr>Samtalekort:  Velg ut og les ett eller flere kort. Tenk på det som står på det. Legg så kortet tilbake.</vt:lpstr>
      <vt:lpstr>Dele tro:  Her kan du bla i biblene, eller fargelegge et bibelversark.</vt:lpstr>
      <vt:lpstr>Dele tid:  Hvordan kan vi dele tid med andre?   Når vi bruker tid med andre skaper vi fellesskap</vt:lpstr>
      <vt:lpstr>Dele ting:  Trenger du noe her?   Vær så god!</vt:lpstr>
      <vt:lpstr>Misjonskino:  Kom inn og se en misjonsfilm.</vt:lpstr>
      <vt:lpstr>Menighetens misjonsprosjekt:  Gi en gave og be om at den kommer til nytte for misjonsprosjektet menigheten støtter.</vt:lpstr>
      <vt:lpstr>Takkoffer – delekort:   Hva har du fått, og hva kan du dele videre?</vt:lpstr>
      <vt:lpstr>Bønn for verden:  For så høyt har Gud elsket verden...” Joh 3, 16a.   Sett et diamantklistremerke på stedet du ber for.</vt:lpstr>
      <vt:lpstr>Lystenning: Her kan du tenne et lys for noen eller noe du tenker på.  «Igjen talte Jesus til folket og sa: ‘Jeg er verdens lys. Den som følger meg, skal ikke vandre i mørket, men ha livets lys.’»  Joh 8, 12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Delegudstjeneste</dc:title>
  <dc:creator>Ragnhild Kristensen Bøhler</dc:creator>
  <cp:lastModifiedBy>Ragnhild Kristensen Bøhler</cp:lastModifiedBy>
  <cp:revision>3</cp:revision>
  <dcterms:created xsi:type="dcterms:W3CDTF">2022-05-12T07:28:10Z</dcterms:created>
  <dcterms:modified xsi:type="dcterms:W3CDTF">2022-05-24T12:12:13Z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0x010100ABD58BF338E8AD4CAAE7D271D96896C5</vt:lpwstr>
  </property>
</Properties>
</file>