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B6DD93-B879-44E5-8D37-734569A81204}" v="177" dt="2022-05-25T07:59:56.7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gnhild Kristensen Bøhler" userId="69fc4209-10a7-4ca7-bdc7-ce524fc11ac8" providerId="ADAL" clId="{53B6DD93-B879-44E5-8D37-734569A81204}"/>
    <pc:docChg chg="modSld">
      <pc:chgData name="Ragnhild Kristensen Bøhler" userId="69fc4209-10a7-4ca7-bdc7-ce524fc11ac8" providerId="ADAL" clId="{53B6DD93-B879-44E5-8D37-734569A81204}" dt="2022-05-25T07:59:56.700" v="183" actId="1076"/>
      <pc:docMkLst>
        <pc:docMk/>
      </pc:docMkLst>
      <pc:sldChg chg="modSp mod setBg">
        <pc:chgData name="Ragnhild Kristensen Bøhler" userId="69fc4209-10a7-4ca7-bdc7-ce524fc11ac8" providerId="ADAL" clId="{53B6DD93-B879-44E5-8D37-734569A81204}" dt="2022-05-20T07:45:16.588" v="34"/>
        <pc:sldMkLst>
          <pc:docMk/>
          <pc:sldMk cId="3910765660" sldId="256"/>
        </pc:sldMkLst>
        <pc:spChg chg="mod">
          <ac:chgData name="Ragnhild Kristensen Bøhler" userId="69fc4209-10a7-4ca7-bdc7-ce524fc11ac8" providerId="ADAL" clId="{53B6DD93-B879-44E5-8D37-734569A81204}" dt="2022-05-20T07:45:08.857" v="23" actId="207"/>
          <ac:spMkLst>
            <pc:docMk/>
            <pc:sldMk cId="3910765660" sldId="256"/>
            <ac:spMk id="2" creationId="{2EF16CBB-6C99-4F72-86DA-84E54809F8C3}"/>
          </ac:spMkLst>
        </pc:spChg>
      </pc:sldChg>
      <pc:sldChg chg="delSp modSp mod">
        <pc:chgData name="Ragnhild Kristensen Bøhler" userId="69fc4209-10a7-4ca7-bdc7-ce524fc11ac8" providerId="ADAL" clId="{53B6DD93-B879-44E5-8D37-734569A81204}" dt="2022-05-25T07:53:56.821" v="54"/>
        <pc:sldMkLst>
          <pc:docMk/>
          <pc:sldMk cId="2541861236" sldId="257"/>
        </pc:sldMkLst>
        <pc:spChg chg="mod">
          <ac:chgData name="Ragnhild Kristensen Bøhler" userId="69fc4209-10a7-4ca7-bdc7-ce524fc11ac8" providerId="ADAL" clId="{53B6DD93-B879-44E5-8D37-734569A81204}" dt="2022-05-25T07:53:17.672" v="45" actId="1035"/>
          <ac:spMkLst>
            <pc:docMk/>
            <pc:sldMk cId="2541861236" sldId="257"/>
            <ac:spMk id="2" creationId="{3D9E3972-4267-41ED-924A-ED7931DA523F}"/>
          </ac:spMkLst>
        </pc:spChg>
        <pc:spChg chg="mod">
          <ac:chgData name="Ragnhild Kristensen Bøhler" userId="69fc4209-10a7-4ca7-bdc7-ce524fc11ac8" providerId="ADAL" clId="{53B6DD93-B879-44E5-8D37-734569A81204}" dt="2022-05-25T07:52:34.873" v="35" actId="338"/>
          <ac:spMkLst>
            <pc:docMk/>
            <pc:sldMk cId="2541861236" sldId="257"/>
            <ac:spMk id="4" creationId="{661D584E-8F91-43D9-B1A5-BD23DD9F14BD}"/>
          </ac:spMkLst>
        </pc:spChg>
        <pc:spChg chg="del mod topLvl">
          <ac:chgData name="Ragnhild Kristensen Bøhler" userId="69fc4209-10a7-4ca7-bdc7-ce524fc11ac8" providerId="ADAL" clId="{53B6DD93-B879-44E5-8D37-734569A81204}" dt="2022-05-25T07:53:25.447" v="47" actId="478"/>
          <ac:spMkLst>
            <pc:docMk/>
            <pc:sldMk cId="2541861236" sldId="257"/>
            <ac:spMk id="5" creationId="{15CBCF2E-1D8E-4E0B-8E04-86ECA1DACC69}"/>
          </ac:spMkLst>
        </pc:spChg>
        <pc:grpChg chg="mod">
          <ac:chgData name="Ragnhild Kristensen Bøhler" userId="69fc4209-10a7-4ca7-bdc7-ce524fc11ac8" providerId="ADAL" clId="{53B6DD93-B879-44E5-8D37-734569A81204}" dt="2022-05-25T07:52:34.873" v="35" actId="338"/>
          <ac:grpSpMkLst>
            <pc:docMk/>
            <pc:sldMk cId="2541861236" sldId="257"/>
            <ac:grpSpMk id="1" creationId="{00000000-0000-0000-0000-000000000000}"/>
          </ac:grpSpMkLst>
        </pc:grpChg>
        <pc:grpChg chg="del mod">
          <ac:chgData name="Ragnhild Kristensen Bøhler" userId="69fc4209-10a7-4ca7-bdc7-ce524fc11ac8" providerId="ADAL" clId="{53B6DD93-B879-44E5-8D37-734569A81204}" dt="2022-05-25T07:52:48.255" v="39" actId="165"/>
          <ac:grpSpMkLst>
            <pc:docMk/>
            <pc:sldMk cId="2541861236" sldId="257"/>
            <ac:grpSpMk id="3" creationId="{7F1316BF-6170-4B87-834C-A7E452CA92EC}"/>
          </ac:grpSpMkLst>
        </pc:grpChg>
        <pc:picChg chg="del mod">
          <ac:chgData name="Ragnhild Kristensen Bøhler" userId="69fc4209-10a7-4ca7-bdc7-ce524fc11ac8" providerId="ADAL" clId="{53B6DD93-B879-44E5-8D37-734569A81204}" dt="2022-05-25T07:52:34.873" v="35" actId="338"/>
          <ac:picMkLst>
            <pc:docMk/>
            <pc:sldMk cId="2541861236" sldId="257"/>
            <ac:picMk id="6" creationId="{1D52B951-C2DF-44A6-B70D-A95A5DF35E9F}"/>
          </ac:picMkLst>
        </pc:picChg>
        <pc:picChg chg="mod topLvl">
          <ac:chgData name="Ragnhild Kristensen Bøhler" userId="69fc4209-10a7-4ca7-bdc7-ce524fc11ac8" providerId="ADAL" clId="{53B6DD93-B879-44E5-8D37-734569A81204}" dt="2022-05-25T07:53:56.821" v="54"/>
          <ac:picMkLst>
            <pc:docMk/>
            <pc:sldMk cId="2541861236" sldId="257"/>
            <ac:picMk id="1029" creationId="{D0BA41A0-3C1A-471F-A12D-34D6DF5BB0E8}"/>
          </ac:picMkLst>
        </pc:picChg>
      </pc:sldChg>
      <pc:sldChg chg="delSp modSp">
        <pc:chgData name="Ragnhild Kristensen Bøhler" userId="69fc4209-10a7-4ca7-bdc7-ce524fc11ac8" providerId="ADAL" clId="{53B6DD93-B879-44E5-8D37-734569A81204}" dt="2022-05-25T07:54:34.832" v="67" actId="1076"/>
        <pc:sldMkLst>
          <pc:docMk/>
          <pc:sldMk cId="968226124" sldId="261"/>
        </pc:sldMkLst>
        <pc:spChg chg="mod">
          <ac:chgData name="Ragnhild Kristensen Bøhler" userId="69fc4209-10a7-4ca7-bdc7-ce524fc11ac8" providerId="ADAL" clId="{53B6DD93-B879-44E5-8D37-734569A81204}" dt="2022-05-25T07:54:07.295" v="55" actId="338"/>
          <ac:spMkLst>
            <pc:docMk/>
            <pc:sldMk cId="968226124" sldId="261"/>
            <ac:spMk id="2" creationId="{3D9E3972-4267-41ED-924A-ED7931DA523F}"/>
          </ac:spMkLst>
        </pc:spChg>
        <pc:spChg chg="mod">
          <ac:chgData name="Ragnhild Kristensen Bøhler" userId="69fc4209-10a7-4ca7-bdc7-ce524fc11ac8" providerId="ADAL" clId="{53B6DD93-B879-44E5-8D37-734569A81204}" dt="2022-05-25T07:54:07.295" v="55" actId="338"/>
          <ac:spMkLst>
            <pc:docMk/>
            <pc:sldMk cId="968226124" sldId="261"/>
            <ac:spMk id="4" creationId="{661D584E-8F91-43D9-B1A5-BD23DD9F14BD}"/>
          </ac:spMkLst>
        </pc:spChg>
        <pc:spChg chg="del mod">
          <ac:chgData name="Ragnhild Kristensen Bøhler" userId="69fc4209-10a7-4ca7-bdc7-ce524fc11ac8" providerId="ADAL" clId="{53B6DD93-B879-44E5-8D37-734569A81204}" dt="2022-05-25T07:54:09.559" v="56" actId="478"/>
          <ac:spMkLst>
            <pc:docMk/>
            <pc:sldMk cId="968226124" sldId="261"/>
            <ac:spMk id="6" creationId="{8720CD1B-D66C-4699-B79A-D3DB2719A4CC}"/>
          </ac:spMkLst>
        </pc:spChg>
        <pc:grpChg chg="mod">
          <ac:chgData name="Ragnhild Kristensen Bøhler" userId="69fc4209-10a7-4ca7-bdc7-ce524fc11ac8" providerId="ADAL" clId="{53B6DD93-B879-44E5-8D37-734569A81204}" dt="2022-05-25T07:54:07.295" v="55" actId="338"/>
          <ac:grpSpMkLst>
            <pc:docMk/>
            <pc:sldMk cId="968226124" sldId="261"/>
            <ac:grpSpMk id="1" creationId="{00000000-0000-0000-0000-000000000000}"/>
          </ac:grpSpMkLst>
        </pc:grpChg>
        <pc:grpChg chg="del mod">
          <ac:chgData name="Ragnhild Kristensen Bøhler" userId="69fc4209-10a7-4ca7-bdc7-ce524fc11ac8" providerId="ADAL" clId="{53B6DD93-B879-44E5-8D37-734569A81204}" dt="2022-05-25T07:54:09.559" v="56" actId="478"/>
          <ac:grpSpMkLst>
            <pc:docMk/>
            <pc:sldMk cId="968226124" sldId="261"/>
            <ac:grpSpMk id="3" creationId="{9CF8D01D-3A21-4034-A4A5-ACE2230A014E}"/>
          </ac:grpSpMkLst>
        </pc:grpChg>
        <pc:picChg chg="del mod">
          <ac:chgData name="Ragnhild Kristensen Bøhler" userId="69fc4209-10a7-4ca7-bdc7-ce524fc11ac8" providerId="ADAL" clId="{53B6DD93-B879-44E5-8D37-734569A81204}" dt="2022-05-25T07:54:07.295" v="55" actId="338"/>
          <ac:picMkLst>
            <pc:docMk/>
            <pc:sldMk cId="968226124" sldId="261"/>
            <ac:picMk id="5" creationId="{96412713-EC30-4DFE-A0EC-BF000C0A252F}"/>
          </ac:picMkLst>
        </pc:picChg>
        <pc:picChg chg="mod">
          <ac:chgData name="Ragnhild Kristensen Bøhler" userId="69fc4209-10a7-4ca7-bdc7-ce524fc11ac8" providerId="ADAL" clId="{53B6DD93-B879-44E5-8D37-734569A81204}" dt="2022-05-25T07:54:34.832" v="67" actId="1076"/>
          <ac:picMkLst>
            <pc:docMk/>
            <pc:sldMk cId="968226124" sldId="261"/>
            <ac:picMk id="2053" creationId="{6DE95EBF-789D-412E-980F-E7D0E63A61C8}"/>
          </ac:picMkLst>
        </pc:picChg>
      </pc:sldChg>
      <pc:sldChg chg="delSp modSp mod">
        <pc:chgData name="Ragnhild Kristensen Bøhler" userId="69fc4209-10a7-4ca7-bdc7-ce524fc11ac8" providerId="ADAL" clId="{53B6DD93-B879-44E5-8D37-734569A81204}" dt="2022-05-25T07:58:03.161" v="148" actId="1076"/>
        <pc:sldMkLst>
          <pc:docMk/>
          <pc:sldMk cId="3669062202" sldId="266"/>
        </pc:sldMkLst>
        <pc:spChg chg="mod">
          <ac:chgData name="Ragnhild Kristensen Bøhler" userId="69fc4209-10a7-4ca7-bdc7-ce524fc11ac8" providerId="ADAL" clId="{53B6DD93-B879-44E5-8D37-734569A81204}" dt="2022-05-25T07:54:53.679" v="70" actId="338"/>
          <ac:spMkLst>
            <pc:docMk/>
            <pc:sldMk cId="3669062202" sldId="266"/>
            <ac:spMk id="2" creationId="{3D9E3972-4267-41ED-924A-ED7931DA523F}"/>
          </ac:spMkLst>
        </pc:spChg>
        <pc:spChg chg="mod">
          <ac:chgData name="Ragnhild Kristensen Bøhler" userId="69fc4209-10a7-4ca7-bdc7-ce524fc11ac8" providerId="ADAL" clId="{53B6DD93-B879-44E5-8D37-734569A81204}" dt="2022-05-25T07:54:53.679" v="70" actId="338"/>
          <ac:spMkLst>
            <pc:docMk/>
            <pc:sldMk cId="3669062202" sldId="266"/>
            <ac:spMk id="4" creationId="{661D584E-8F91-43D9-B1A5-BD23DD9F14BD}"/>
          </ac:spMkLst>
        </pc:spChg>
        <pc:spChg chg="del mod">
          <ac:chgData name="Ragnhild Kristensen Bøhler" userId="69fc4209-10a7-4ca7-bdc7-ce524fc11ac8" providerId="ADAL" clId="{53B6DD93-B879-44E5-8D37-734569A81204}" dt="2022-05-25T07:54:56.509" v="71" actId="478"/>
          <ac:spMkLst>
            <pc:docMk/>
            <pc:sldMk cId="3669062202" sldId="266"/>
            <ac:spMk id="6" creationId="{EFF9CA9C-872A-4BD7-9E5B-6B189ECE8881}"/>
          </ac:spMkLst>
        </pc:spChg>
        <pc:grpChg chg="mod">
          <ac:chgData name="Ragnhild Kristensen Bøhler" userId="69fc4209-10a7-4ca7-bdc7-ce524fc11ac8" providerId="ADAL" clId="{53B6DD93-B879-44E5-8D37-734569A81204}" dt="2022-05-25T07:54:53.679" v="70" actId="338"/>
          <ac:grpSpMkLst>
            <pc:docMk/>
            <pc:sldMk cId="3669062202" sldId="266"/>
            <ac:grpSpMk id="1" creationId="{00000000-0000-0000-0000-000000000000}"/>
          </ac:grpSpMkLst>
        </pc:grpChg>
        <pc:grpChg chg="del mod">
          <ac:chgData name="Ragnhild Kristensen Bøhler" userId="69fc4209-10a7-4ca7-bdc7-ce524fc11ac8" providerId="ADAL" clId="{53B6DD93-B879-44E5-8D37-734569A81204}" dt="2022-05-25T07:54:56.509" v="71" actId="478"/>
          <ac:grpSpMkLst>
            <pc:docMk/>
            <pc:sldMk cId="3669062202" sldId="266"/>
            <ac:grpSpMk id="3" creationId="{4567778C-DBC8-47CE-BF25-243B77435D44}"/>
          </ac:grpSpMkLst>
        </pc:grpChg>
        <pc:picChg chg="del mod">
          <ac:chgData name="Ragnhild Kristensen Bøhler" userId="69fc4209-10a7-4ca7-bdc7-ce524fc11ac8" providerId="ADAL" clId="{53B6DD93-B879-44E5-8D37-734569A81204}" dt="2022-05-25T07:54:53.679" v="70" actId="338"/>
          <ac:picMkLst>
            <pc:docMk/>
            <pc:sldMk cId="3669062202" sldId="266"/>
            <ac:picMk id="5" creationId="{0DA7A236-A8E0-41D5-8A8F-1A02C662535C}"/>
          </ac:picMkLst>
        </pc:picChg>
        <pc:picChg chg="mod">
          <ac:chgData name="Ragnhild Kristensen Bøhler" userId="69fc4209-10a7-4ca7-bdc7-ce524fc11ac8" providerId="ADAL" clId="{53B6DD93-B879-44E5-8D37-734569A81204}" dt="2022-05-25T07:58:03.161" v="148" actId="1076"/>
          <ac:picMkLst>
            <pc:docMk/>
            <pc:sldMk cId="3669062202" sldId="266"/>
            <ac:picMk id="3077" creationId="{D2BDA90A-85C1-4D06-B673-CF24E927EB59}"/>
          </ac:picMkLst>
        </pc:picChg>
      </pc:sldChg>
      <pc:sldChg chg="addSp delSp modSp mod">
        <pc:chgData name="Ragnhild Kristensen Bøhler" userId="69fc4209-10a7-4ca7-bdc7-ce524fc11ac8" providerId="ADAL" clId="{53B6DD93-B879-44E5-8D37-734569A81204}" dt="2022-05-25T07:59:56.700" v="183" actId="1076"/>
        <pc:sldMkLst>
          <pc:docMk/>
          <pc:sldMk cId="818058461" sldId="269"/>
        </pc:sldMkLst>
        <pc:spChg chg="mod">
          <ac:chgData name="Ragnhild Kristensen Bøhler" userId="69fc4209-10a7-4ca7-bdc7-ce524fc11ac8" providerId="ADAL" clId="{53B6DD93-B879-44E5-8D37-734569A81204}" dt="2022-05-25T07:58:19.785" v="149" actId="338"/>
          <ac:spMkLst>
            <pc:docMk/>
            <pc:sldMk cId="818058461" sldId="269"/>
            <ac:spMk id="2" creationId="{3D9E3972-4267-41ED-924A-ED7931DA523F}"/>
          </ac:spMkLst>
        </pc:spChg>
        <pc:spChg chg="mod">
          <ac:chgData name="Ragnhild Kristensen Bøhler" userId="69fc4209-10a7-4ca7-bdc7-ce524fc11ac8" providerId="ADAL" clId="{53B6DD93-B879-44E5-8D37-734569A81204}" dt="2022-05-25T07:58:19.785" v="149" actId="338"/>
          <ac:spMkLst>
            <pc:docMk/>
            <pc:sldMk cId="818058461" sldId="269"/>
            <ac:spMk id="4" creationId="{661D584E-8F91-43D9-B1A5-BD23DD9F14BD}"/>
          </ac:spMkLst>
        </pc:spChg>
        <pc:spChg chg="del mod">
          <ac:chgData name="Ragnhild Kristensen Bøhler" userId="69fc4209-10a7-4ca7-bdc7-ce524fc11ac8" providerId="ADAL" clId="{53B6DD93-B879-44E5-8D37-734569A81204}" dt="2022-05-25T07:58:23.738" v="150" actId="478"/>
          <ac:spMkLst>
            <pc:docMk/>
            <pc:sldMk cId="818058461" sldId="269"/>
            <ac:spMk id="6" creationId="{79C21A1B-78C6-4866-9C03-7AED775BC518}"/>
          </ac:spMkLst>
        </pc:spChg>
        <pc:grpChg chg="mod">
          <ac:chgData name="Ragnhild Kristensen Bøhler" userId="69fc4209-10a7-4ca7-bdc7-ce524fc11ac8" providerId="ADAL" clId="{53B6DD93-B879-44E5-8D37-734569A81204}" dt="2022-05-25T07:58:19.785" v="149" actId="338"/>
          <ac:grpSpMkLst>
            <pc:docMk/>
            <pc:sldMk cId="818058461" sldId="269"/>
            <ac:grpSpMk id="1" creationId="{00000000-0000-0000-0000-000000000000}"/>
          </ac:grpSpMkLst>
        </pc:grpChg>
        <pc:grpChg chg="del mod">
          <ac:chgData name="Ragnhild Kristensen Bøhler" userId="69fc4209-10a7-4ca7-bdc7-ce524fc11ac8" providerId="ADAL" clId="{53B6DD93-B879-44E5-8D37-734569A81204}" dt="2022-05-25T07:58:23.738" v="150" actId="478"/>
          <ac:grpSpMkLst>
            <pc:docMk/>
            <pc:sldMk cId="818058461" sldId="269"/>
            <ac:grpSpMk id="3" creationId="{10101869-EFC6-4E88-9374-88C8ABF10567}"/>
          </ac:grpSpMkLst>
        </pc:grpChg>
        <pc:picChg chg="del mod">
          <ac:chgData name="Ragnhild Kristensen Bøhler" userId="69fc4209-10a7-4ca7-bdc7-ce524fc11ac8" providerId="ADAL" clId="{53B6DD93-B879-44E5-8D37-734569A81204}" dt="2022-05-25T07:58:19.785" v="149" actId="338"/>
          <ac:picMkLst>
            <pc:docMk/>
            <pc:sldMk cId="818058461" sldId="269"/>
            <ac:picMk id="5" creationId="{109A891E-6233-4312-923B-1A82D4518515}"/>
          </ac:picMkLst>
        </pc:picChg>
        <pc:picChg chg="add mod">
          <ac:chgData name="Ragnhild Kristensen Bøhler" userId="69fc4209-10a7-4ca7-bdc7-ce524fc11ac8" providerId="ADAL" clId="{53B6DD93-B879-44E5-8D37-734569A81204}" dt="2022-05-25T07:59:56.700" v="183" actId="1076"/>
          <ac:picMkLst>
            <pc:docMk/>
            <pc:sldMk cId="818058461" sldId="269"/>
            <ac:picMk id="8" creationId="{AC321C53-F881-4AB5-9701-108237327100}"/>
          </ac:picMkLst>
        </pc:picChg>
        <pc:picChg chg="mod">
          <ac:chgData name="Ragnhild Kristensen Bøhler" userId="69fc4209-10a7-4ca7-bdc7-ce524fc11ac8" providerId="ADAL" clId="{53B6DD93-B879-44E5-8D37-734569A81204}" dt="2022-05-25T07:59:53.628" v="181" actId="1076"/>
          <ac:picMkLst>
            <pc:docMk/>
            <pc:sldMk cId="818058461" sldId="269"/>
            <ac:picMk id="4101" creationId="{F89A871B-33B8-49C3-A2FD-948C531796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C7B86A-E633-460D-A39B-EE066756F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ACB3197-C574-46F0-B51D-7E92F0469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C0C4160-0FCD-4846-A418-9B8640708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7EE205C-4359-47C7-934B-6E1191157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0D6DDE-8BAF-4302-BF33-AD9793FF7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822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803C53-BB36-4AB1-B836-8E5094486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31F0FB4-9B11-49D9-888C-A79C1C39A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71F57C6-7A88-4DFF-982C-F07B8E514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D319991-343E-4668-940B-2CB05107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4FB4912-8E6A-4315-BCAD-751892CA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945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6972070-C63B-43FB-8588-C8FE4C3828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A0BEC57-FE04-4EE4-81FD-30DD5568C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48E9BC-10CC-45A8-9279-4A089E93B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8FCD2C1-D245-4F03-B2E9-383AB4105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A642664-FDC9-4953-9F6C-28F96906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657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B082C1E-E31E-4C43-81E0-1348D268F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C63135-215C-4A63-A9F5-9630B3A67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3FD49EF-F00E-46EC-8860-F922A9A7D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621E738-125D-46BA-918C-BA638EC9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F5F06D-7EE6-49D4-83B0-95A68C55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731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C5D127-E96C-4853-99E1-7A5C7C148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F9C0286-1E8D-472F-B203-06F5225C6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1DECD91-86DD-4A98-8D75-C8F3CF9B7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58083A3-EDB3-4A07-BC70-D5A98F6B0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FBACB09-0965-408D-A92D-422ECAEFB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24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7E2621-BBCB-42E4-B175-324541B6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FBE6897-20F9-4ADC-AEBC-0A485E65F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9F33BAB-3778-4B82-997D-283C3DD13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CB413A8-3588-4BF9-85A3-FADBB1012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26E3477-AD5C-46AC-A002-3981AD0A2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E74EED9-7366-48B9-9E4B-782693584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509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07B1C7-AD39-44A3-B6FD-9EDFCD33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209EE85-6CC4-4089-B182-02C36A428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3483B85-679E-4EDF-A6CF-899D4A339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966E700-B874-4527-A9A9-2482161E34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623C31C5-BDEC-4CE0-A921-EA7E50F528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9BC2F29-4B55-426B-8773-EAA3614E6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262554BB-ADB5-44C4-8C57-23E53C598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BB38D61-7B64-4A49-844A-8A48B1930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7730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1E2442-EB67-476A-AC93-C6F8B3A9F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E55965C-8002-44FE-B100-F66501712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38E39FC-370F-4ADA-97C7-2081005DA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796EC2F-EBD3-421F-8729-1B929383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819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A942F4A-59B4-465B-B1D7-1DF48BD77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D87E654-3CA2-41B9-BAFC-B0BEB7ABC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59191ED-21B4-4925-99BA-8D437A6B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320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C9472E-0DEA-459C-9DB1-DC58F5B5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17E0722-C386-4846-A2C6-B7EB45E36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E679034-7695-485B-B9B8-2D7643A95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446FEDD-5B86-4C2B-A09E-A79FD459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0F8803F-FD96-4805-B43F-8B05BC615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3D32524-A1FC-4B4D-8C03-771E0777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490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3D398B-2DAD-47FB-B4EA-1D8231E19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588A025E-B001-4DB7-BE95-0089F5B36A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0F152AA-F71B-4814-A40A-72486121D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D8B929C-43E5-418D-9B84-41BE50DE4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78D9B7D-1CFB-4DCA-B179-1E8C369EE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A9CC587-680B-4F2F-8C42-F8FD8D9C8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710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829D56A-3E2F-4F21-A9CC-57623F40E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B13BD6D-F30A-4745-B882-45B9AC8F3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2D2E0F9-1B6F-4515-90DF-E255B2583C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C0CD6-EC1C-4AFE-9B32-063924EF9159}" type="datetimeFigureOut">
              <a:rPr lang="nb-NO" smtClean="0"/>
              <a:t>25.05.2022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99F93C8-17DE-420F-8277-D20A20447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E9259A5-4325-40EB-B4DF-DD13B8811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299C4-47F6-4134-A390-9A38FF0D547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81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F16CBB-6C99-4F72-86DA-84E54809F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6364" y="1981345"/>
            <a:ext cx="9144000" cy="2387600"/>
          </a:xfrm>
        </p:spPr>
        <p:txBody>
          <a:bodyPr/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Delegudstjeneste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sz="4400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bønnevandring</a:t>
            </a:r>
            <a:endParaRPr lang="nb-NO" b="1" dirty="0">
              <a:solidFill>
                <a:schemeClr val="bg1"/>
              </a:solidFill>
              <a:latin typeface="Montserrat Alternate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765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0727" y="3523376"/>
            <a:ext cx="9790545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Menighetens misjonsprosjekt: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Gi en gave og be om at den</a:t>
            </a: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kommer til nytte for misjonsprosjektet</a:t>
            </a: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menigheten støtter.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9</a:t>
            </a:r>
          </a:p>
        </p:txBody>
      </p:sp>
    </p:spTree>
    <p:extLst>
      <p:ext uri="{BB962C8B-B14F-4D97-AF65-F5344CB8AC3E}">
        <p14:creationId xmlns:p14="http://schemas.microsoft.com/office/powerpoint/2010/main" val="3020339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9054" y="2341121"/>
            <a:ext cx="10640291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Takkoffer – delekort: 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Hva har du fått, og hva kan du</a:t>
            </a: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dele videre?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280073" y="285227"/>
            <a:ext cx="1607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10</a:t>
            </a:r>
          </a:p>
        </p:txBody>
      </p:sp>
    </p:spTree>
    <p:extLst>
      <p:ext uri="{BB962C8B-B14F-4D97-AF65-F5344CB8AC3E}">
        <p14:creationId xmlns:p14="http://schemas.microsoft.com/office/powerpoint/2010/main" val="39740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218" y="3669145"/>
            <a:ext cx="11526982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BØNN FOR VERDEN: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i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For så høyt har Gud elsket</a:t>
            </a:r>
            <a:br>
              <a:rPr lang="nb-NO" i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i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verden...” </a:t>
            </a:r>
            <a:r>
              <a:rPr lang="nb-NO" sz="4400" dirty="0" err="1">
                <a:solidFill>
                  <a:schemeClr val="bg1"/>
                </a:solidFill>
                <a:latin typeface="Montserrat Alternates" panose="00000500000000000000" pitchFamily="2" charset="0"/>
              </a:rPr>
              <a:t>Joh</a:t>
            </a:r>
            <a:r>
              <a:rPr lang="nb-NO" sz="4400" dirty="0">
                <a:solidFill>
                  <a:schemeClr val="bg1"/>
                </a:solidFill>
                <a:latin typeface="Montserrat Alternates" panose="00000500000000000000" pitchFamily="2" charset="0"/>
              </a:rPr>
              <a:t> 3, 16a. </a:t>
            </a:r>
            <a:br>
              <a:rPr lang="nb-NO" sz="4400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sz="4400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Sett et diamantklistremerke</a:t>
            </a: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på stedet du ber for.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11</a:t>
            </a:r>
          </a:p>
        </p:txBody>
      </p:sp>
      <p:pic>
        <p:nvPicPr>
          <p:cNvPr id="4101" name="Picture 5">
            <a:extLst>
              <a:ext uri="{FF2B5EF4-FFF2-40B4-BE49-F238E27FC236}">
                <a16:creationId xmlns:a16="http://schemas.microsoft.com/office/drawing/2014/main" id="{F89A871B-33B8-49C3-A2FD-948C53179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92" b="90023" l="9962" r="91571">
                        <a14:foregroundMark x1="92720" y1="37819" x2="92720" y2="37819"/>
                        <a14:foregroundMark x1="73946" y1="29002" x2="73946" y2="29002"/>
                        <a14:foregroundMark x1="13793" y1="6729" x2="34100" y2="10673"/>
                        <a14:foregroundMark x1="34100" y1="10673" x2="24138" y2="3016"/>
                        <a14:foregroundMark x1="24138" y1="3016" x2="13793" y2="8353"/>
                        <a14:foregroundMark x1="13793" y1="8353" x2="14176" y2="8585"/>
                        <a14:foregroundMark x1="15709" y1="3480" x2="30651" y2="5104"/>
                        <a14:foregroundMark x1="30651" y1="5104" x2="13410" y2="3944"/>
                        <a14:foregroundMark x1="13410" y1="3944" x2="18008" y2="4408"/>
                        <a14:foregroundMark x1="32950" y1="1624" x2="32950" y2="1624"/>
                        <a14:foregroundMark x1="25287" y1="1624" x2="25287" y2="1624"/>
                        <a14:foregroundMark x1="24521" y1="16473" x2="24521" y2="16473"/>
                        <a14:foregroundMark x1="25287" y1="16705" x2="25287" y2="16705"/>
                        <a14:foregroundMark x1="22605" y1="78190" x2="35632" y2="85847"/>
                        <a14:foregroundMark x1="35632" y1="85847" x2="45594" y2="79582"/>
                        <a14:foregroundMark x1="45594" y1="79582" x2="30651" y2="77958"/>
                        <a14:foregroundMark x1="30651" y1="77958" x2="24138" y2="78886"/>
                        <a14:foregroundMark x1="19923" y1="79814" x2="19923" y2="79814"/>
                        <a14:foregroundMark x1="25670" y1="76102" x2="25670" y2="76102"/>
                        <a14:foregroundMark x1="41379" y1="75870" x2="41379" y2="75870"/>
                        <a14:foregroundMark x1="32950" y1="75638" x2="32950" y2="75638"/>
                        <a14:foregroundMark x1="15805" y1="80510" x2="16092" y2="80510"/>
                        <a14:foregroundMark x1="14943" y1="80510" x2="15418" y2="80510"/>
                        <a14:foregroundMark x1="16475" y1="80510" x2="16475" y2="80510"/>
                        <a14:foregroundMark x1="16092" y1="80046" x2="16092" y2="80046"/>
                        <a14:foregroundMark x1="16475" y1="80742" x2="16475" y2="80742"/>
                        <a14:foregroundMark x1="33716" y1="88631" x2="33716" y2="88631"/>
                        <a14:foregroundMark x1="36015" y1="90023" x2="36015" y2="90023"/>
                        <a14:foregroundMark x1="49042" y1="79118" x2="49042" y2="79118"/>
                        <a14:foregroundMark x1="50958" y1="79118" x2="50958" y2="79118"/>
                        <a14:foregroundMark x1="16092" y1="80278" x2="16092" y2="80278"/>
                        <a14:backgroundMark x1="15326" y1="80046" x2="14559" y2="79118"/>
                        <a14:backgroundMark x1="15517" y1="80278" x2="15326" y2="80046"/>
                        <a14:backgroundMark x1="15709" y1="80510" x2="15517" y2="80278"/>
                        <a14:backgroundMark x1="15900" y1="80742" x2="15709" y2="80510"/>
                        <a14:backgroundMark x1="16092" y1="80974" x2="15900" y2="80742"/>
                        <a14:backgroundMark x1="14943" y1="80510" x2="14943" y2="805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41" y="2617692"/>
            <a:ext cx="2063078" cy="3363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AC321C53-F881-4AB5-9701-108237327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392" b="90023" l="9962" r="91571">
                        <a14:foregroundMark x1="92720" y1="37819" x2="92720" y2="37819"/>
                        <a14:foregroundMark x1="73946" y1="29002" x2="73946" y2="29002"/>
                        <a14:foregroundMark x1="13793" y1="6729" x2="34100" y2="10673"/>
                        <a14:foregroundMark x1="34100" y1="10673" x2="24138" y2="3016"/>
                        <a14:foregroundMark x1="24138" y1="3016" x2="13793" y2="8353"/>
                        <a14:foregroundMark x1="13793" y1="8353" x2="14176" y2="8585"/>
                        <a14:foregroundMark x1="15709" y1="3480" x2="30651" y2="5104"/>
                        <a14:foregroundMark x1="30651" y1="5104" x2="13410" y2="3944"/>
                        <a14:foregroundMark x1="13410" y1="3944" x2="18008" y2="4408"/>
                        <a14:foregroundMark x1="32950" y1="1624" x2="32950" y2="1624"/>
                        <a14:foregroundMark x1="25287" y1="1624" x2="25287" y2="1624"/>
                        <a14:foregroundMark x1="24521" y1="16473" x2="24521" y2="16473"/>
                        <a14:foregroundMark x1="25287" y1="16705" x2="25287" y2="16705"/>
                        <a14:foregroundMark x1="22605" y1="78190" x2="35632" y2="85847"/>
                        <a14:foregroundMark x1="35632" y1="85847" x2="45594" y2="79582"/>
                        <a14:foregroundMark x1="45594" y1="79582" x2="30651" y2="77958"/>
                        <a14:foregroundMark x1="30651" y1="77958" x2="24138" y2="78886"/>
                        <a14:foregroundMark x1="19923" y1="79814" x2="19923" y2="79814"/>
                        <a14:foregroundMark x1="25670" y1="76102" x2="25670" y2="76102"/>
                        <a14:foregroundMark x1="41379" y1="75870" x2="41379" y2="75870"/>
                        <a14:foregroundMark x1="32950" y1="75638" x2="32950" y2="75638"/>
                        <a14:foregroundMark x1="15805" y1="80510" x2="16092" y2="80510"/>
                        <a14:foregroundMark x1="14943" y1="80510" x2="15418" y2="80510"/>
                        <a14:foregroundMark x1="16475" y1="80510" x2="16475" y2="80510"/>
                        <a14:foregroundMark x1="16092" y1="80046" x2="16092" y2="80046"/>
                        <a14:foregroundMark x1="16475" y1="80742" x2="16475" y2="80742"/>
                        <a14:foregroundMark x1="33716" y1="88631" x2="33716" y2="88631"/>
                        <a14:foregroundMark x1="36015" y1="90023" x2="36015" y2="90023"/>
                        <a14:foregroundMark x1="49042" y1="79118" x2="49042" y2="79118"/>
                        <a14:foregroundMark x1="50958" y1="79118" x2="50958" y2="79118"/>
                        <a14:foregroundMark x1="16092" y1="80278" x2="16092" y2="80278"/>
                        <a14:backgroundMark x1="15326" y1="80046" x2="14559" y2="79118"/>
                        <a14:backgroundMark x1="15517" y1="80278" x2="15326" y2="80046"/>
                        <a14:backgroundMark x1="15709" y1="80510" x2="15517" y2="80278"/>
                        <a14:backgroundMark x1="15900" y1="80742" x2="15709" y2="80510"/>
                        <a14:backgroundMark x1="16092" y1="80974" x2="15900" y2="80742"/>
                        <a14:backgroundMark x1="14943" y1="80510" x2="14943" y2="8051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122" y="1237127"/>
            <a:ext cx="2063078" cy="3363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8058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09" y="2608975"/>
            <a:ext cx="11933382" cy="3557397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Lystenning: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Her kan du tenne et lys for noen</a:t>
            </a: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eller noe du tenker på.</a:t>
            </a: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sz="4900" dirty="0">
                <a:solidFill>
                  <a:schemeClr val="bg1"/>
                </a:solidFill>
                <a:latin typeface="Montserrat Alternates" panose="00000500000000000000" pitchFamily="2" charset="0"/>
              </a:rPr>
              <a:t>«</a:t>
            </a:r>
            <a:r>
              <a:rPr lang="nb-NO" sz="4900" i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Igjen talte Jesus til folket og sa</a:t>
            </a:r>
            <a:r>
              <a:rPr lang="nb-NO" sz="4900" dirty="0">
                <a:solidFill>
                  <a:schemeClr val="bg1"/>
                </a:solidFill>
                <a:latin typeface="Montserrat Alternates" panose="00000500000000000000" pitchFamily="2" charset="0"/>
              </a:rPr>
              <a:t>: ‘</a:t>
            </a:r>
            <a:r>
              <a:rPr lang="nb-NO" sz="4900" i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Jeg er verdens lys. Den som følger meg, skal ikke vandre i mørket, men ha livets lys.’» </a:t>
            </a:r>
            <a:br>
              <a:rPr lang="nb-NO" sz="4900" i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sz="3600" dirty="0" err="1">
                <a:solidFill>
                  <a:schemeClr val="bg1"/>
                </a:solidFill>
                <a:latin typeface="Montserrat Alternates" panose="00000500000000000000" pitchFamily="2" charset="0"/>
              </a:rPr>
              <a:t>Joh</a:t>
            </a:r>
            <a:r>
              <a:rPr lang="nb-NO" sz="3600" dirty="0">
                <a:solidFill>
                  <a:schemeClr val="bg1"/>
                </a:solidFill>
                <a:latin typeface="Montserrat Alternates" panose="00000500000000000000" pitchFamily="2" charset="0"/>
              </a:rPr>
              <a:t> 8, 12 </a:t>
            </a:r>
            <a:endParaRPr lang="nb-NO" i="1" dirty="0">
              <a:solidFill>
                <a:schemeClr val="bg1"/>
              </a:solidFill>
              <a:latin typeface="Montserrat Alternates" panose="00000500000000000000" pitchFamily="2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12</a:t>
            </a:r>
          </a:p>
        </p:txBody>
      </p:sp>
    </p:spTree>
    <p:extLst>
      <p:ext uri="{BB962C8B-B14F-4D97-AF65-F5344CB8AC3E}">
        <p14:creationId xmlns:p14="http://schemas.microsoft.com/office/powerpoint/2010/main" val="308876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8896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Gud gir oss sin kjærlighet.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«</a:t>
            </a:r>
            <a:r>
              <a:rPr lang="nb-NO" b="1" i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Smak og se </a:t>
            </a:r>
            <a:br>
              <a:rPr lang="nb-NO" b="1" i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b="1" i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at Herren er god</a:t>
            </a:r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.» 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sz="4000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Salme 34,9</a:t>
            </a:r>
            <a:endParaRPr lang="nb-NO" b="1" dirty="0">
              <a:solidFill>
                <a:schemeClr val="bg1"/>
              </a:solidFill>
              <a:latin typeface="Montserrat Alternates" panose="00000500000000000000" pitchFamily="2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1</a:t>
            </a:r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D0BA41A0-3C1A-471F-A12D-34D6DF5BB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04" b="91105" l="9000" r="90000">
                        <a14:foregroundMark x1="9000" y1="44205" x2="9500" y2="44205"/>
                        <a14:foregroundMark x1="34833" y1="91105" x2="34833" y2="91105"/>
                        <a14:foregroundMark x1="85500" y1="73046" x2="85500" y2="73046"/>
                      </a14:backgroundRemoval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592" y="4175169"/>
            <a:ext cx="4201408" cy="26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86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888" y="328382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Fortellingen: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Legg fortellingen tilbake i esken når du</a:t>
            </a: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er ferdig, så er det klart til nestemann.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2</a:t>
            </a:r>
          </a:p>
        </p:txBody>
      </p:sp>
    </p:spTree>
    <p:extLst>
      <p:ext uri="{BB962C8B-B14F-4D97-AF65-F5344CB8AC3E}">
        <p14:creationId xmlns:p14="http://schemas.microsoft.com/office/powerpoint/2010/main" val="1982986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7075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Dåpspåminnelse: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Bli tegnet med korset på hånda.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3</a:t>
            </a:r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id="{6DE95EBF-789D-412E-980F-E7D0E63A6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4" b="89674" l="1910" r="96181">
                        <a14:foregroundMark x1="6250" y1="26630" x2="6250" y2="26630"/>
                        <a14:foregroundMark x1="92361" y1="45109" x2="92361" y2="45109"/>
                        <a14:foregroundMark x1="94271" y1="59964" x2="94271" y2="59964"/>
                        <a14:foregroundMark x1="41840" y1="76449" x2="41840" y2="76449"/>
                        <a14:foregroundMark x1="51563" y1="85145" x2="51563" y2="85145"/>
                        <a14:foregroundMark x1="95833" y1="44022" x2="95833" y2="44022"/>
                        <a14:foregroundMark x1="96354" y1="61957" x2="96354" y2="61957"/>
                        <a14:foregroundMark x1="96354" y1="45471" x2="96354" y2="45471"/>
                        <a14:foregroundMark x1="1910" y1="39312" x2="1910" y2="3931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33401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8226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673" y="3183155"/>
            <a:ext cx="11333527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Samtalekort: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Velg ut og les ett eller flere kort.</a:t>
            </a: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Tenk på det som står på det. Legg så kortet tilbake.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4</a:t>
            </a:r>
          </a:p>
        </p:txBody>
      </p:sp>
    </p:spTree>
    <p:extLst>
      <p:ext uri="{BB962C8B-B14F-4D97-AF65-F5344CB8AC3E}">
        <p14:creationId xmlns:p14="http://schemas.microsoft.com/office/powerpoint/2010/main" val="1115469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9842" y="2218421"/>
            <a:ext cx="10872132" cy="2630415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Dele tro: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Her kan du bla i biblene, eller fargelegge et bibelversark.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5</a:t>
            </a:r>
          </a:p>
        </p:txBody>
      </p:sp>
    </p:spTree>
    <p:extLst>
      <p:ext uri="{BB962C8B-B14F-4D97-AF65-F5344CB8AC3E}">
        <p14:creationId xmlns:p14="http://schemas.microsoft.com/office/powerpoint/2010/main" val="179956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446" y="363616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Dele tid: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Hvordan kan vi dele tid med andre? </a:t>
            </a: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Når vi bruker tid med andre skaper vi fellesskap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6</a:t>
            </a:r>
          </a:p>
        </p:txBody>
      </p:sp>
    </p:spTree>
    <p:extLst>
      <p:ext uri="{BB962C8B-B14F-4D97-AF65-F5344CB8AC3E}">
        <p14:creationId xmlns:p14="http://schemas.microsoft.com/office/powerpoint/2010/main" val="96194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1537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Dele ting: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Trenger du noe her? </a:t>
            </a: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Vær så god!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7</a:t>
            </a:r>
          </a:p>
        </p:txBody>
      </p:sp>
    </p:spTree>
    <p:extLst>
      <p:ext uri="{BB962C8B-B14F-4D97-AF65-F5344CB8AC3E}">
        <p14:creationId xmlns:p14="http://schemas.microsoft.com/office/powerpoint/2010/main" val="2964558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9E3972-4267-41ED-924A-ED7931DA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168" y="24281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  <a:t>Misjonskino:</a:t>
            </a: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br>
              <a:rPr lang="nb-NO" b="1" dirty="0">
                <a:solidFill>
                  <a:schemeClr val="bg1"/>
                </a:solidFill>
                <a:latin typeface="Montserrat Alternates" panose="00000500000000000000" pitchFamily="2" charset="0"/>
              </a:rPr>
            </a:br>
            <a:r>
              <a:rPr lang="nb-NO" dirty="0">
                <a:solidFill>
                  <a:schemeClr val="bg1"/>
                </a:solidFill>
                <a:latin typeface="Montserrat Alternates" panose="00000500000000000000" pitchFamily="2" charset="0"/>
              </a:rPr>
              <a:t>Kom inn og se en misjonsfilm.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61D584E-8F91-43D9-B1A5-BD23DD9F14BD}"/>
              </a:ext>
            </a:extLst>
          </p:cNvPr>
          <p:cNvSpPr txBox="1"/>
          <p:nvPr/>
        </p:nvSpPr>
        <p:spPr>
          <a:xfrm>
            <a:off x="10469461" y="285227"/>
            <a:ext cx="1417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bg1"/>
                </a:solidFill>
                <a:latin typeface="Montserrat Alternates" panose="00000500000000000000" pitchFamily="2" charset="0"/>
                <a:ea typeface="+mj-ea"/>
                <a:cs typeface="+mj-cs"/>
              </a:rPr>
              <a:t>Post 8</a:t>
            </a:r>
          </a:p>
        </p:txBody>
      </p:sp>
      <p:pic>
        <p:nvPicPr>
          <p:cNvPr id="3077" name="Picture 5">
            <a:extLst>
              <a:ext uri="{FF2B5EF4-FFF2-40B4-BE49-F238E27FC236}">
                <a16:creationId xmlns:a16="http://schemas.microsoft.com/office/drawing/2014/main" id="{D2BDA90A-85C1-4D06-B673-CF24E927E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233" b="98837" l="1599" r="96448">
                        <a14:foregroundMark x1="27353" y1="20155" x2="27353" y2="20155"/>
                        <a14:foregroundMark x1="27353" y1="20155" x2="27886" y2="30426"/>
                        <a14:foregroundMark x1="27886" y1="30426" x2="31794" y2="40116"/>
                        <a14:foregroundMark x1="31794" y1="40116" x2="24512" y2="20930"/>
                        <a14:foregroundMark x1="24512" y1="20930" x2="24512" y2="19961"/>
                        <a14:foregroundMark x1="24512" y1="19767" x2="17229" y2="10853"/>
                        <a14:foregroundMark x1="18925" y1="10345" x2="26288" y2="8140"/>
                        <a14:foregroundMark x1="26288" y1="8140" x2="28952" y2="18798"/>
                        <a14:foregroundMark x1="29663" y1="18992" x2="39076" y2="15698"/>
                        <a14:foregroundMark x1="39076" y1="15698" x2="49378" y2="15891"/>
                        <a14:foregroundMark x1="49378" y1="15891" x2="59503" y2="21512"/>
                        <a14:foregroundMark x1="59503" y1="21512" x2="61634" y2="32558"/>
                        <a14:foregroundMark x1="61634" y1="32558" x2="56661" y2="41279"/>
                        <a14:foregroundMark x1="56661" y1="41279" x2="53464" y2="43411"/>
                        <a14:foregroundMark x1="57371" y1="35659" x2="63588" y2="23256"/>
                        <a14:foregroundMark x1="63588" y1="23256" x2="57371" y2="16085"/>
                        <a14:foregroundMark x1="57371" y1="16085" x2="55773" y2="15310"/>
                        <a14:foregroundMark x1="60568" y1="16473" x2="64476" y2="7364"/>
                        <a14:foregroundMark x1="64476" y1="7364" x2="70870" y2="14341"/>
                        <a14:foregroundMark x1="70870" y1="14341" x2="65187" y2="21899"/>
                        <a14:foregroundMark x1="65187" y1="21899" x2="62167" y2="34109"/>
                        <a14:foregroundMark x1="62167" y1="34109" x2="61634" y2="34496"/>
                        <a14:foregroundMark x1="69627" y1="18411" x2="72647" y2="8915"/>
                        <a14:foregroundMark x1="72647" y1="8915" x2="63943" y2="8527"/>
                        <a14:foregroundMark x1="25755" y1="8333" x2="18861" y2="12011"/>
                        <a14:foregroundMark x1="19183" y1="13566" x2="26465" y2="6589"/>
                        <a14:foregroundMark x1="26465" y1="6589" x2="27886" y2="7752"/>
                        <a14:foregroundMark x1="27531" y1="7946" x2="18650" y2="7558"/>
                        <a14:foregroundMark x1="18985" y1="8770" x2="22025" y2="19767"/>
                        <a14:foregroundMark x1="18650" y1="7558" x2="18847" y2="8270"/>
                        <a14:foregroundMark x1="22025" y1="19767" x2="25044" y2="20543"/>
                        <a14:foregroundMark x1="27531" y1="18992" x2="27886" y2="9302"/>
                        <a14:foregroundMark x1="23623" y1="19380" x2="19716" y2="9884"/>
                        <a14:foregroundMark x1="19716" y1="9884" x2="19716" y2="9884"/>
                        <a14:foregroundMark x1="19005" y1="11628" x2="25222" y2="20543"/>
                        <a14:foregroundMark x1="25222" y1="20543" x2="25755" y2="20349"/>
                        <a14:foregroundMark x1="23801" y1="20155" x2="18366" y2="12907"/>
                        <a14:foregroundMark x1="60213" y1="13953" x2="69805" y2="6008"/>
                        <a14:foregroundMark x1="69805" y1="6008" x2="70870" y2="6008"/>
                        <a14:foregroundMark x1="70693" y1="8915" x2="61456" y2="11047"/>
                        <a14:foregroundMark x1="61456" y1="11047" x2="61812" y2="14922"/>
                        <a14:foregroundMark x1="60924" y1="12791" x2="67673" y2="6589"/>
                        <a14:foregroundMark x1="67673" y1="6589" x2="68384" y2="6202"/>
                        <a14:foregroundMark x1="67140" y1="5620" x2="60924" y2="13372"/>
                        <a14:foregroundMark x1="60924" y1="13372" x2="61101" y2="14147"/>
                        <a14:foregroundMark x1="61101" y1="11434" x2="64831" y2="6395"/>
                        <a14:foregroundMark x1="23268" y1="18992" x2="18849" y2="12317"/>
                        <a14:foregroundMark x1="19538" y1="7171" x2="17584" y2="7364"/>
                        <a14:foregroundMark x1="26288" y1="58140" x2="30373" y2="47868"/>
                        <a14:foregroundMark x1="30373" y1="47868" x2="31616" y2="46512"/>
                        <a14:foregroundMark x1="40675" y1="67054" x2="38188" y2="50969"/>
                        <a14:foregroundMark x1="52220" y1="65504" x2="53819" y2="57364"/>
                        <a14:foregroundMark x1="48490" y1="69574" x2="51155" y2="49419"/>
                        <a14:foregroundMark x1="40142" y1="68798" x2="47069" y2="54264"/>
                        <a14:foregroundMark x1="42096" y1="72481" x2="54529" y2="62209"/>
                        <a14:foregroundMark x1="46536" y1="74031" x2="54174" y2="61240"/>
                        <a14:foregroundMark x1="54174" y1="61240" x2="53641" y2="60853"/>
                        <a14:foregroundMark x1="43694" y1="77132" x2="34103" y2="65698"/>
                        <a14:foregroundMark x1="34103" y1="65698" x2="36234" y2="56008"/>
                        <a14:foregroundMark x1="36234" y1="56008" x2="38544" y2="54070"/>
                        <a14:foregroundMark x1="37833" y1="56202" x2="47069" y2="48450"/>
                        <a14:foregroundMark x1="47069" y1="48450" x2="50089" y2="54651"/>
                        <a14:foregroundMark x1="43694" y1="58721" x2="46004" y2="51163"/>
                        <a14:foregroundMark x1="41385" y1="72093" x2="50444" y2="61434"/>
                        <a14:foregroundMark x1="44583" y1="65891" x2="44938" y2="58527"/>
                        <a14:foregroundMark x1="44227" y1="75969" x2="55240" y2="68023"/>
                        <a14:foregroundMark x1="55240" y1="68023" x2="53996" y2="56008"/>
                        <a14:foregroundMark x1="53996" y1="56008" x2="53286" y2="54845"/>
                        <a14:foregroundMark x1="45648" y1="26744" x2="41563" y2="22481"/>
                        <a14:foregroundMark x1="35169" y1="38953" x2="26998" y2="30620"/>
                        <a14:foregroundMark x1="26998" y1="30620" x2="24867" y2="25388"/>
                        <a14:foregroundMark x1="30195" y1="37597" x2="24867" y2="27519"/>
                        <a14:foregroundMark x1="24867" y1="27519" x2="24867" y2="26938"/>
                        <a14:foregroundMark x1="23446" y1="19186" x2="17662" y2="12875"/>
                        <a14:foregroundMark x1="22913" y1="19961" x2="18828" y2="12403"/>
                        <a14:foregroundMark x1="20308" y1="6977" x2="19183" y2="10659"/>
                        <a14:foregroundMark x1="20604" y1="6008" x2="20308" y2="6977"/>
                        <a14:foregroundMark x1="61456" y1="9302" x2="60391" y2="8140"/>
                        <a14:foregroundMark x1="16519" y1="91085" x2="33393" y2="89341"/>
                        <a14:foregroundMark x1="32860" y1="92054" x2="34281" y2="92054"/>
                        <a14:foregroundMark x1="73535" y1="78876" x2="84547" y2="69961"/>
                        <a14:foregroundMark x1="84547" y1="69961" x2="90941" y2="56202"/>
                        <a14:foregroundMark x1="88552" y1="46265" x2="88099" y2="44380"/>
                        <a14:foregroundMark x1="90941" y1="56202" x2="89534" y2="50348"/>
                        <a14:foregroundMark x1="88099" y1="44380" x2="81528" y2="37209"/>
                        <a14:foregroundMark x1="81528" y1="37209" x2="90941" y2="40698"/>
                        <a14:foregroundMark x1="90941" y1="40698" x2="94316" y2="50000"/>
                        <a14:foregroundMark x1="94316" y1="50000" x2="91119" y2="64922"/>
                        <a14:foregroundMark x1="91119" y1="64922" x2="85435" y2="74806"/>
                        <a14:foregroundMark x1="85435" y1="74806" x2="75488" y2="80426"/>
                        <a14:foregroundMark x1="75488" y1="80426" x2="71048" y2="77519"/>
                        <a14:foregroundMark x1="84725" y1="76163" x2="92362" y2="67442"/>
                        <a14:foregroundMark x1="92362" y1="67442" x2="94316" y2="56589"/>
                        <a14:foregroundMark x1="94494" y1="58721" x2="95027" y2="46512"/>
                        <a14:foregroundMark x1="95027" y1="46512" x2="85968" y2="37597"/>
                        <a14:foregroundMark x1="85968" y1="37597" x2="83837" y2="36822"/>
                        <a14:foregroundMark x1="80284" y1="33915" x2="92007" y2="39341"/>
                        <a14:foregroundMark x1="92007" y1="39341" x2="96625" y2="49031"/>
                        <a14:foregroundMark x1="96625" y1="49031" x2="95027" y2="60659"/>
                        <a14:foregroundMark x1="95027" y1="60659" x2="92185" y2="62791"/>
                        <a14:foregroundMark x1="24156" y1="18217" x2="18117" y2="12209"/>
                        <a14:foregroundMark x1="22380" y1="18023" x2="18828" y2="15698"/>
                        <a14:foregroundMark x1="12256" y1="91860" x2="21670" y2="92248"/>
                        <a14:foregroundMark x1="21670" y1="92248" x2="44938" y2="90310"/>
                        <a14:foregroundMark x1="44938" y1="90310" x2="56661" y2="92442"/>
                        <a14:foregroundMark x1="56661" y1="92442" x2="73890" y2="89535"/>
                        <a14:foregroundMark x1="80639" y1="93411" x2="57016" y2="89535"/>
                        <a14:foregroundMark x1="57016" y1="89535" x2="55062" y2="87984"/>
                        <a14:foregroundMark x1="10835" y1="87016" x2="10835" y2="87016"/>
                        <a14:foregroundMark x1="8171" y1="93411" x2="14387" y2="86240"/>
                        <a14:foregroundMark x1="14387" y1="86240" x2="20071" y2="94186"/>
                        <a14:foregroundMark x1="20071" y1="94186" x2="26643" y2="93411"/>
                        <a14:foregroundMark x1="18117" y1="95155" x2="5684" y2="91860"/>
                        <a14:foregroundMark x1="5684" y1="91860" x2="13854" y2="86240"/>
                        <a14:foregroundMark x1="13854" y1="86240" x2="14742" y2="86047"/>
                        <a14:foregroundMark x1="39609" y1="87791" x2="52043" y2="86822"/>
                        <a14:foregroundMark x1="52043" y1="86822" x2="51865" y2="87209"/>
                        <a14:foregroundMark x1="36057" y1="95930" x2="47602" y2="94380"/>
                        <a14:foregroundMark x1="47602" y1="94380" x2="55595" y2="94380"/>
                        <a14:foregroundMark x1="67496" y1="93023" x2="78686" y2="93798"/>
                        <a14:foregroundMark x1="78686" y1="93798" x2="78508" y2="92636"/>
                        <a14:foregroundMark x1="66963" y1="88178" x2="80284" y2="88178"/>
                        <a14:foregroundMark x1="80284" y1="88178" x2="73535" y2="95930"/>
                        <a14:foregroundMark x1="73535" y1="95930" x2="73357" y2="95930"/>
                        <a14:foregroundMark x1="62345" y1="96899" x2="79574" y2="97481"/>
                        <a14:foregroundMark x1="79574" y1="97481" x2="80284" y2="84690"/>
                        <a14:foregroundMark x1="80284" y1="84690" x2="77087" y2="83333"/>
                        <a14:foregroundMark x1="1776" y1="92829" x2="3552" y2="89341"/>
                        <a14:foregroundMark x1="8881" y1="95543" x2="18650" y2="95930"/>
                        <a14:foregroundMark x1="18650" y1="95930" x2="18472" y2="95930"/>
                        <a14:foregroundMark x1="16519" y1="98837" x2="11190" y2="97287"/>
                        <a14:backgroundMark x1="15986" y1="8140" x2="15808" y2="12791"/>
                        <a14:backgroundMark x1="17229" y1="6977" x2="17229" y2="6977"/>
                        <a14:backgroundMark x1="88632" y1="51744" x2="87567" y2="47093"/>
                        <a14:backgroundMark x1="88988" y1="51357" x2="89520" y2="50388"/>
                        <a14:backgroundMark x1="88455" y1="52132" x2="87211" y2="46124"/>
                        <a14:backgroundMark x1="87922" y1="46318" x2="88099" y2="48837"/>
                        <a14:backgroundMark x1="89698" y1="49612" x2="89698" y2="49612"/>
                        <a14:backgroundMark x1="89165" y1="49031" x2="88988" y2="484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6011"/>
            <a:ext cx="4241052" cy="3879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062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D58BF338E8AD4CAAE7D271D96896C5" ma:contentTypeVersion="13" ma:contentTypeDescription="Opprett et nytt dokument." ma:contentTypeScope="" ma:versionID="b14bbc10f1cf16b143660d9aa0397c69">
  <xsd:schema xmlns:xsd="http://www.w3.org/2001/XMLSchema" xmlns:xs="http://www.w3.org/2001/XMLSchema" xmlns:p="http://schemas.microsoft.com/office/2006/metadata/properties" xmlns:ns2="89f7f6a3-c0af-408f-9396-558690f1c835" xmlns:ns3="9b0e9970-4a25-4342-91c4-827c2d750b92" targetNamespace="http://schemas.microsoft.com/office/2006/metadata/properties" ma:root="true" ma:fieldsID="c8d35ff43a58949cd91890ebb8769424" ns2:_="" ns3:_="">
    <xsd:import namespace="89f7f6a3-c0af-408f-9396-558690f1c835"/>
    <xsd:import namespace="9b0e9970-4a25-4342-91c4-827c2d750b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f7f6a3-c0af-408f-9396-558690f1c8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e9970-4a25-4342-91c4-827c2d750b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24F756B-CCAD-4579-B312-2328D90D05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f7f6a3-c0af-408f-9396-558690f1c835"/>
    <ds:schemaRef ds:uri="9b0e9970-4a25-4342-91c4-827c2d750b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8A0E32-F08E-4867-B889-BBF8DCB605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AAA402-DBF7-462C-8D65-26FC6893553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307</Words>
  <Application>Microsoft Office PowerPoint</Application>
  <PresentationFormat>Widescreen</PresentationFormat>
  <Paragraphs>25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Montserrat Alternates</vt:lpstr>
      <vt:lpstr>Office-tema</vt:lpstr>
      <vt:lpstr>Delegudstjeneste  bønnevandring</vt:lpstr>
      <vt:lpstr>Gud gir oss sin kjærlighet.  «Smak og se  at Herren er god.»  Salme 34,9</vt:lpstr>
      <vt:lpstr>Fortellingen:  Legg fortellingen tilbake i esken når du er ferdig, så er det klart til nestemann.</vt:lpstr>
      <vt:lpstr>Dåpspåminnelse:  Bli tegnet med korset på hånda.</vt:lpstr>
      <vt:lpstr>Samtalekort:  Velg ut og les ett eller flere kort. Tenk på det som står på det. Legg så kortet tilbake.</vt:lpstr>
      <vt:lpstr>Dele tro:  Her kan du bla i biblene, eller fargelegge et bibelversark.</vt:lpstr>
      <vt:lpstr>Dele tid:  Hvordan kan vi dele tid med andre?   Når vi bruker tid med andre skaper vi fellesskap</vt:lpstr>
      <vt:lpstr>Dele ting:  Trenger du noe her?   Vær så god!</vt:lpstr>
      <vt:lpstr>Misjonskino:  Kom inn og se en misjonsfilm.</vt:lpstr>
      <vt:lpstr>Menighetens misjonsprosjekt:  Gi en gave og be om at den kommer til nytte for misjonsprosjektet menigheten støtter.</vt:lpstr>
      <vt:lpstr>Takkoffer – delekort:   Hva har du fått, og hva kan du dele videre?</vt:lpstr>
      <vt:lpstr>BØNN FOR VERDEN:  For så høyt har Gud elsket verden...” Joh 3, 16a.   Sett et diamantklistremerke på stedet du ber for.</vt:lpstr>
      <vt:lpstr>Lystenning: Her kan du tenne et lys for noen eller noe du tenker på.  «Igjen talte Jesus til folket og sa: ‘Jeg er verdens lys. Den som følger meg, skal ikke vandre i mørket, men ha livets lys.’»  Joh 8, 12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Delegudstjeneste</dc:title>
  <dc:creator>Ragnhild Kristensen Bøhler</dc:creator>
  <cp:lastModifiedBy>Ragnhild Kristensen Bøhler</cp:lastModifiedBy>
  <cp:revision>2</cp:revision>
  <dcterms:created xsi:type="dcterms:W3CDTF">2022-05-12T07:28:10Z</dcterms:created>
  <dcterms:modified xsi:type="dcterms:W3CDTF">2022-05-25T08:00:07Z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0x010100ABD58BF338E8AD4CAAE7D271D96896C5</vt:lpwstr>
  </property>
</Properties>
</file>