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844" r:id="rId5"/>
  </p:sldMasterIdLst>
  <p:notesMasterIdLst>
    <p:notesMasterId r:id="rId26"/>
  </p:notesMasterIdLst>
  <p:sldIdLst>
    <p:sldId id="623" r:id="rId6"/>
    <p:sldId id="638" r:id="rId7"/>
    <p:sldId id="624" r:id="rId8"/>
    <p:sldId id="629" r:id="rId9"/>
    <p:sldId id="630" r:id="rId10"/>
    <p:sldId id="635" r:id="rId11"/>
    <p:sldId id="631" r:id="rId12"/>
    <p:sldId id="632" r:id="rId13"/>
    <p:sldId id="634" r:id="rId14"/>
    <p:sldId id="633" r:id="rId15"/>
    <p:sldId id="636" r:id="rId16"/>
    <p:sldId id="639" r:id="rId17"/>
    <p:sldId id="643" r:id="rId18"/>
    <p:sldId id="642" r:id="rId19"/>
    <p:sldId id="641" r:id="rId20"/>
    <p:sldId id="637" r:id="rId21"/>
    <p:sldId id="640" r:id="rId22"/>
    <p:sldId id="644" r:id="rId23"/>
    <p:sldId id="645" r:id="rId24"/>
    <p:sldId id="646" r:id="rId25"/>
  </p:sldIdLst>
  <p:sldSz cx="12192000" cy="6858000"/>
  <p:notesSz cx="6858000" cy="9144000"/>
  <p:embeddedFontLst>
    <p:embeddedFont>
      <p:font typeface="Arial Black" panose="020B0A04020102020204" pitchFamily="34" charset="0"/>
      <p:bold r:id="rId27"/>
    </p:embeddedFont>
    <p:embeddedFont>
      <p:font typeface="Calibri" panose="020F0502020204030204" pitchFamily="34" charset="0"/>
      <p:regular r:id="rId28"/>
      <p:bold r:id="rId29"/>
      <p:italic r:id="rId30"/>
      <p:boldItalic r:id="rId31"/>
    </p:embeddedFont>
    <p:embeddedFont>
      <p:font typeface="Calibri bold" panose="020F0702030404030204" pitchFamily="34" charset="0"/>
      <p:bold r:id="rId32"/>
    </p:embeddedFont>
    <p:embeddedFont>
      <p:font typeface="Calibri Light" panose="020F0302020204030204" pitchFamily="34" charset="0"/>
      <p:regular r:id="rId33"/>
      <p:italic r:id="rId34"/>
    </p:embeddedFont>
    <p:embeddedFont>
      <p:font typeface="Crimson Text" panose="02000503000000000000" pitchFamily="2" charset="0"/>
      <p:regular r:id="rId35"/>
      <p:bold r:id="rId36"/>
      <p:italic r:id="rId37"/>
      <p:boldItalic r:id="rId38"/>
    </p:embeddedFont>
    <p:embeddedFont>
      <p:font typeface="Montserrat" panose="00000500000000000000" pitchFamily="2" charset="0"/>
      <p:regular r:id="rId39"/>
      <p:bold r:id="rId40"/>
      <p:italic r:id="rId41"/>
      <p:boldItalic r:id="rId42"/>
    </p:embeddedFont>
    <p:embeddedFont>
      <p:font typeface="Montserrat Alternates" panose="00000500000000000000" pitchFamily="2" charset="0"/>
      <p:regular r:id="rId43"/>
      <p:bold r:id="rId44"/>
      <p:italic r:id="rId45"/>
      <p:boldItalic r:id="rId46"/>
    </p:embeddedFont>
    <p:embeddedFont>
      <p:font typeface="Montserrat Alternates Black" panose="00000A00000000000000" pitchFamily="2" charset="0"/>
      <p:bold r:id="rId47"/>
      <p:boldItalic r:id="rId48"/>
    </p:embeddedFont>
    <p:embeddedFont>
      <p:font typeface="Montserrat Black" panose="00000A00000000000000" pitchFamily="2" charset="0"/>
      <p:bold r:id="rId49"/>
      <p:boldItalic r:id="rId50"/>
    </p:embeddedFont>
    <p:embeddedFont>
      <p:font typeface="Montserrat Light" panose="00000400000000000000" pitchFamily="2" charset="0"/>
      <p:regular r:id="rId51"/>
      <p:italic r:id="rId52"/>
    </p:embeddedFont>
    <p:embeddedFont>
      <p:font typeface="Montserrat SemiBold" panose="00000700000000000000" pitchFamily="2" charset="0"/>
      <p:bold r:id="rId53"/>
      <p:boldItalic r:id="rId54"/>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764"/>
    <a:srgbClr val="DEE9E8"/>
    <a:srgbClr val="24837C"/>
    <a:srgbClr val="6BA49D"/>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D749F-D948-45B0-8E8E-9029644B95FA}" v="88" dt="2022-06-09T08:33:34.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25.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nhild Kristensen Bøhler" userId="69fc4209-10a7-4ca7-bdc7-ce524fc11ac8" providerId="ADAL" clId="{29BD749F-D948-45B0-8E8E-9029644B95FA}"/>
    <pc:docChg chg="undo redo custSel addSld delSld modSld sldOrd modMainMaster">
      <pc:chgData name="Ragnhild Kristensen Bøhler" userId="69fc4209-10a7-4ca7-bdc7-ce524fc11ac8" providerId="ADAL" clId="{29BD749F-D948-45B0-8E8E-9029644B95FA}" dt="2022-06-09T08:33:34.227" v="916" actId="1076"/>
      <pc:docMkLst>
        <pc:docMk/>
      </pc:docMkLst>
      <pc:sldChg chg="del">
        <pc:chgData name="Ragnhild Kristensen Bøhler" userId="69fc4209-10a7-4ca7-bdc7-ce524fc11ac8" providerId="ADAL" clId="{29BD749F-D948-45B0-8E8E-9029644B95FA}" dt="2022-05-25T08:05:00.720" v="44" actId="47"/>
        <pc:sldMkLst>
          <pc:docMk/>
          <pc:sldMk cId="2981054329" sldId="257"/>
        </pc:sldMkLst>
      </pc:sldChg>
      <pc:sldChg chg="del">
        <pc:chgData name="Ragnhild Kristensen Bøhler" userId="69fc4209-10a7-4ca7-bdc7-ce524fc11ac8" providerId="ADAL" clId="{29BD749F-D948-45B0-8E8E-9029644B95FA}" dt="2022-06-02T10:46:03.123" v="94" actId="2696"/>
        <pc:sldMkLst>
          <pc:docMk/>
          <pc:sldMk cId="1072862575" sldId="567"/>
        </pc:sldMkLst>
      </pc:sldChg>
      <pc:sldChg chg="del">
        <pc:chgData name="Ragnhild Kristensen Bøhler" userId="69fc4209-10a7-4ca7-bdc7-ce524fc11ac8" providerId="ADAL" clId="{29BD749F-D948-45B0-8E8E-9029644B95FA}" dt="2022-06-02T10:44:01.505" v="84" actId="2696"/>
        <pc:sldMkLst>
          <pc:docMk/>
          <pc:sldMk cId="1643434331" sldId="574"/>
        </pc:sldMkLst>
      </pc:sldChg>
      <pc:sldChg chg="addSp modSp del mod ord">
        <pc:chgData name="Ragnhild Kristensen Bøhler" userId="69fc4209-10a7-4ca7-bdc7-ce524fc11ac8" providerId="ADAL" clId="{29BD749F-D948-45B0-8E8E-9029644B95FA}" dt="2022-06-08T10:15:29.526" v="163" actId="2696"/>
        <pc:sldMkLst>
          <pc:docMk/>
          <pc:sldMk cId="1398563434" sldId="577"/>
        </pc:sldMkLst>
        <pc:spChg chg="mod">
          <ac:chgData name="Ragnhild Kristensen Bøhler" userId="69fc4209-10a7-4ca7-bdc7-ce524fc11ac8" providerId="ADAL" clId="{29BD749F-D948-45B0-8E8E-9029644B95FA}" dt="2022-05-25T08:01:19.561" v="7" actId="1076"/>
          <ac:spMkLst>
            <pc:docMk/>
            <pc:sldMk cId="1398563434" sldId="577"/>
            <ac:spMk id="2" creationId="{7AA5E053-ACDB-4478-8B0E-901954537D47}"/>
          </ac:spMkLst>
        </pc:spChg>
        <pc:spChg chg="add mod">
          <ac:chgData name="Ragnhild Kristensen Bøhler" userId="69fc4209-10a7-4ca7-bdc7-ce524fc11ac8" providerId="ADAL" clId="{29BD749F-D948-45B0-8E8E-9029644B95FA}" dt="2022-06-02T10:56:03.850" v="131" actId="2085"/>
          <ac:spMkLst>
            <pc:docMk/>
            <pc:sldMk cId="1398563434" sldId="577"/>
            <ac:spMk id="3" creationId="{E95D81D1-FDB6-44B0-8CEF-2B83B7A0AFC8}"/>
          </ac:spMkLst>
        </pc:spChg>
        <pc:picChg chg="mod">
          <ac:chgData name="Ragnhild Kristensen Bøhler" userId="69fc4209-10a7-4ca7-bdc7-ce524fc11ac8" providerId="ADAL" clId="{29BD749F-D948-45B0-8E8E-9029644B95FA}" dt="2022-05-25T08:01:14.211" v="6" actId="1076"/>
          <ac:picMkLst>
            <pc:docMk/>
            <pc:sldMk cId="1398563434" sldId="577"/>
            <ac:picMk id="5" creationId="{9F2510D7-06E5-4A9A-9588-0C1B03CF3654}"/>
          </ac:picMkLst>
        </pc:picChg>
      </pc:sldChg>
      <pc:sldChg chg="addSp modSp del mod">
        <pc:chgData name="Ragnhild Kristensen Bøhler" userId="69fc4209-10a7-4ca7-bdc7-ce524fc11ac8" providerId="ADAL" clId="{29BD749F-D948-45B0-8E8E-9029644B95FA}" dt="2022-06-08T10:29:21.670" v="243" actId="2696"/>
        <pc:sldMkLst>
          <pc:docMk/>
          <pc:sldMk cId="2760928317" sldId="578"/>
        </pc:sldMkLst>
        <pc:spChg chg="mod">
          <ac:chgData name="Ragnhild Kristensen Bøhler" userId="69fc4209-10a7-4ca7-bdc7-ce524fc11ac8" providerId="ADAL" clId="{29BD749F-D948-45B0-8E8E-9029644B95FA}" dt="2022-06-02T10:40:23.786" v="73" actId="20577"/>
          <ac:spMkLst>
            <pc:docMk/>
            <pc:sldMk cId="2760928317" sldId="578"/>
            <ac:spMk id="5" creationId="{2D28EF62-4FCA-4C4F-A604-9A65EBF67ECF}"/>
          </ac:spMkLst>
        </pc:spChg>
        <pc:picChg chg="add mod">
          <ac:chgData name="Ragnhild Kristensen Bøhler" userId="69fc4209-10a7-4ca7-bdc7-ce524fc11ac8" providerId="ADAL" clId="{29BD749F-D948-45B0-8E8E-9029644B95FA}" dt="2022-05-25T08:05:25.533" v="45" actId="1076"/>
          <ac:picMkLst>
            <pc:docMk/>
            <pc:sldMk cId="2760928317" sldId="578"/>
            <ac:picMk id="3" creationId="{8F394418-DC03-46D9-83A9-F10BEB5A7AE1}"/>
          </ac:picMkLst>
        </pc:picChg>
      </pc:sldChg>
      <pc:sldChg chg="addSp modSp del mod">
        <pc:chgData name="Ragnhild Kristensen Bøhler" userId="69fc4209-10a7-4ca7-bdc7-ce524fc11ac8" providerId="ADAL" clId="{29BD749F-D948-45B0-8E8E-9029644B95FA}" dt="2022-06-08T10:29:24.378" v="244" actId="2696"/>
        <pc:sldMkLst>
          <pc:docMk/>
          <pc:sldMk cId="2006537206" sldId="579"/>
        </pc:sldMkLst>
        <pc:spChg chg="mod">
          <ac:chgData name="Ragnhild Kristensen Bøhler" userId="69fc4209-10a7-4ca7-bdc7-ce524fc11ac8" providerId="ADAL" clId="{29BD749F-D948-45B0-8E8E-9029644B95FA}" dt="2022-06-02T10:36:37.672" v="53" actId="20577"/>
          <ac:spMkLst>
            <pc:docMk/>
            <pc:sldMk cId="2006537206" sldId="579"/>
            <ac:spMk id="3" creationId="{2A729085-7C47-42DE-92C5-DF4CF8AF2673}"/>
          </ac:spMkLst>
        </pc:spChg>
        <pc:picChg chg="add mod">
          <ac:chgData name="Ragnhild Kristensen Bøhler" userId="69fc4209-10a7-4ca7-bdc7-ce524fc11ac8" providerId="ADAL" clId="{29BD749F-D948-45B0-8E8E-9029644B95FA}" dt="2022-05-25T08:03:42.523" v="29"/>
          <ac:picMkLst>
            <pc:docMk/>
            <pc:sldMk cId="2006537206" sldId="579"/>
            <ac:picMk id="4" creationId="{2D600BFF-6DA2-434B-AFE0-C223EFE2E009}"/>
          </ac:picMkLst>
        </pc:picChg>
      </pc:sldChg>
      <pc:sldChg chg="addSp modSp del">
        <pc:chgData name="Ragnhild Kristensen Bøhler" userId="69fc4209-10a7-4ca7-bdc7-ce524fc11ac8" providerId="ADAL" clId="{29BD749F-D948-45B0-8E8E-9029644B95FA}" dt="2022-06-08T10:32:38.212" v="253" actId="47"/>
        <pc:sldMkLst>
          <pc:docMk/>
          <pc:sldMk cId="1625882109" sldId="580"/>
        </pc:sldMkLst>
        <pc:picChg chg="add mod">
          <ac:chgData name="Ragnhild Kristensen Bøhler" userId="69fc4209-10a7-4ca7-bdc7-ce524fc11ac8" providerId="ADAL" clId="{29BD749F-D948-45B0-8E8E-9029644B95FA}" dt="2022-05-25T08:03:48.478" v="31"/>
          <ac:picMkLst>
            <pc:docMk/>
            <pc:sldMk cId="1625882109" sldId="580"/>
            <ac:picMk id="4" creationId="{AB17C206-95FF-43F3-BBA5-D70702D75B9C}"/>
          </ac:picMkLst>
        </pc:picChg>
      </pc:sldChg>
      <pc:sldChg chg="del">
        <pc:chgData name="Ragnhild Kristensen Bøhler" userId="69fc4209-10a7-4ca7-bdc7-ce524fc11ac8" providerId="ADAL" clId="{29BD749F-D948-45B0-8E8E-9029644B95FA}" dt="2022-06-02T10:44:22.796" v="85" actId="2696"/>
        <pc:sldMkLst>
          <pc:docMk/>
          <pc:sldMk cId="3154668394" sldId="581"/>
        </pc:sldMkLst>
      </pc:sldChg>
      <pc:sldChg chg="modSp del mod">
        <pc:chgData name="Ragnhild Kristensen Bøhler" userId="69fc4209-10a7-4ca7-bdc7-ce524fc11ac8" providerId="ADAL" clId="{29BD749F-D948-45B0-8E8E-9029644B95FA}" dt="2022-06-08T11:10:01.725" v="348" actId="2696"/>
        <pc:sldMkLst>
          <pc:docMk/>
          <pc:sldMk cId="4269465057" sldId="583"/>
        </pc:sldMkLst>
        <pc:spChg chg="mod">
          <ac:chgData name="Ragnhild Kristensen Bøhler" userId="69fc4209-10a7-4ca7-bdc7-ce524fc11ac8" providerId="ADAL" clId="{29BD749F-D948-45B0-8E8E-9029644B95FA}" dt="2022-06-02T10:45:14.400" v="93"/>
          <ac:spMkLst>
            <pc:docMk/>
            <pc:sldMk cId="4269465057" sldId="583"/>
            <ac:spMk id="3" creationId="{36BEB5BD-8132-4FC5-8D76-7B8D4BBB0A41}"/>
          </ac:spMkLst>
        </pc:spChg>
      </pc:sldChg>
      <pc:sldChg chg="addSp modSp del mod">
        <pc:chgData name="Ragnhild Kristensen Bøhler" userId="69fc4209-10a7-4ca7-bdc7-ce524fc11ac8" providerId="ADAL" clId="{29BD749F-D948-45B0-8E8E-9029644B95FA}" dt="2022-06-08T11:13:25.924" v="364" actId="2696"/>
        <pc:sldMkLst>
          <pc:docMk/>
          <pc:sldMk cId="2920606098" sldId="587"/>
        </pc:sldMkLst>
        <pc:spChg chg="mod">
          <ac:chgData name="Ragnhild Kristensen Bøhler" userId="69fc4209-10a7-4ca7-bdc7-ce524fc11ac8" providerId="ADAL" clId="{29BD749F-D948-45B0-8E8E-9029644B95FA}" dt="2022-06-02T10:46:28.700" v="97" actId="1076"/>
          <ac:spMkLst>
            <pc:docMk/>
            <pc:sldMk cId="2920606098" sldId="587"/>
            <ac:spMk id="2" creationId="{7F3B76E7-D746-4088-AC46-FD81BA68711F}"/>
          </ac:spMkLst>
        </pc:spChg>
        <pc:spChg chg="mod">
          <ac:chgData name="Ragnhild Kristensen Bøhler" userId="69fc4209-10a7-4ca7-bdc7-ce524fc11ac8" providerId="ADAL" clId="{29BD749F-D948-45B0-8E8E-9029644B95FA}" dt="2022-06-02T10:46:20.780" v="95"/>
          <ac:spMkLst>
            <pc:docMk/>
            <pc:sldMk cId="2920606098" sldId="587"/>
            <ac:spMk id="3" creationId="{EA1CFB87-6687-4CB2-82CD-9198E3548636}"/>
          </ac:spMkLst>
        </pc:spChg>
        <pc:picChg chg="add mod">
          <ac:chgData name="Ragnhild Kristensen Bøhler" userId="69fc4209-10a7-4ca7-bdc7-ce524fc11ac8" providerId="ADAL" clId="{29BD749F-D948-45B0-8E8E-9029644B95FA}" dt="2022-05-25T08:04:16.678" v="36"/>
          <ac:picMkLst>
            <pc:docMk/>
            <pc:sldMk cId="2920606098" sldId="587"/>
            <ac:picMk id="7" creationId="{C9BF5A64-2F51-434F-901D-35E9997851E5}"/>
          </ac:picMkLst>
        </pc:picChg>
      </pc:sldChg>
      <pc:sldChg chg="addSp delSp modSp del mod">
        <pc:chgData name="Ragnhild Kristensen Bøhler" userId="69fc4209-10a7-4ca7-bdc7-ce524fc11ac8" providerId="ADAL" clId="{29BD749F-D948-45B0-8E8E-9029644B95FA}" dt="2022-06-09T08:16:28.242" v="834" actId="2696"/>
        <pc:sldMkLst>
          <pc:docMk/>
          <pc:sldMk cId="2598042174" sldId="588"/>
        </pc:sldMkLst>
        <pc:spChg chg="del mod">
          <ac:chgData name="Ragnhild Kristensen Bøhler" userId="69fc4209-10a7-4ca7-bdc7-ce524fc11ac8" providerId="ADAL" clId="{29BD749F-D948-45B0-8E8E-9029644B95FA}" dt="2022-06-09T08:13:03.634" v="801" actId="21"/>
          <ac:spMkLst>
            <pc:docMk/>
            <pc:sldMk cId="2598042174" sldId="588"/>
            <ac:spMk id="3" creationId="{CE5CEB36-1BDF-4C62-828C-0FBFF744D2DB}"/>
          </ac:spMkLst>
        </pc:spChg>
        <pc:spChg chg="add del mod">
          <ac:chgData name="Ragnhild Kristensen Bøhler" userId="69fc4209-10a7-4ca7-bdc7-ce524fc11ac8" providerId="ADAL" clId="{29BD749F-D948-45B0-8E8E-9029644B95FA}" dt="2022-06-09T08:13:03.634" v="801" actId="21"/>
          <ac:spMkLst>
            <pc:docMk/>
            <pc:sldMk cId="2598042174" sldId="588"/>
            <ac:spMk id="5" creationId="{D674AD30-AB76-4E84-8E0C-C107F00C8ECE}"/>
          </ac:spMkLst>
        </pc:spChg>
        <pc:picChg chg="add mod">
          <ac:chgData name="Ragnhild Kristensen Bøhler" userId="69fc4209-10a7-4ca7-bdc7-ce524fc11ac8" providerId="ADAL" clId="{29BD749F-D948-45B0-8E8E-9029644B95FA}" dt="2022-05-25T08:04:31.818" v="41"/>
          <ac:picMkLst>
            <pc:docMk/>
            <pc:sldMk cId="2598042174" sldId="588"/>
            <ac:picMk id="4" creationId="{1BB3F74E-C3EB-4020-9B04-4BA176F84716}"/>
          </ac:picMkLst>
        </pc:picChg>
      </pc:sldChg>
      <pc:sldChg chg="addSp delSp modSp del mod">
        <pc:chgData name="Ragnhild Kristensen Bøhler" userId="69fc4209-10a7-4ca7-bdc7-ce524fc11ac8" providerId="ADAL" clId="{29BD749F-D948-45B0-8E8E-9029644B95FA}" dt="2022-06-09T08:19:50.108" v="871" actId="2696"/>
        <pc:sldMkLst>
          <pc:docMk/>
          <pc:sldMk cId="1081305992" sldId="589"/>
        </pc:sldMkLst>
        <pc:spChg chg="del mod">
          <ac:chgData name="Ragnhild Kristensen Bøhler" userId="69fc4209-10a7-4ca7-bdc7-ce524fc11ac8" providerId="ADAL" clId="{29BD749F-D948-45B0-8E8E-9029644B95FA}" dt="2022-06-09T08:19:45.606" v="870" actId="478"/>
          <ac:spMkLst>
            <pc:docMk/>
            <pc:sldMk cId="1081305992" sldId="589"/>
            <ac:spMk id="3" creationId="{53E7B33E-3DD1-491E-9BEF-FC3C3A7C1444}"/>
          </ac:spMkLst>
        </pc:spChg>
        <pc:spChg chg="add mod">
          <ac:chgData name="Ragnhild Kristensen Bøhler" userId="69fc4209-10a7-4ca7-bdc7-ce524fc11ac8" providerId="ADAL" clId="{29BD749F-D948-45B0-8E8E-9029644B95FA}" dt="2022-06-02T10:49:21.455" v="108" actId="1076"/>
          <ac:spMkLst>
            <pc:docMk/>
            <pc:sldMk cId="1081305992" sldId="589"/>
            <ac:spMk id="5" creationId="{00DBE8CA-F405-4A59-A2F1-562574443719}"/>
          </ac:spMkLst>
        </pc:spChg>
        <pc:picChg chg="add mod">
          <ac:chgData name="Ragnhild Kristensen Bøhler" userId="69fc4209-10a7-4ca7-bdc7-ce524fc11ac8" providerId="ADAL" clId="{29BD749F-D948-45B0-8E8E-9029644B95FA}" dt="2022-05-25T08:04:39.985" v="43"/>
          <ac:picMkLst>
            <pc:docMk/>
            <pc:sldMk cId="1081305992" sldId="589"/>
            <ac:picMk id="4" creationId="{1D84C61D-5CD1-4C0F-A355-4C3205D9544F}"/>
          </ac:picMkLst>
        </pc:picChg>
      </pc:sldChg>
      <pc:sldChg chg="modSp del mod setBg">
        <pc:chgData name="Ragnhild Kristensen Bøhler" userId="69fc4209-10a7-4ca7-bdc7-ce524fc11ac8" providerId="ADAL" clId="{29BD749F-D948-45B0-8E8E-9029644B95FA}" dt="2022-06-09T08:22:05.956" v="886" actId="2696"/>
        <pc:sldMkLst>
          <pc:docMk/>
          <pc:sldMk cId="1605057165" sldId="591"/>
        </pc:sldMkLst>
        <pc:spChg chg="mod">
          <ac:chgData name="Ragnhild Kristensen Bøhler" userId="69fc4209-10a7-4ca7-bdc7-ce524fc11ac8" providerId="ADAL" clId="{29BD749F-D948-45B0-8E8E-9029644B95FA}" dt="2022-06-02T10:50:01.756" v="113" actId="1076"/>
          <ac:spMkLst>
            <pc:docMk/>
            <pc:sldMk cId="1605057165" sldId="591"/>
            <ac:spMk id="2" creationId="{DF884D61-9168-4088-B0DF-C05414F52407}"/>
          </ac:spMkLst>
        </pc:spChg>
        <pc:spChg chg="mod">
          <ac:chgData name="Ragnhild Kristensen Bøhler" userId="69fc4209-10a7-4ca7-bdc7-ce524fc11ac8" providerId="ADAL" clId="{29BD749F-D948-45B0-8E8E-9029644B95FA}" dt="2022-06-02T10:49:28.979" v="111" actId="20577"/>
          <ac:spMkLst>
            <pc:docMk/>
            <pc:sldMk cId="1605057165" sldId="591"/>
            <ac:spMk id="3" creationId="{ADCE0F6B-FA29-4714-9656-24275365514F}"/>
          </ac:spMkLst>
        </pc:spChg>
      </pc:sldChg>
      <pc:sldChg chg="del">
        <pc:chgData name="Ragnhild Kristensen Bøhler" userId="69fc4209-10a7-4ca7-bdc7-ce524fc11ac8" providerId="ADAL" clId="{29BD749F-D948-45B0-8E8E-9029644B95FA}" dt="2022-06-02T10:44:38.353" v="89" actId="47"/>
        <pc:sldMkLst>
          <pc:docMk/>
          <pc:sldMk cId="686822361" sldId="593"/>
        </pc:sldMkLst>
      </pc:sldChg>
      <pc:sldChg chg="del">
        <pc:chgData name="Ragnhild Kristensen Bøhler" userId="69fc4209-10a7-4ca7-bdc7-ce524fc11ac8" providerId="ADAL" clId="{29BD749F-D948-45B0-8E8E-9029644B95FA}" dt="2022-06-02T10:44:38.353" v="89" actId="47"/>
        <pc:sldMkLst>
          <pc:docMk/>
          <pc:sldMk cId="351181846" sldId="594"/>
        </pc:sldMkLst>
      </pc:sldChg>
      <pc:sldChg chg="addSp modSp del">
        <pc:chgData name="Ragnhild Kristensen Bøhler" userId="69fc4209-10a7-4ca7-bdc7-ce524fc11ac8" providerId="ADAL" clId="{29BD749F-D948-45B0-8E8E-9029644B95FA}" dt="2022-06-08T10:32:38.212" v="253" actId="47"/>
        <pc:sldMkLst>
          <pc:docMk/>
          <pc:sldMk cId="1896218435" sldId="595"/>
        </pc:sldMkLst>
        <pc:picChg chg="add mod">
          <ac:chgData name="Ragnhild Kristensen Bøhler" userId="69fc4209-10a7-4ca7-bdc7-ce524fc11ac8" providerId="ADAL" clId="{29BD749F-D948-45B0-8E8E-9029644B95FA}" dt="2022-05-25T08:03:53.182" v="32"/>
          <ac:picMkLst>
            <pc:docMk/>
            <pc:sldMk cId="1896218435" sldId="595"/>
            <ac:picMk id="3" creationId="{77389F5F-4D05-49A3-B2D6-842A70710858}"/>
          </ac:picMkLst>
        </pc:picChg>
      </pc:sldChg>
      <pc:sldChg chg="addSp modSp del">
        <pc:chgData name="Ragnhild Kristensen Bøhler" userId="69fc4209-10a7-4ca7-bdc7-ce524fc11ac8" providerId="ADAL" clId="{29BD749F-D948-45B0-8E8E-9029644B95FA}" dt="2022-06-08T10:32:38.212" v="253" actId="47"/>
        <pc:sldMkLst>
          <pc:docMk/>
          <pc:sldMk cId="1863556628" sldId="596"/>
        </pc:sldMkLst>
        <pc:picChg chg="add mod">
          <ac:chgData name="Ragnhild Kristensen Bøhler" userId="69fc4209-10a7-4ca7-bdc7-ce524fc11ac8" providerId="ADAL" clId="{29BD749F-D948-45B0-8E8E-9029644B95FA}" dt="2022-05-25T08:03:58.087" v="33"/>
          <ac:picMkLst>
            <pc:docMk/>
            <pc:sldMk cId="1863556628" sldId="596"/>
            <ac:picMk id="4" creationId="{5E12C53C-0BA8-48A9-B1A9-8E862ECDA66E}"/>
          </ac:picMkLst>
        </pc:picChg>
      </pc:sldChg>
      <pc:sldChg chg="addSp modSp del">
        <pc:chgData name="Ragnhild Kristensen Bøhler" userId="69fc4209-10a7-4ca7-bdc7-ce524fc11ac8" providerId="ADAL" clId="{29BD749F-D948-45B0-8E8E-9029644B95FA}" dt="2022-06-08T10:32:38.212" v="253" actId="47"/>
        <pc:sldMkLst>
          <pc:docMk/>
          <pc:sldMk cId="2165552010" sldId="597"/>
        </pc:sldMkLst>
        <pc:picChg chg="add mod">
          <ac:chgData name="Ragnhild Kristensen Bøhler" userId="69fc4209-10a7-4ca7-bdc7-ce524fc11ac8" providerId="ADAL" clId="{29BD749F-D948-45B0-8E8E-9029644B95FA}" dt="2022-05-25T08:03:59.871" v="34"/>
          <ac:picMkLst>
            <pc:docMk/>
            <pc:sldMk cId="2165552010" sldId="597"/>
            <ac:picMk id="4" creationId="{58A105DB-5F67-4729-9D3C-438B0CDFAB2E}"/>
          </ac:picMkLst>
        </pc:picChg>
      </pc:sldChg>
      <pc:sldChg chg="addSp modSp del mod">
        <pc:chgData name="Ragnhild Kristensen Bøhler" userId="69fc4209-10a7-4ca7-bdc7-ce524fc11ac8" providerId="ADAL" clId="{29BD749F-D948-45B0-8E8E-9029644B95FA}" dt="2022-06-08T11:03:20.517" v="299" actId="2696"/>
        <pc:sldMkLst>
          <pc:docMk/>
          <pc:sldMk cId="4130633618" sldId="598"/>
        </pc:sldMkLst>
        <pc:spChg chg="mod">
          <ac:chgData name="Ragnhild Kristensen Bøhler" userId="69fc4209-10a7-4ca7-bdc7-ce524fc11ac8" providerId="ADAL" clId="{29BD749F-D948-45B0-8E8E-9029644B95FA}" dt="2022-06-02T10:43:44.711" v="83"/>
          <ac:spMkLst>
            <pc:docMk/>
            <pc:sldMk cId="4130633618" sldId="598"/>
            <ac:spMk id="3" creationId="{84901E65-7475-498D-8A5A-F1802A22AAE9}"/>
          </ac:spMkLst>
        </pc:spChg>
        <pc:spChg chg="add">
          <ac:chgData name="Ragnhild Kristensen Bøhler" userId="69fc4209-10a7-4ca7-bdc7-ce524fc11ac8" providerId="ADAL" clId="{29BD749F-D948-45B0-8E8E-9029644B95FA}" dt="2022-06-02T10:44:27.046" v="86" actId="22"/>
          <ac:spMkLst>
            <pc:docMk/>
            <pc:sldMk cId="4130633618" sldId="598"/>
            <ac:spMk id="5" creationId="{EA4F77C8-D89B-450E-99E5-A93D460CF8DB}"/>
          </ac:spMkLst>
        </pc:spChg>
        <pc:picChg chg="add mod">
          <ac:chgData name="Ragnhild Kristensen Bøhler" userId="69fc4209-10a7-4ca7-bdc7-ce524fc11ac8" providerId="ADAL" clId="{29BD749F-D948-45B0-8E8E-9029644B95FA}" dt="2022-05-25T08:04:02.026" v="35"/>
          <ac:picMkLst>
            <pc:docMk/>
            <pc:sldMk cId="4130633618" sldId="598"/>
            <ac:picMk id="4" creationId="{7AC02F4E-90E8-4AE8-B007-66257DBADE12}"/>
          </ac:picMkLst>
        </pc:picChg>
      </pc:sldChg>
      <pc:sldChg chg="del">
        <pc:chgData name="Ragnhild Kristensen Bøhler" userId="69fc4209-10a7-4ca7-bdc7-ce524fc11ac8" providerId="ADAL" clId="{29BD749F-D948-45B0-8E8E-9029644B95FA}" dt="2022-05-25T10:45:56.050" v="51" actId="2696"/>
        <pc:sldMkLst>
          <pc:docMk/>
          <pc:sldMk cId="1013018276" sldId="601"/>
        </pc:sldMkLst>
      </pc:sldChg>
      <pc:sldChg chg="del">
        <pc:chgData name="Ragnhild Kristensen Bøhler" userId="69fc4209-10a7-4ca7-bdc7-ce524fc11ac8" providerId="ADAL" clId="{29BD749F-D948-45B0-8E8E-9029644B95FA}" dt="2022-05-25T08:05:00.720" v="44" actId="47"/>
        <pc:sldMkLst>
          <pc:docMk/>
          <pc:sldMk cId="3929445203" sldId="602"/>
        </pc:sldMkLst>
      </pc:sldChg>
      <pc:sldChg chg="del">
        <pc:chgData name="Ragnhild Kristensen Bøhler" userId="69fc4209-10a7-4ca7-bdc7-ce524fc11ac8" providerId="ADAL" clId="{29BD749F-D948-45B0-8E8E-9029644B95FA}" dt="2022-05-25T08:05:00.720" v="44" actId="47"/>
        <pc:sldMkLst>
          <pc:docMk/>
          <pc:sldMk cId="3601280789" sldId="603"/>
        </pc:sldMkLst>
      </pc:sldChg>
      <pc:sldChg chg="addSp modSp del mod">
        <pc:chgData name="Ragnhild Kristensen Bøhler" userId="69fc4209-10a7-4ca7-bdc7-ce524fc11ac8" providerId="ADAL" clId="{29BD749F-D948-45B0-8E8E-9029644B95FA}" dt="2022-06-08T10:32:28.266" v="252" actId="47"/>
        <pc:sldMkLst>
          <pc:docMk/>
          <pc:sldMk cId="872773266" sldId="606"/>
        </pc:sldMkLst>
        <pc:spChg chg="mod">
          <ac:chgData name="Ragnhild Kristensen Bøhler" userId="69fc4209-10a7-4ca7-bdc7-ce524fc11ac8" providerId="ADAL" clId="{29BD749F-D948-45B0-8E8E-9029644B95FA}" dt="2022-06-08T10:29:37.930" v="248" actId="1076"/>
          <ac:spMkLst>
            <pc:docMk/>
            <pc:sldMk cId="872773266" sldId="606"/>
            <ac:spMk id="3" creationId="{54AC9B33-D9F8-4EBE-8D6F-7CB631108FAB}"/>
          </ac:spMkLst>
        </pc:spChg>
        <pc:picChg chg="add mod">
          <ac:chgData name="Ragnhild Kristensen Bøhler" userId="69fc4209-10a7-4ca7-bdc7-ce524fc11ac8" providerId="ADAL" clId="{29BD749F-D948-45B0-8E8E-9029644B95FA}" dt="2022-05-25T08:03:45.460" v="30"/>
          <ac:picMkLst>
            <pc:docMk/>
            <pc:sldMk cId="872773266" sldId="606"/>
            <ac:picMk id="5" creationId="{9B7ADD01-473C-4339-BCA2-E1C0A056D528}"/>
          </ac:picMkLst>
        </pc:picChg>
      </pc:sldChg>
      <pc:sldChg chg="addSp modSp del">
        <pc:chgData name="Ragnhild Kristensen Bøhler" userId="69fc4209-10a7-4ca7-bdc7-ce524fc11ac8" providerId="ADAL" clId="{29BD749F-D948-45B0-8E8E-9029644B95FA}" dt="2022-06-02T10:48:08.324" v="103" actId="2696"/>
        <pc:sldMkLst>
          <pc:docMk/>
          <pc:sldMk cId="397972973" sldId="607"/>
        </pc:sldMkLst>
        <pc:picChg chg="add mod">
          <ac:chgData name="Ragnhild Kristensen Bøhler" userId="69fc4209-10a7-4ca7-bdc7-ce524fc11ac8" providerId="ADAL" clId="{29BD749F-D948-45B0-8E8E-9029644B95FA}" dt="2022-05-25T08:04:34.349" v="42"/>
          <ac:picMkLst>
            <pc:docMk/>
            <pc:sldMk cId="397972973" sldId="607"/>
            <ac:picMk id="4" creationId="{03CE5F1F-6BD7-440C-BE25-28C601BB8CD1}"/>
          </ac:picMkLst>
        </pc:picChg>
      </pc:sldChg>
      <pc:sldChg chg="del">
        <pc:chgData name="Ragnhild Kristensen Bøhler" userId="69fc4209-10a7-4ca7-bdc7-ce524fc11ac8" providerId="ADAL" clId="{29BD749F-D948-45B0-8E8E-9029644B95FA}" dt="2022-05-25T08:05:00.720" v="44" actId="47"/>
        <pc:sldMkLst>
          <pc:docMk/>
          <pc:sldMk cId="2400416582" sldId="608"/>
        </pc:sldMkLst>
      </pc:sldChg>
      <pc:sldChg chg="modSp del mod">
        <pc:chgData name="Ragnhild Kristensen Bøhler" userId="69fc4209-10a7-4ca7-bdc7-ce524fc11ac8" providerId="ADAL" clId="{29BD749F-D948-45B0-8E8E-9029644B95FA}" dt="2022-06-09T08:16:25.468" v="833" actId="2696"/>
        <pc:sldMkLst>
          <pc:docMk/>
          <pc:sldMk cId="2965746009" sldId="610"/>
        </pc:sldMkLst>
        <pc:spChg chg="mod">
          <ac:chgData name="Ragnhild Kristensen Bøhler" userId="69fc4209-10a7-4ca7-bdc7-ce524fc11ac8" providerId="ADAL" clId="{29BD749F-D948-45B0-8E8E-9029644B95FA}" dt="2022-06-02T10:48:20.650" v="104"/>
          <ac:spMkLst>
            <pc:docMk/>
            <pc:sldMk cId="2965746009" sldId="610"/>
            <ac:spMk id="3" creationId="{E895AD01-DA30-4BBC-8CF4-49DC5A9E186E}"/>
          </ac:spMkLst>
        </pc:spChg>
      </pc:sldChg>
      <pc:sldChg chg="addSp delSp modSp del mod ord">
        <pc:chgData name="Ragnhild Kristensen Bøhler" userId="69fc4209-10a7-4ca7-bdc7-ce524fc11ac8" providerId="ADAL" clId="{29BD749F-D948-45B0-8E8E-9029644B95FA}" dt="2022-06-08T10:15:33.686" v="164" actId="2696"/>
        <pc:sldMkLst>
          <pc:docMk/>
          <pc:sldMk cId="558496127" sldId="611"/>
        </pc:sldMkLst>
        <pc:spChg chg="del mod">
          <ac:chgData name="Ragnhild Kristensen Bøhler" userId="69fc4209-10a7-4ca7-bdc7-ce524fc11ac8" providerId="ADAL" clId="{29BD749F-D948-45B0-8E8E-9029644B95FA}" dt="2022-05-25T08:01:35.128" v="10"/>
          <ac:spMkLst>
            <pc:docMk/>
            <pc:sldMk cId="558496127" sldId="611"/>
            <ac:spMk id="2" creationId="{E8C4521E-C696-4ED6-BCCB-C7C83A8D7A82}"/>
          </ac:spMkLst>
        </pc:spChg>
        <pc:picChg chg="add mod">
          <ac:chgData name="Ragnhild Kristensen Bøhler" userId="69fc4209-10a7-4ca7-bdc7-ce524fc11ac8" providerId="ADAL" clId="{29BD749F-D948-45B0-8E8E-9029644B95FA}" dt="2022-06-02T10:56:48.463" v="136" actId="1076"/>
          <ac:picMkLst>
            <pc:docMk/>
            <pc:sldMk cId="558496127" sldId="611"/>
            <ac:picMk id="2" creationId="{A8AD1E8C-5250-47FA-9DD0-94C09BF510E4}"/>
          </ac:picMkLst>
        </pc:picChg>
        <pc:picChg chg="del mod">
          <ac:chgData name="Ragnhild Kristensen Bøhler" userId="69fc4209-10a7-4ca7-bdc7-ce524fc11ac8" providerId="ADAL" clId="{29BD749F-D948-45B0-8E8E-9029644B95FA}" dt="2022-06-02T10:55:01.003" v="120" actId="478"/>
          <ac:picMkLst>
            <pc:docMk/>
            <pc:sldMk cId="558496127" sldId="611"/>
            <ac:picMk id="3" creationId="{F0E4C692-2443-4CFF-95CF-BE1DDCDE0423}"/>
          </ac:picMkLst>
        </pc:picChg>
      </pc:sldChg>
      <pc:sldChg chg="del">
        <pc:chgData name="Ragnhild Kristensen Bøhler" userId="69fc4209-10a7-4ca7-bdc7-ce524fc11ac8" providerId="ADAL" clId="{29BD749F-D948-45B0-8E8E-9029644B95FA}" dt="2022-06-02T10:49:51.765" v="112" actId="2696"/>
        <pc:sldMkLst>
          <pc:docMk/>
          <pc:sldMk cId="2113548765" sldId="613"/>
        </pc:sldMkLst>
      </pc:sldChg>
      <pc:sldChg chg="addSp modSp del mod">
        <pc:chgData name="Ragnhild Kristensen Bøhler" userId="69fc4209-10a7-4ca7-bdc7-ce524fc11ac8" providerId="ADAL" clId="{29BD749F-D948-45B0-8E8E-9029644B95FA}" dt="2022-06-09T08:12:10.245" v="796" actId="47"/>
        <pc:sldMkLst>
          <pc:docMk/>
          <pc:sldMk cId="39746229" sldId="614"/>
        </pc:sldMkLst>
        <pc:picChg chg="mod">
          <ac:chgData name="Ragnhild Kristensen Bøhler" userId="69fc4209-10a7-4ca7-bdc7-ce524fc11ac8" providerId="ADAL" clId="{29BD749F-D948-45B0-8E8E-9029644B95FA}" dt="2022-06-08T11:13:35.847" v="365" actId="1076"/>
          <ac:picMkLst>
            <pc:docMk/>
            <pc:sldMk cId="39746229" sldId="614"/>
            <ac:picMk id="5" creationId="{941AA8B0-14C7-4713-975F-B1D0E655BDEF}"/>
          </ac:picMkLst>
        </pc:picChg>
        <pc:picChg chg="add mod">
          <ac:chgData name="Ragnhild Kristensen Bøhler" userId="69fc4209-10a7-4ca7-bdc7-ce524fc11ac8" providerId="ADAL" clId="{29BD749F-D948-45B0-8E8E-9029644B95FA}" dt="2022-05-25T08:04:20.388" v="37"/>
          <ac:picMkLst>
            <pc:docMk/>
            <pc:sldMk cId="39746229" sldId="614"/>
            <ac:picMk id="6" creationId="{83ADDC2B-0E04-446A-BA9F-5A96B7BBF24E}"/>
          </ac:picMkLst>
        </pc:picChg>
      </pc:sldChg>
      <pc:sldChg chg="del">
        <pc:chgData name="Ragnhild Kristensen Bøhler" userId="69fc4209-10a7-4ca7-bdc7-ce524fc11ac8" providerId="ADAL" clId="{29BD749F-D948-45B0-8E8E-9029644B95FA}" dt="2022-05-25T08:01:44.666" v="11" actId="2696"/>
        <pc:sldMkLst>
          <pc:docMk/>
          <pc:sldMk cId="1004184605" sldId="615"/>
        </pc:sldMkLst>
      </pc:sldChg>
      <pc:sldChg chg="del">
        <pc:chgData name="Ragnhild Kristensen Bøhler" userId="69fc4209-10a7-4ca7-bdc7-ce524fc11ac8" providerId="ADAL" clId="{29BD749F-D948-45B0-8E8E-9029644B95FA}" dt="2022-05-25T08:01:44.666" v="11" actId="2696"/>
        <pc:sldMkLst>
          <pc:docMk/>
          <pc:sldMk cId="4008788538" sldId="616"/>
        </pc:sldMkLst>
      </pc:sldChg>
      <pc:sldChg chg="del">
        <pc:chgData name="Ragnhild Kristensen Bøhler" userId="69fc4209-10a7-4ca7-bdc7-ce524fc11ac8" providerId="ADAL" clId="{29BD749F-D948-45B0-8E8E-9029644B95FA}" dt="2022-05-25T10:45:56.050" v="51" actId="2696"/>
        <pc:sldMkLst>
          <pc:docMk/>
          <pc:sldMk cId="2711863741" sldId="617"/>
        </pc:sldMkLst>
      </pc:sldChg>
      <pc:sldChg chg="addSp modSp del">
        <pc:chgData name="Ragnhild Kristensen Bøhler" userId="69fc4209-10a7-4ca7-bdc7-ce524fc11ac8" providerId="ADAL" clId="{29BD749F-D948-45B0-8E8E-9029644B95FA}" dt="2022-06-09T08:12:10.245" v="796" actId="47"/>
        <pc:sldMkLst>
          <pc:docMk/>
          <pc:sldMk cId="649666954" sldId="618"/>
        </pc:sldMkLst>
        <pc:picChg chg="add mod">
          <ac:chgData name="Ragnhild Kristensen Bøhler" userId="69fc4209-10a7-4ca7-bdc7-ce524fc11ac8" providerId="ADAL" clId="{29BD749F-D948-45B0-8E8E-9029644B95FA}" dt="2022-05-25T08:04:24.921" v="39"/>
          <ac:picMkLst>
            <pc:docMk/>
            <pc:sldMk cId="649666954" sldId="618"/>
            <ac:picMk id="4" creationId="{72D81CD1-2CC5-4DF4-801E-F15F1C83D44A}"/>
          </ac:picMkLst>
        </pc:picChg>
      </pc:sldChg>
      <pc:sldChg chg="addSp modSp del">
        <pc:chgData name="Ragnhild Kristensen Bøhler" userId="69fc4209-10a7-4ca7-bdc7-ce524fc11ac8" providerId="ADAL" clId="{29BD749F-D948-45B0-8E8E-9029644B95FA}" dt="2022-06-09T08:12:10.245" v="796" actId="47"/>
        <pc:sldMkLst>
          <pc:docMk/>
          <pc:sldMk cId="3761867988" sldId="619"/>
        </pc:sldMkLst>
        <pc:picChg chg="add mod">
          <ac:chgData name="Ragnhild Kristensen Bøhler" userId="69fc4209-10a7-4ca7-bdc7-ce524fc11ac8" providerId="ADAL" clId="{29BD749F-D948-45B0-8E8E-9029644B95FA}" dt="2022-05-25T08:04:23.160" v="38"/>
          <ac:picMkLst>
            <pc:docMk/>
            <pc:sldMk cId="3761867988" sldId="619"/>
            <ac:picMk id="4" creationId="{CF6B1ABB-0C43-4E67-80A7-F820D9ADC751}"/>
          </ac:picMkLst>
        </pc:picChg>
      </pc:sldChg>
      <pc:sldChg chg="addSp modSp del">
        <pc:chgData name="Ragnhild Kristensen Bøhler" userId="69fc4209-10a7-4ca7-bdc7-ce524fc11ac8" providerId="ADAL" clId="{29BD749F-D948-45B0-8E8E-9029644B95FA}" dt="2022-06-09T08:12:10.245" v="796" actId="47"/>
        <pc:sldMkLst>
          <pc:docMk/>
          <pc:sldMk cId="750507456" sldId="620"/>
        </pc:sldMkLst>
        <pc:picChg chg="add mod">
          <ac:chgData name="Ragnhild Kristensen Bøhler" userId="69fc4209-10a7-4ca7-bdc7-ce524fc11ac8" providerId="ADAL" clId="{29BD749F-D948-45B0-8E8E-9029644B95FA}" dt="2022-05-25T08:04:26.799" v="40"/>
          <ac:picMkLst>
            <pc:docMk/>
            <pc:sldMk cId="750507456" sldId="620"/>
            <ac:picMk id="4" creationId="{752FBCCF-A2C8-45F8-A301-25416517FDFD}"/>
          </ac:picMkLst>
        </pc:picChg>
      </pc:sldChg>
      <pc:sldChg chg="addSp delSp modSp del mod ord setBg">
        <pc:chgData name="Ragnhild Kristensen Bøhler" userId="69fc4209-10a7-4ca7-bdc7-ce524fc11ac8" providerId="ADAL" clId="{29BD749F-D948-45B0-8E8E-9029644B95FA}" dt="2022-06-08T10:13:20.284" v="152" actId="47"/>
        <pc:sldMkLst>
          <pc:docMk/>
          <pc:sldMk cId="4240733243" sldId="622"/>
        </pc:sldMkLst>
        <pc:spChg chg="del">
          <ac:chgData name="Ragnhild Kristensen Bøhler" userId="69fc4209-10a7-4ca7-bdc7-ce524fc11ac8" providerId="ADAL" clId="{29BD749F-D948-45B0-8E8E-9029644B95FA}" dt="2022-06-08T10:12:41.696" v="150" actId="478"/>
          <ac:spMkLst>
            <pc:docMk/>
            <pc:sldMk cId="4240733243" sldId="622"/>
            <ac:spMk id="4" creationId="{8CF3789E-760B-4A7D-9165-04C400AAD240}"/>
          </ac:spMkLst>
        </pc:spChg>
        <pc:picChg chg="add del mod">
          <ac:chgData name="Ragnhild Kristensen Bøhler" userId="69fc4209-10a7-4ca7-bdc7-ce524fc11ac8" providerId="ADAL" clId="{29BD749F-D948-45B0-8E8E-9029644B95FA}" dt="2022-06-08T10:12:39.596" v="149" actId="478"/>
          <ac:picMkLst>
            <pc:docMk/>
            <pc:sldMk cId="4240733243" sldId="622"/>
            <ac:picMk id="3" creationId="{D80D65A9-AC8F-4399-8A91-5FE2346574C7}"/>
          </ac:picMkLst>
        </pc:picChg>
        <pc:picChg chg="mod">
          <ac:chgData name="Ragnhild Kristensen Bøhler" userId="69fc4209-10a7-4ca7-bdc7-ce524fc11ac8" providerId="ADAL" clId="{29BD749F-D948-45B0-8E8E-9029644B95FA}" dt="2022-06-02T10:56:37.752" v="133" actId="14100"/>
          <ac:picMkLst>
            <pc:docMk/>
            <pc:sldMk cId="4240733243" sldId="622"/>
            <ac:picMk id="5" creationId="{9F2510D7-06E5-4A9A-9588-0C1B03CF3654}"/>
          </ac:picMkLst>
        </pc:picChg>
      </pc:sldChg>
      <pc:sldChg chg="addSp delSp modSp mod setBg">
        <pc:chgData name="Ragnhild Kristensen Bøhler" userId="69fc4209-10a7-4ca7-bdc7-ce524fc11ac8" providerId="ADAL" clId="{29BD749F-D948-45B0-8E8E-9029644B95FA}" dt="2022-06-08T10:15:15.933" v="162"/>
        <pc:sldMkLst>
          <pc:docMk/>
          <pc:sldMk cId="3910765660" sldId="623"/>
        </pc:sldMkLst>
        <pc:picChg chg="add del mod">
          <ac:chgData name="Ragnhild Kristensen Bøhler" userId="69fc4209-10a7-4ca7-bdc7-ce524fc11ac8" providerId="ADAL" clId="{29BD749F-D948-45B0-8E8E-9029644B95FA}" dt="2022-06-08T10:15:12.840" v="160" actId="21"/>
          <ac:picMkLst>
            <pc:docMk/>
            <pc:sldMk cId="3910765660" sldId="623"/>
            <ac:picMk id="4" creationId="{31CE2F57-AC32-4208-9BD1-59C2AAB1B26E}"/>
          </ac:picMkLst>
        </pc:picChg>
      </pc:sldChg>
      <pc:sldChg chg="addSp modSp add mod ord setBg">
        <pc:chgData name="Ragnhild Kristensen Bøhler" userId="69fc4209-10a7-4ca7-bdc7-ce524fc11ac8" providerId="ADAL" clId="{29BD749F-D948-45B0-8E8E-9029644B95FA}" dt="2022-06-09T07:58:23.324" v="665" actId="108"/>
        <pc:sldMkLst>
          <pc:docMk/>
          <pc:sldMk cId="3493794969" sldId="624"/>
        </pc:sldMkLst>
        <pc:spChg chg="mod">
          <ac:chgData name="Ragnhild Kristensen Bøhler" userId="69fc4209-10a7-4ca7-bdc7-ce524fc11ac8" providerId="ADAL" clId="{29BD749F-D948-45B0-8E8E-9029644B95FA}" dt="2022-05-25T08:02:03.572" v="17" actId="20577"/>
          <ac:spMkLst>
            <pc:docMk/>
            <pc:sldMk cId="3493794969" sldId="624"/>
            <ac:spMk id="2" creationId="{2EF16CBB-6C99-4F72-86DA-84E54809F8C3}"/>
          </ac:spMkLst>
        </pc:spChg>
        <pc:spChg chg="add mod">
          <ac:chgData name="Ragnhild Kristensen Bøhler" userId="69fc4209-10a7-4ca7-bdc7-ce524fc11ac8" providerId="ADAL" clId="{29BD749F-D948-45B0-8E8E-9029644B95FA}" dt="2022-06-09T07:58:23.324" v="665" actId="108"/>
          <ac:spMkLst>
            <pc:docMk/>
            <pc:sldMk cId="3493794969" sldId="624"/>
            <ac:spMk id="4" creationId="{806C40CC-AB1C-465A-9226-BC8CDA071E96}"/>
          </ac:spMkLst>
        </pc:spChg>
        <pc:picChg chg="add mod">
          <ac:chgData name="Ragnhild Kristensen Bøhler" userId="69fc4209-10a7-4ca7-bdc7-ce524fc11ac8" providerId="ADAL" clId="{29BD749F-D948-45B0-8E8E-9029644B95FA}" dt="2022-06-08T10:16:59.868" v="188" actId="1076"/>
          <ac:picMkLst>
            <pc:docMk/>
            <pc:sldMk cId="3493794969" sldId="624"/>
            <ac:picMk id="3" creationId="{92B472EF-6605-4742-8733-4227C67E99A8}"/>
          </ac:picMkLst>
        </pc:picChg>
      </pc:sldChg>
      <pc:sldChg chg="addSp delSp new del mod">
        <pc:chgData name="Ragnhild Kristensen Bøhler" userId="69fc4209-10a7-4ca7-bdc7-ce524fc11ac8" providerId="ADAL" clId="{29BD749F-D948-45B0-8E8E-9029644B95FA}" dt="2022-06-08T10:29:27.840" v="245" actId="2696"/>
        <pc:sldMkLst>
          <pc:docMk/>
          <pc:sldMk cId="1555647000" sldId="625"/>
        </pc:sldMkLst>
        <pc:spChg chg="add del">
          <ac:chgData name="Ragnhild Kristensen Bøhler" userId="69fc4209-10a7-4ca7-bdc7-ce524fc11ac8" providerId="ADAL" clId="{29BD749F-D948-45B0-8E8E-9029644B95FA}" dt="2022-06-02T10:41:20.214" v="80" actId="22"/>
          <ac:spMkLst>
            <pc:docMk/>
            <pc:sldMk cId="1555647000" sldId="625"/>
            <ac:spMk id="3" creationId="{A93EEE04-D7C8-431B-B3F5-962E4E5626BE}"/>
          </ac:spMkLst>
        </pc:spChg>
        <pc:spChg chg="add">
          <ac:chgData name="Ragnhild Kristensen Bøhler" userId="69fc4209-10a7-4ca7-bdc7-ce524fc11ac8" providerId="ADAL" clId="{29BD749F-D948-45B0-8E8E-9029644B95FA}" dt="2022-06-02T10:41:20.247" v="81" actId="22"/>
          <ac:spMkLst>
            <pc:docMk/>
            <pc:sldMk cId="1555647000" sldId="625"/>
            <ac:spMk id="5" creationId="{B5B50673-41AD-497E-AC2A-D63A5A4BFD84}"/>
          </ac:spMkLst>
        </pc:spChg>
      </pc:sldChg>
      <pc:sldChg chg="addSp new del mod">
        <pc:chgData name="Ragnhild Kristensen Bøhler" userId="69fc4209-10a7-4ca7-bdc7-ce524fc11ac8" providerId="ADAL" clId="{29BD749F-D948-45B0-8E8E-9029644B95FA}" dt="2022-06-08T11:08:07.217" v="335" actId="2696"/>
        <pc:sldMkLst>
          <pc:docMk/>
          <pc:sldMk cId="2158614086" sldId="626"/>
        </pc:sldMkLst>
        <pc:spChg chg="add">
          <ac:chgData name="Ragnhild Kristensen Bøhler" userId="69fc4209-10a7-4ca7-bdc7-ce524fc11ac8" providerId="ADAL" clId="{29BD749F-D948-45B0-8E8E-9029644B95FA}" dt="2022-06-02T10:44:33.556" v="88" actId="22"/>
          <ac:spMkLst>
            <pc:docMk/>
            <pc:sldMk cId="2158614086" sldId="626"/>
            <ac:spMk id="3" creationId="{EC4B373F-698C-440A-89B5-52FAFC4CA08C}"/>
          </ac:spMkLst>
        </pc:spChg>
      </pc:sldChg>
      <pc:sldChg chg="addSp new del mod">
        <pc:chgData name="Ragnhild Kristensen Bøhler" userId="69fc4209-10a7-4ca7-bdc7-ce524fc11ac8" providerId="ADAL" clId="{29BD749F-D948-45B0-8E8E-9029644B95FA}" dt="2022-06-08T11:08:04.181" v="334" actId="2696"/>
        <pc:sldMkLst>
          <pc:docMk/>
          <pc:sldMk cId="637505847" sldId="627"/>
        </pc:sldMkLst>
        <pc:spChg chg="add">
          <ac:chgData name="Ragnhild Kristensen Bøhler" userId="69fc4209-10a7-4ca7-bdc7-ce524fc11ac8" providerId="ADAL" clId="{29BD749F-D948-45B0-8E8E-9029644B95FA}" dt="2022-06-02T10:44:57.960" v="91" actId="22"/>
          <ac:spMkLst>
            <pc:docMk/>
            <pc:sldMk cId="637505847" sldId="627"/>
            <ac:spMk id="3" creationId="{ECD788A4-10C4-4B2A-97D3-2725C9451308}"/>
          </ac:spMkLst>
        </pc:spChg>
      </pc:sldChg>
      <pc:sldChg chg="addSp new del mod">
        <pc:chgData name="Ragnhild Kristensen Bøhler" userId="69fc4209-10a7-4ca7-bdc7-ce524fc11ac8" providerId="ADAL" clId="{29BD749F-D948-45B0-8E8E-9029644B95FA}" dt="2022-06-09T08:19:53.113" v="872" actId="2696"/>
        <pc:sldMkLst>
          <pc:docMk/>
          <pc:sldMk cId="3922107050" sldId="628"/>
        </pc:sldMkLst>
        <pc:spChg chg="add">
          <ac:chgData name="Ragnhild Kristensen Bøhler" userId="69fc4209-10a7-4ca7-bdc7-ce524fc11ac8" providerId="ADAL" clId="{29BD749F-D948-45B0-8E8E-9029644B95FA}" dt="2022-06-02T10:48:53.852" v="106" actId="22"/>
          <ac:spMkLst>
            <pc:docMk/>
            <pc:sldMk cId="3922107050" sldId="628"/>
            <ac:spMk id="3" creationId="{921D8561-A1EE-4F83-8CF1-BA5A33B8DBA8}"/>
          </ac:spMkLst>
        </pc:spChg>
      </pc:sldChg>
      <pc:sldChg chg="modSp add del mod">
        <pc:chgData name="Ragnhild Kristensen Bøhler" userId="69fc4209-10a7-4ca7-bdc7-ce524fc11ac8" providerId="ADAL" clId="{29BD749F-D948-45B0-8E8E-9029644B95FA}" dt="2022-06-08T10:17:07.619" v="189" actId="2696"/>
        <pc:sldMkLst>
          <pc:docMk/>
          <pc:sldMk cId="921309457" sldId="629"/>
        </pc:sldMkLst>
        <pc:picChg chg="mod">
          <ac:chgData name="Ragnhild Kristensen Bøhler" userId="69fc4209-10a7-4ca7-bdc7-ce524fc11ac8" providerId="ADAL" clId="{29BD749F-D948-45B0-8E8E-9029644B95FA}" dt="2022-06-08T10:15:39.907" v="165" actId="1076"/>
          <ac:picMkLst>
            <pc:docMk/>
            <pc:sldMk cId="921309457" sldId="629"/>
            <ac:picMk id="2" creationId="{A8AD1E8C-5250-47FA-9DD0-94C09BF510E4}"/>
          </ac:picMkLst>
        </pc:picChg>
      </pc:sldChg>
      <pc:sldChg chg="addSp delSp modSp add mod">
        <pc:chgData name="Ragnhild Kristensen Bøhler" userId="69fc4209-10a7-4ca7-bdc7-ce524fc11ac8" providerId="ADAL" clId="{29BD749F-D948-45B0-8E8E-9029644B95FA}" dt="2022-06-09T07:58:15.514" v="662" actId="108"/>
        <pc:sldMkLst>
          <pc:docMk/>
          <pc:sldMk cId="1776604588" sldId="629"/>
        </pc:sldMkLst>
        <pc:spChg chg="add del mod">
          <ac:chgData name="Ragnhild Kristensen Bøhler" userId="69fc4209-10a7-4ca7-bdc7-ce524fc11ac8" providerId="ADAL" clId="{29BD749F-D948-45B0-8E8E-9029644B95FA}" dt="2022-06-08T10:23:19.417" v="204" actId="478"/>
          <ac:spMkLst>
            <pc:docMk/>
            <pc:sldMk cId="1776604588" sldId="629"/>
            <ac:spMk id="4" creationId="{9D84545E-2736-4C2A-A992-A7F976776B74}"/>
          </ac:spMkLst>
        </pc:spChg>
        <pc:spChg chg="add mod">
          <ac:chgData name="Ragnhild Kristensen Bøhler" userId="69fc4209-10a7-4ca7-bdc7-ce524fc11ac8" providerId="ADAL" clId="{29BD749F-D948-45B0-8E8E-9029644B95FA}" dt="2022-06-09T07:58:15.514" v="662" actId="108"/>
          <ac:spMkLst>
            <pc:docMk/>
            <pc:sldMk cId="1776604588" sldId="629"/>
            <ac:spMk id="5" creationId="{438D6F2C-A293-44ED-9004-B350A5AA898D}"/>
          </ac:spMkLst>
        </pc:spChg>
      </pc:sldChg>
      <pc:sldChg chg="addSp modSp add mod">
        <pc:chgData name="Ragnhild Kristensen Bøhler" userId="69fc4209-10a7-4ca7-bdc7-ce524fc11ac8" providerId="ADAL" clId="{29BD749F-D948-45B0-8E8E-9029644B95FA}" dt="2022-06-09T07:56:05.632" v="646" actId="108"/>
        <pc:sldMkLst>
          <pc:docMk/>
          <pc:sldMk cId="1616979380" sldId="630"/>
        </pc:sldMkLst>
        <pc:spChg chg="add mod">
          <ac:chgData name="Ragnhild Kristensen Bøhler" userId="69fc4209-10a7-4ca7-bdc7-ce524fc11ac8" providerId="ADAL" clId="{29BD749F-D948-45B0-8E8E-9029644B95FA}" dt="2022-06-09T07:56:05.632" v="646" actId="108"/>
          <ac:spMkLst>
            <pc:docMk/>
            <pc:sldMk cId="1616979380" sldId="630"/>
            <ac:spMk id="5" creationId="{49DFC3AB-8352-4830-8709-C6AA90460D6E}"/>
          </ac:spMkLst>
        </pc:spChg>
      </pc:sldChg>
      <pc:sldChg chg="addSp delSp modSp add mod">
        <pc:chgData name="Ragnhild Kristensen Bøhler" userId="69fc4209-10a7-4ca7-bdc7-ce524fc11ac8" providerId="ADAL" clId="{29BD749F-D948-45B0-8E8E-9029644B95FA}" dt="2022-06-09T07:56:13.087" v="648" actId="108"/>
        <pc:sldMkLst>
          <pc:docMk/>
          <pc:sldMk cId="3007866817" sldId="631"/>
        </pc:sldMkLst>
        <pc:spChg chg="del">
          <ac:chgData name="Ragnhild Kristensen Bøhler" userId="69fc4209-10a7-4ca7-bdc7-ce524fc11ac8" providerId="ADAL" clId="{29BD749F-D948-45B0-8E8E-9029644B95FA}" dt="2022-06-08T10:34:13.656" v="263" actId="478"/>
          <ac:spMkLst>
            <pc:docMk/>
            <pc:sldMk cId="3007866817" sldId="631"/>
            <ac:spMk id="5" creationId="{49DFC3AB-8352-4830-8709-C6AA90460D6E}"/>
          </ac:spMkLst>
        </pc:spChg>
        <pc:spChg chg="add mod">
          <ac:chgData name="Ragnhild Kristensen Bøhler" userId="69fc4209-10a7-4ca7-bdc7-ce524fc11ac8" providerId="ADAL" clId="{29BD749F-D948-45B0-8E8E-9029644B95FA}" dt="2022-06-09T07:56:13.087" v="648" actId="108"/>
          <ac:spMkLst>
            <pc:docMk/>
            <pc:sldMk cId="3007866817" sldId="631"/>
            <ac:spMk id="6" creationId="{B22786BF-8E43-49EB-B524-E5C8305B331F}"/>
          </ac:spMkLst>
        </pc:spChg>
      </pc:sldChg>
      <pc:sldChg chg="addSp delSp modSp add mod">
        <pc:chgData name="Ragnhild Kristensen Bøhler" userId="69fc4209-10a7-4ca7-bdc7-ce524fc11ac8" providerId="ADAL" clId="{29BD749F-D948-45B0-8E8E-9029644B95FA}" dt="2022-06-09T08:31:16.537" v="901" actId="1076"/>
        <pc:sldMkLst>
          <pc:docMk/>
          <pc:sldMk cId="180853640" sldId="632"/>
        </pc:sldMkLst>
        <pc:spChg chg="mod">
          <ac:chgData name="Ragnhild Kristensen Bøhler" userId="69fc4209-10a7-4ca7-bdc7-ce524fc11ac8" providerId="ADAL" clId="{29BD749F-D948-45B0-8E8E-9029644B95FA}" dt="2022-06-08T10:35:07.721" v="281" actId="6549"/>
          <ac:spMkLst>
            <pc:docMk/>
            <pc:sldMk cId="180853640" sldId="632"/>
            <ac:spMk id="2" creationId="{2EF16CBB-6C99-4F72-86DA-84E54809F8C3}"/>
          </ac:spMkLst>
        </pc:spChg>
        <pc:spChg chg="del mod">
          <ac:chgData name="Ragnhild Kristensen Bøhler" userId="69fc4209-10a7-4ca7-bdc7-ce524fc11ac8" providerId="ADAL" clId="{29BD749F-D948-45B0-8E8E-9029644B95FA}" dt="2022-06-08T10:35:11.112" v="283" actId="478"/>
          <ac:spMkLst>
            <pc:docMk/>
            <pc:sldMk cId="180853640" sldId="632"/>
            <ac:spMk id="5" creationId="{49DFC3AB-8352-4830-8709-C6AA90460D6E}"/>
          </ac:spMkLst>
        </pc:spChg>
        <pc:spChg chg="add mod">
          <ac:chgData name="Ragnhild Kristensen Bøhler" userId="69fc4209-10a7-4ca7-bdc7-ce524fc11ac8" providerId="ADAL" clId="{29BD749F-D948-45B0-8E8E-9029644B95FA}" dt="2022-06-09T07:56:20.512" v="650" actId="108"/>
          <ac:spMkLst>
            <pc:docMk/>
            <pc:sldMk cId="180853640" sldId="632"/>
            <ac:spMk id="6" creationId="{0B3E65AC-949D-4918-A8F2-639B3790A5FD}"/>
          </ac:spMkLst>
        </pc:spChg>
        <pc:spChg chg="add">
          <ac:chgData name="Ragnhild Kristensen Bøhler" userId="69fc4209-10a7-4ca7-bdc7-ce524fc11ac8" providerId="ADAL" clId="{29BD749F-D948-45B0-8E8E-9029644B95FA}" dt="2022-06-09T08:30:39.467" v="898" actId="22"/>
          <ac:spMkLst>
            <pc:docMk/>
            <pc:sldMk cId="180853640" sldId="632"/>
            <ac:spMk id="7" creationId="{E2E36901-9340-47A4-9A1B-1B9B28CBDDB5}"/>
          </ac:spMkLst>
        </pc:spChg>
        <pc:picChg chg="add mod">
          <ac:chgData name="Ragnhild Kristensen Bøhler" userId="69fc4209-10a7-4ca7-bdc7-ce524fc11ac8" providerId="ADAL" clId="{29BD749F-D948-45B0-8E8E-9029644B95FA}" dt="2022-06-09T08:31:16.537" v="901" actId="1076"/>
          <ac:picMkLst>
            <pc:docMk/>
            <pc:sldMk cId="180853640" sldId="632"/>
            <ac:picMk id="8" creationId="{B84029BE-08AE-44E2-A035-221797ABC0CB}"/>
          </ac:picMkLst>
        </pc:picChg>
      </pc:sldChg>
      <pc:sldChg chg="addSp delSp modSp add mod">
        <pc:chgData name="Ragnhild Kristensen Bøhler" userId="69fc4209-10a7-4ca7-bdc7-ce524fc11ac8" providerId="ADAL" clId="{29BD749F-D948-45B0-8E8E-9029644B95FA}" dt="2022-06-09T07:56:29.055" v="652" actId="108"/>
        <pc:sldMkLst>
          <pc:docMk/>
          <pc:sldMk cId="2329282666" sldId="633"/>
        </pc:sldMkLst>
        <pc:spChg chg="mod">
          <ac:chgData name="Ragnhild Kristensen Bøhler" userId="69fc4209-10a7-4ca7-bdc7-ce524fc11ac8" providerId="ADAL" clId="{29BD749F-D948-45B0-8E8E-9029644B95FA}" dt="2022-06-08T11:08:40.790" v="341" actId="1076"/>
          <ac:spMkLst>
            <pc:docMk/>
            <pc:sldMk cId="2329282666" sldId="633"/>
            <ac:spMk id="2" creationId="{2EF16CBB-6C99-4F72-86DA-84E54809F8C3}"/>
          </ac:spMkLst>
        </pc:spChg>
        <pc:spChg chg="del">
          <ac:chgData name="Ragnhild Kristensen Bøhler" userId="69fc4209-10a7-4ca7-bdc7-ce524fc11ac8" providerId="ADAL" clId="{29BD749F-D948-45B0-8E8E-9029644B95FA}" dt="2022-06-08T11:08:27.718" v="339" actId="478"/>
          <ac:spMkLst>
            <pc:docMk/>
            <pc:sldMk cId="2329282666" sldId="633"/>
            <ac:spMk id="5" creationId="{49DFC3AB-8352-4830-8709-C6AA90460D6E}"/>
          </ac:spMkLst>
        </pc:spChg>
        <pc:spChg chg="add mod">
          <ac:chgData name="Ragnhild Kristensen Bøhler" userId="69fc4209-10a7-4ca7-bdc7-ce524fc11ac8" providerId="ADAL" clId="{29BD749F-D948-45B0-8E8E-9029644B95FA}" dt="2022-06-09T07:56:29.055" v="652" actId="108"/>
          <ac:spMkLst>
            <pc:docMk/>
            <pc:sldMk cId="2329282666" sldId="633"/>
            <ac:spMk id="6" creationId="{584F9C3C-0546-4DF5-ADB2-22030E8D53EB}"/>
          </ac:spMkLst>
        </pc:spChg>
        <pc:picChg chg="add mod">
          <ac:chgData name="Ragnhild Kristensen Bøhler" userId="69fc4209-10a7-4ca7-bdc7-ce524fc11ac8" providerId="ADAL" clId="{29BD749F-D948-45B0-8E8E-9029644B95FA}" dt="2022-06-08T11:09:47.367" v="347" actId="1076"/>
          <ac:picMkLst>
            <pc:docMk/>
            <pc:sldMk cId="2329282666" sldId="633"/>
            <ac:picMk id="8" creationId="{FE0707EC-9A67-43D9-860E-C49330196908}"/>
          </ac:picMkLst>
        </pc:picChg>
      </pc:sldChg>
      <pc:sldChg chg="addSp delSp modSp add mod">
        <pc:chgData name="Ragnhild Kristensen Bøhler" userId="69fc4209-10a7-4ca7-bdc7-ce524fc11ac8" providerId="ADAL" clId="{29BD749F-D948-45B0-8E8E-9029644B95FA}" dt="2022-06-09T07:58:02.842" v="659" actId="108"/>
        <pc:sldMkLst>
          <pc:docMk/>
          <pc:sldMk cId="3407939368" sldId="634"/>
        </pc:sldMkLst>
        <pc:spChg chg="del">
          <ac:chgData name="Ragnhild Kristensen Bøhler" userId="69fc4209-10a7-4ca7-bdc7-ce524fc11ac8" providerId="ADAL" clId="{29BD749F-D948-45B0-8E8E-9029644B95FA}" dt="2022-06-08T11:05:06.371" v="309" actId="21"/>
          <ac:spMkLst>
            <pc:docMk/>
            <pc:sldMk cId="3407939368" sldId="634"/>
            <ac:spMk id="5" creationId="{49DFC3AB-8352-4830-8709-C6AA90460D6E}"/>
          </ac:spMkLst>
        </pc:spChg>
        <pc:spChg chg="add del">
          <ac:chgData name="Ragnhild Kristensen Bøhler" userId="69fc4209-10a7-4ca7-bdc7-ce524fc11ac8" providerId="ADAL" clId="{29BD749F-D948-45B0-8E8E-9029644B95FA}" dt="2022-06-08T11:05:00.855" v="308" actId="21"/>
          <ac:spMkLst>
            <pc:docMk/>
            <pc:sldMk cId="3407939368" sldId="634"/>
            <ac:spMk id="6" creationId="{49B13A6B-D4F9-443A-8BE7-88A15FABC532}"/>
          </ac:spMkLst>
        </pc:spChg>
        <pc:spChg chg="add del">
          <ac:chgData name="Ragnhild Kristensen Bøhler" userId="69fc4209-10a7-4ca7-bdc7-ce524fc11ac8" providerId="ADAL" clId="{29BD749F-D948-45B0-8E8E-9029644B95FA}" dt="2022-06-08T11:04:57.604" v="307" actId="21"/>
          <ac:spMkLst>
            <pc:docMk/>
            <pc:sldMk cId="3407939368" sldId="634"/>
            <ac:spMk id="8" creationId="{9DF5A3F2-111C-49A6-BDF8-8D734CE96B95}"/>
          </ac:spMkLst>
        </pc:spChg>
        <pc:spChg chg="add mod">
          <ac:chgData name="Ragnhild Kristensen Bøhler" userId="69fc4209-10a7-4ca7-bdc7-ce524fc11ac8" providerId="ADAL" clId="{29BD749F-D948-45B0-8E8E-9029644B95FA}" dt="2022-06-09T07:58:02.842" v="659" actId="108"/>
          <ac:spMkLst>
            <pc:docMk/>
            <pc:sldMk cId="3407939368" sldId="634"/>
            <ac:spMk id="10" creationId="{DA75AB16-6A61-4D67-9851-FE2CCA1D3272}"/>
          </ac:spMkLst>
        </pc:spChg>
        <pc:picChg chg="add del mod">
          <ac:chgData name="Ragnhild Kristensen Bøhler" userId="69fc4209-10a7-4ca7-bdc7-ce524fc11ac8" providerId="ADAL" clId="{29BD749F-D948-45B0-8E8E-9029644B95FA}" dt="2022-06-08T11:04:45.569" v="305" actId="21"/>
          <ac:picMkLst>
            <pc:docMk/>
            <pc:sldMk cId="3407939368" sldId="634"/>
            <ac:picMk id="9" creationId="{A2BF20EB-CE50-4F92-88C2-18CD448EA902}"/>
          </ac:picMkLst>
        </pc:picChg>
      </pc:sldChg>
      <pc:sldChg chg="modSp add mod">
        <pc:chgData name="Ragnhild Kristensen Bøhler" userId="69fc4209-10a7-4ca7-bdc7-ce524fc11ac8" providerId="ADAL" clId="{29BD749F-D948-45B0-8E8E-9029644B95FA}" dt="2022-06-09T08:23:57.878" v="897" actId="20577"/>
        <pc:sldMkLst>
          <pc:docMk/>
          <pc:sldMk cId="574403061" sldId="635"/>
        </pc:sldMkLst>
        <pc:spChg chg="mod">
          <ac:chgData name="Ragnhild Kristensen Bøhler" userId="69fc4209-10a7-4ca7-bdc7-ce524fc11ac8" providerId="ADAL" clId="{29BD749F-D948-45B0-8E8E-9029644B95FA}" dt="2022-06-09T08:23:57.878" v="897" actId="20577"/>
          <ac:spMkLst>
            <pc:docMk/>
            <pc:sldMk cId="574403061" sldId="635"/>
            <ac:spMk id="5" creationId="{49DFC3AB-8352-4830-8709-C6AA90460D6E}"/>
          </ac:spMkLst>
        </pc:spChg>
      </pc:sldChg>
      <pc:sldChg chg="addSp delSp modSp add mod">
        <pc:chgData name="Ragnhild Kristensen Bøhler" userId="69fc4209-10a7-4ca7-bdc7-ce524fc11ac8" providerId="ADAL" clId="{29BD749F-D948-45B0-8E8E-9029644B95FA}" dt="2022-06-09T08:00:33.670" v="683" actId="1076"/>
        <pc:sldMkLst>
          <pc:docMk/>
          <pc:sldMk cId="537903838" sldId="636"/>
        </pc:sldMkLst>
        <pc:spChg chg="del">
          <ac:chgData name="Ragnhild Kristensen Bøhler" userId="69fc4209-10a7-4ca7-bdc7-ce524fc11ac8" providerId="ADAL" clId="{29BD749F-D948-45B0-8E8E-9029644B95FA}" dt="2022-06-08T11:11:02.143" v="359" actId="478"/>
          <ac:spMkLst>
            <pc:docMk/>
            <pc:sldMk cId="537903838" sldId="636"/>
            <ac:spMk id="5" creationId="{49DFC3AB-8352-4830-8709-C6AA90460D6E}"/>
          </ac:spMkLst>
        </pc:spChg>
        <pc:spChg chg="add mod">
          <ac:chgData name="Ragnhild Kristensen Bøhler" userId="69fc4209-10a7-4ca7-bdc7-ce524fc11ac8" providerId="ADAL" clId="{29BD749F-D948-45B0-8E8E-9029644B95FA}" dt="2022-06-09T08:00:33.670" v="683" actId="1076"/>
          <ac:spMkLst>
            <pc:docMk/>
            <pc:sldMk cId="537903838" sldId="636"/>
            <ac:spMk id="6" creationId="{DE8025E8-8ABE-421E-804E-3A29F19F1571}"/>
          </ac:spMkLst>
        </pc:spChg>
        <pc:picChg chg="add del">
          <ac:chgData name="Ragnhild Kristensen Bøhler" userId="69fc4209-10a7-4ca7-bdc7-ce524fc11ac8" providerId="ADAL" clId="{29BD749F-D948-45B0-8E8E-9029644B95FA}" dt="2022-06-08T11:10:45.799" v="355"/>
          <ac:picMkLst>
            <pc:docMk/>
            <pc:sldMk cId="537903838" sldId="636"/>
            <ac:picMk id="4" creationId="{F90FE3BA-16FB-4D29-A284-209024EDA333}"/>
          </ac:picMkLst>
        </pc:picChg>
      </pc:sldChg>
      <pc:sldChg chg="modSp add mod ord">
        <pc:chgData name="Ragnhild Kristensen Bøhler" userId="69fc4209-10a7-4ca7-bdc7-ce524fc11ac8" providerId="ADAL" clId="{29BD749F-D948-45B0-8E8E-9029644B95FA}" dt="2022-06-09T08:02:40.068" v="690"/>
        <pc:sldMkLst>
          <pc:docMk/>
          <pc:sldMk cId="1400815755" sldId="637"/>
        </pc:sldMkLst>
        <pc:spChg chg="mod">
          <ac:chgData name="Ragnhild Kristensen Bøhler" userId="69fc4209-10a7-4ca7-bdc7-ce524fc11ac8" providerId="ADAL" clId="{29BD749F-D948-45B0-8E8E-9029644B95FA}" dt="2022-06-09T07:59:46.693" v="679" actId="20577"/>
          <ac:spMkLst>
            <pc:docMk/>
            <pc:sldMk cId="1400815755" sldId="637"/>
            <ac:spMk id="5" creationId="{49DFC3AB-8352-4830-8709-C6AA90460D6E}"/>
          </ac:spMkLst>
        </pc:spChg>
      </pc:sldChg>
      <pc:sldChg chg="addSp modSp add mod setBg">
        <pc:chgData name="Ragnhild Kristensen Bøhler" userId="69fc4209-10a7-4ca7-bdc7-ce524fc11ac8" providerId="ADAL" clId="{29BD749F-D948-45B0-8E8E-9029644B95FA}" dt="2022-06-09T07:55:02.896" v="642" actId="2711"/>
        <pc:sldMkLst>
          <pc:docMk/>
          <pc:sldMk cId="2276670095" sldId="638"/>
        </pc:sldMkLst>
        <pc:spChg chg="mod">
          <ac:chgData name="Ragnhild Kristensen Bøhler" userId="69fc4209-10a7-4ca7-bdc7-ce524fc11ac8" providerId="ADAL" clId="{29BD749F-D948-45B0-8E8E-9029644B95FA}" dt="2022-06-08T11:14:22.880" v="371" actId="20577"/>
          <ac:spMkLst>
            <pc:docMk/>
            <pc:sldMk cId="2276670095" sldId="638"/>
            <ac:spMk id="2" creationId="{2EF16CBB-6C99-4F72-86DA-84E54809F8C3}"/>
          </ac:spMkLst>
        </pc:spChg>
        <pc:spChg chg="add mod">
          <ac:chgData name="Ragnhild Kristensen Bøhler" userId="69fc4209-10a7-4ca7-bdc7-ce524fc11ac8" providerId="ADAL" clId="{29BD749F-D948-45B0-8E8E-9029644B95FA}" dt="2022-06-09T07:55:02.896" v="642" actId="2711"/>
          <ac:spMkLst>
            <pc:docMk/>
            <pc:sldMk cId="2276670095" sldId="638"/>
            <ac:spMk id="3" creationId="{71623449-EA07-4009-8E50-A55D9432A3BA}"/>
          </ac:spMkLst>
        </pc:spChg>
      </pc:sldChg>
      <pc:sldChg chg="addSp delSp modSp add mod">
        <pc:chgData name="Ragnhild Kristensen Bøhler" userId="69fc4209-10a7-4ca7-bdc7-ce524fc11ac8" providerId="ADAL" clId="{29BD749F-D948-45B0-8E8E-9029644B95FA}" dt="2022-06-09T08:11:31.083" v="792" actId="1076"/>
        <pc:sldMkLst>
          <pc:docMk/>
          <pc:sldMk cId="2584578044" sldId="639"/>
        </pc:sldMkLst>
        <pc:spChg chg="mod">
          <ac:chgData name="Ragnhild Kristensen Bøhler" userId="69fc4209-10a7-4ca7-bdc7-ce524fc11ac8" providerId="ADAL" clId="{29BD749F-D948-45B0-8E8E-9029644B95FA}" dt="2022-06-09T08:08:12.971" v="746" actId="1076"/>
          <ac:spMkLst>
            <pc:docMk/>
            <pc:sldMk cId="2584578044" sldId="639"/>
            <ac:spMk id="5" creationId="{49DFC3AB-8352-4830-8709-C6AA90460D6E}"/>
          </ac:spMkLst>
        </pc:spChg>
        <pc:spChg chg="add mod">
          <ac:chgData name="Ragnhild Kristensen Bøhler" userId="69fc4209-10a7-4ca7-bdc7-ce524fc11ac8" providerId="ADAL" clId="{29BD749F-D948-45B0-8E8E-9029644B95FA}" dt="2022-06-09T08:07:38.030" v="739" actId="20577"/>
          <ac:spMkLst>
            <pc:docMk/>
            <pc:sldMk cId="2584578044" sldId="639"/>
            <ac:spMk id="6" creationId="{F227F363-F389-4200-AFC1-F6E66517E0B7}"/>
          </ac:spMkLst>
        </pc:spChg>
        <pc:picChg chg="del">
          <ac:chgData name="Ragnhild Kristensen Bøhler" userId="69fc4209-10a7-4ca7-bdc7-ce524fc11ac8" providerId="ADAL" clId="{29BD749F-D948-45B0-8E8E-9029644B95FA}" dt="2022-06-09T08:09:11.366" v="767" actId="478"/>
          <ac:picMkLst>
            <pc:docMk/>
            <pc:sldMk cId="2584578044" sldId="639"/>
            <ac:picMk id="3" creationId="{92B472EF-6605-4742-8733-4227C67E99A8}"/>
          </ac:picMkLst>
        </pc:picChg>
        <pc:picChg chg="add mod">
          <ac:chgData name="Ragnhild Kristensen Bøhler" userId="69fc4209-10a7-4ca7-bdc7-ce524fc11ac8" providerId="ADAL" clId="{29BD749F-D948-45B0-8E8E-9029644B95FA}" dt="2022-06-09T08:11:31.083" v="792" actId="1076"/>
          <ac:picMkLst>
            <pc:docMk/>
            <pc:sldMk cId="2584578044" sldId="639"/>
            <ac:picMk id="8" creationId="{23A70CF4-E010-459E-8E5D-D25B178A5A6C}"/>
          </ac:picMkLst>
        </pc:picChg>
      </pc:sldChg>
      <pc:sldChg chg="addSp delSp modSp add mod">
        <pc:chgData name="Ragnhild Kristensen Bøhler" userId="69fc4209-10a7-4ca7-bdc7-ce524fc11ac8" providerId="ADAL" clId="{29BD749F-D948-45B0-8E8E-9029644B95FA}" dt="2022-06-09T08:15:12.847" v="826" actId="20577"/>
        <pc:sldMkLst>
          <pc:docMk/>
          <pc:sldMk cId="645675630" sldId="640"/>
        </pc:sldMkLst>
        <pc:spChg chg="del mod">
          <ac:chgData name="Ragnhild Kristensen Bøhler" userId="69fc4209-10a7-4ca7-bdc7-ce524fc11ac8" providerId="ADAL" clId="{29BD749F-D948-45B0-8E8E-9029644B95FA}" dt="2022-06-09T08:14:04.623" v="815" actId="478"/>
          <ac:spMkLst>
            <pc:docMk/>
            <pc:sldMk cId="645675630" sldId="640"/>
            <ac:spMk id="5" creationId="{49DFC3AB-8352-4830-8709-C6AA90460D6E}"/>
          </ac:spMkLst>
        </pc:spChg>
        <pc:spChg chg="add mod">
          <ac:chgData name="Ragnhild Kristensen Bøhler" userId="69fc4209-10a7-4ca7-bdc7-ce524fc11ac8" providerId="ADAL" clId="{29BD749F-D948-45B0-8E8E-9029644B95FA}" dt="2022-06-09T08:15:12.847" v="826" actId="20577"/>
          <ac:spMkLst>
            <pc:docMk/>
            <pc:sldMk cId="645675630" sldId="640"/>
            <ac:spMk id="6" creationId="{253C781E-D8E5-4284-BC6E-43DDB089E8AC}"/>
          </ac:spMkLst>
        </pc:spChg>
        <pc:spChg chg="add mod">
          <ac:chgData name="Ragnhild Kristensen Bøhler" userId="69fc4209-10a7-4ca7-bdc7-ce524fc11ac8" providerId="ADAL" clId="{29BD749F-D948-45B0-8E8E-9029644B95FA}" dt="2022-06-09T08:13:53.478" v="811" actId="14100"/>
          <ac:spMkLst>
            <pc:docMk/>
            <pc:sldMk cId="645675630" sldId="640"/>
            <ac:spMk id="7" creationId="{C1ECF681-10C7-404E-BEF7-22F9CD08B0DD}"/>
          </ac:spMkLst>
        </pc:spChg>
      </pc:sldChg>
      <pc:sldChg chg="addSp delSp modSp add mod">
        <pc:chgData name="Ragnhild Kristensen Bøhler" userId="69fc4209-10a7-4ca7-bdc7-ce524fc11ac8" providerId="ADAL" clId="{29BD749F-D948-45B0-8E8E-9029644B95FA}" dt="2022-06-09T08:11:43.218" v="795" actId="1076"/>
        <pc:sldMkLst>
          <pc:docMk/>
          <pc:sldMk cId="3034507750" sldId="641"/>
        </pc:sldMkLst>
        <pc:spChg chg="mod">
          <ac:chgData name="Ragnhild Kristensen Bøhler" userId="69fc4209-10a7-4ca7-bdc7-ce524fc11ac8" providerId="ADAL" clId="{29BD749F-D948-45B0-8E8E-9029644B95FA}" dt="2022-06-09T08:09:31.814" v="771" actId="108"/>
          <ac:spMkLst>
            <pc:docMk/>
            <pc:sldMk cId="3034507750" sldId="641"/>
            <ac:spMk id="5" creationId="{49DFC3AB-8352-4830-8709-C6AA90460D6E}"/>
          </ac:spMkLst>
        </pc:spChg>
        <pc:picChg chg="del">
          <ac:chgData name="Ragnhild Kristensen Bøhler" userId="69fc4209-10a7-4ca7-bdc7-ce524fc11ac8" providerId="ADAL" clId="{29BD749F-D948-45B0-8E8E-9029644B95FA}" dt="2022-06-09T08:09:18.605" v="770" actId="478"/>
          <ac:picMkLst>
            <pc:docMk/>
            <pc:sldMk cId="3034507750" sldId="641"/>
            <ac:picMk id="3" creationId="{92B472EF-6605-4742-8733-4227C67E99A8}"/>
          </ac:picMkLst>
        </pc:picChg>
        <pc:picChg chg="add mod">
          <ac:chgData name="Ragnhild Kristensen Bøhler" userId="69fc4209-10a7-4ca7-bdc7-ce524fc11ac8" providerId="ADAL" clId="{29BD749F-D948-45B0-8E8E-9029644B95FA}" dt="2022-06-09T08:11:43.218" v="795" actId="1076"/>
          <ac:picMkLst>
            <pc:docMk/>
            <pc:sldMk cId="3034507750" sldId="641"/>
            <ac:picMk id="6" creationId="{014DFDD2-09C5-4107-80A5-85F82336FEA0}"/>
          </ac:picMkLst>
        </pc:picChg>
      </pc:sldChg>
      <pc:sldChg chg="addSp delSp modSp add mod">
        <pc:chgData name="Ragnhild Kristensen Bøhler" userId="69fc4209-10a7-4ca7-bdc7-ce524fc11ac8" providerId="ADAL" clId="{29BD749F-D948-45B0-8E8E-9029644B95FA}" dt="2022-06-09T08:11:39.453" v="794" actId="1076"/>
        <pc:sldMkLst>
          <pc:docMk/>
          <pc:sldMk cId="3711895348" sldId="642"/>
        </pc:sldMkLst>
        <pc:spChg chg="mod">
          <ac:chgData name="Ragnhild Kristensen Bøhler" userId="69fc4209-10a7-4ca7-bdc7-ce524fc11ac8" providerId="ADAL" clId="{29BD749F-D948-45B0-8E8E-9029644B95FA}" dt="2022-06-09T08:08:43.642" v="760" actId="1076"/>
          <ac:spMkLst>
            <pc:docMk/>
            <pc:sldMk cId="3711895348" sldId="642"/>
            <ac:spMk id="5" creationId="{49DFC3AB-8352-4830-8709-C6AA90460D6E}"/>
          </ac:spMkLst>
        </pc:spChg>
        <pc:picChg chg="del">
          <ac:chgData name="Ragnhild Kristensen Bøhler" userId="69fc4209-10a7-4ca7-bdc7-ce524fc11ac8" providerId="ADAL" clId="{29BD749F-D948-45B0-8E8E-9029644B95FA}" dt="2022-06-09T08:09:16.461" v="769" actId="478"/>
          <ac:picMkLst>
            <pc:docMk/>
            <pc:sldMk cId="3711895348" sldId="642"/>
            <ac:picMk id="3" creationId="{92B472EF-6605-4742-8733-4227C67E99A8}"/>
          </ac:picMkLst>
        </pc:picChg>
        <pc:picChg chg="add mod">
          <ac:chgData name="Ragnhild Kristensen Bøhler" userId="69fc4209-10a7-4ca7-bdc7-ce524fc11ac8" providerId="ADAL" clId="{29BD749F-D948-45B0-8E8E-9029644B95FA}" dt="2022-06-09T08:11:39.453" v="794" actId="1076"/>
          <ac:picMkLst>
            <pc:docMk/>
            <pc:sldMk cId="3711895348" sldId="642"/>
            <ac:picMk id="6" creationId="{0303A9C9-023B-4DAB-A9AF-78108C3BF146}"/>
          </ac:picMkLst>
        </pc:picChg>
      </pc:sldChg>
      <pc:sldChg chg="addSp delSp modSp add mod">
        <pc:chgData name="Ragnhild Kristensen Bøhler" userId="69fc4209-10a7-4ca7-bdc7-ce524fc11ac8" providerId="ADAL" clId="{29BD749F-D948-45B0-8E8E-9029644B95FA}" dt="2022-06-09T08:11:35.616" v="793" actId="1076"/>
        <pc:sldMkLst>
          <pc:docMk/>
          <pc:sldMk cId="3854715591" sldId="643"/>
        </pc:sldMkLst>
        <pc:spChg chg="mod">
          <ac:chgData name="Ragnhild Kristensen Bøhler" userId="69fc4209-10a7-4ca7-bdc7-ce524fc11ac8" providerId="ADAL" clId="{29BD749F-D948-45B0-8E8E-9029644B95FA}" dt="2022-06-09T08:08:29.580" v="752" actId="1076"/>
          <ac:spMkLst>
            <pc:docMk/>
            <pc:sldMk cId="3854715591" sldId="643"/>
            <ac:spMk id="5" creationId="{49DFC3AB-8352-4830-8709-C6AA90460D6E}"/>
          </ac:spMkLst>
        </pc:spChg>
        <pc:picChg chg="del">
          <ac:chgData name="Ragnhild Kristensen Bøhler" userId="69fc4209-10a7-4ca7-bdc7-ce524fc11ac8" providerId="ADAL" clId="{29BD749F-D948-45B0-8E8E-9029644B95FA}" dt="2022-06-09T08:09:13.230" v="768" actId="478"/>
          <ac:picMkLst>
            <pc:docMk/>
            <pc:sldMk cId="3854715591" sldId="643"/>
            <ac:picMk id="3" creationId="{92B472EF-6605-4742-8733-4227C67E99A8}"/>
          </ac:picMkLst>
        </pc:picChg>
        <pc:picChg chg="add mod">
          <ac:chgData name="Ragnhild Kristensen Bøhler" userId="69fc4209-10a7-4ca7-bdc7-ce524fc11ac8" providerId="ADAL" clId="{29BD749F-D948-45B0-8E8E-9029644B95FA}" dt="2022-06-09T08:11:35.616" v="793" actId="1076"/>
          <ac:picMkLst>
            <pc:docMk/>
            <pc:sldMk cId="3854715591" sldId="643"/>
            <ac:picMk id="6" creationId="{8A071D54-BEB6-4071-BA8A-78E89016CA3D}"/>
          </ac:picMkLst>
        </pc:picChg>
      </pc:sldChg>
      <pc:sldChg chg="delSp modSp add mod">
        <pc:chgData name="Ragnhild Kristensen Bøhler" userId="69fc4209-10a7-4ca7-bdc7-ce524fc11ac8" providerId="ADAL" clId="{29BD749F-D948-45B0-8E8E-9029644B95FA}" dt="2022-06-09T08:16:15.294" v="832" actId="207"/>
        <pc:sldMkLst>
          <pc:docMk/>
          <pc:sldMk cId="150986639" sldId="644"/>
        </pc:sldMkLst>
        <pc:spChg chg="mod">
          <ac:chgData name="Ragnhild Kristensen Bøhler" userId="69fc4209-10a7-4ca7-bdc7-ce524fc11ac8" providerId="ADAL" clId="{29BD749F-D948-45B0-8E8E-9029644B95FA}" dt="2022-06-09T08:16:15.294" v="832" actId="207"/>
          <ac:spMkLst>
            <pc:docMk/>
            <pc:sldMk cId="150986639" sldId="644"/>
            <ac:spMk id="5" creationId="{49DFC3AB-8352-4830-8709-C6AA90460D6E}"/>
          </ac:spMkLst>
        </pc:spChg>
        <pc:spChg chg="del mod">
          <ac:chgData name="Ragnhild Kristensen Bøhler" userId="69fc4209-10a7-4ca7-bdc7-ce524fc11ac8" providerId="ADAL" clId="{29BD749F-D948-45B0-8E8E-9029644B95FA}" dt="2022-06-09T08:13:19.206" v="805" actId="478"/>
          <ac:spMkLst>
            <pc:docMk/>
            <pc:sldMk cId="150986639" sldId="644"/>
            <ac:spMk id="6" creationId="{253C781E-D8E5-4284-BC6E-43DDB089E8AC}"/>
          </ac:spMkLst>
        </pc:spChg>
        <pc:spChg chg="del">
          <ac:chgData name="Ragnhild Kristensen Bøhler" userId="69fc4209-10a7-4ca7-bdc7-ce524fc11ac8" providerId="ADAL" clId="{29BD749F-D948-45B0-8E8E-9029644B95FA}" dt="2022-06-09T08:13:22.270" v="806" actId="478"/>
          <ac:spMkLst>
            <pc:docMk/>
            <pc:sldMk cId="150986639" sldId="644"/>
            <ac:spMk id="7" creationId="{C1ECF681-10C7-404E-BEF7-22F9CD08B0DD}"/>
          </ac:spMkLst>
        </pc:spChg>
      </pc:sldChg>
      <pc:sldChg chg="addSp delSp modSp add mod">
        <pc:chgData name="Ragnhild Kristensen Bøhler" userId="69fc4209-10a7-4ca7-bdc7-ce524fc11ac8" providerId="ADAL" clId="{29BD749F-D948-45B0-8E8E-9029644B95FA}" dt="2022-06-09T08:33:34.227" v="916" actId="1076"/>
        <pc:sldMkLst>
          <pc:docMk/>
          <pc:sldMk cId="2026465444" sldId="645"/>
        </pc:sldMkLst>
        <pc:spChg chg="mod">
          <ac:chgData name="Ragnhild Kristensen Bøhler" userId="69fc4209-10a7-4ca7-bdc7-ce524fc11ac8" providerId="ADAL" clId="{29BD749F-D948-45B0-8E8E-9029644B95FA}" dt="2022-06-09T08:33:03.673" v="911" actId="338"/>
          <ac:spMkLst>
            <pc:docMk/>
            <pc:sldMk cId="2026465444" sldId="645"/>
            <ac:spMk id="2" creationId="{2EF16CBB-6C99-4F72-86DA-84E54809F8C3}"/>
          </ac:spMkLst>
        </pc:spChg>
        <pc:spChg chg="del mod">
          <ac:chgData name="Ragnhild Kristensen Bøhler" userId="69fc4209-10a7-4ca7-bdc7-ce524fc11ac8" providerId="ADAL" clId="{29BD749F-D948-45B0-8E8E-9029644B95FA}" dt="2022-06-09T08:16:53.185" v="840"/>
          <ac:spMkLst>
            <pc:docMk/>
            <pc:sldMk cId="2026465444" sldId="645"/>
            <ac:spMk id="5" creationId="{49DFC3AB-8352-4830-8709-C6AA90460D6E}"/>
          </ac:spMkLst>
        </pc:spChg>
        <pc:spChg chg="add mod">
          <ac:chgData name="Ragnhild Kristensen Bøhler" userId="69fc4209-10a7-4ca7-bdc7-ce524fc11ac8" providerId="ADAL" clId="{29BD749F-D948-45B0-8E8E-9029644B95FA}" dt="2022-06-09T08:33:03.673" v="911" actId="338"/>
          <ac:spMkLst>
            <pc:docMk/>
            <pc:sldMk cId="2026465444" sldId="645"/>
            <ac:spMk id="6" creationId="{D2D52A5B-52E6-483D-9450-821982E07CE2}"/>
          </ac:spMkLst>
        </pc:spChg>
        <pc:spChg chg="del mod">
          <ac:chgData name="Ragnhild Kristensen Bøhler" userId="69fc4209-10a7-4ca7-bdc7-ce524fc11ac8" providerId="ADAL" clId="{29BD749F-D948-45B0-8E8E-9029644B95FA}" dt="2022-06-09T08:33:06.837" v="912" actId="478"/>
          <ac:spMkLst>
            <pc:docMk/>
            <pc:sldMk cId="2026465444" sldId="645"/>
            <ac:spMk id="11" creationId="{0F8B5CDA-B19E-43F9-840B-D5585ECA25AB}"/>
          </ac:spMkLst>
        </pc:spChg>
        <pc:grpChg chg="mod">
          <ac:chgData name="Ragnhild Kristensen Bøhler" userId="69fc4209-10a7-4ca7-bdc7-ce524fc11ac8" providerId="ADAL" clId="{29BD749F-D948-45B0-8E8E-9029644B95FA}" dt="2022-06-09T08:33:03.673" v="911" actId="338"/>
          <ac:grpSpMkLst>
            <pc:docMk/>
            <pc:sldMk cId="2026465444" sldId="645"/>
            <ac:grpSpMk id="1" creationId="{00000000-0000-0000-0000-000000000000}"/>
          </ac:grpSpMkLst>
        </pc:grpChg>
        <pc:grpChg chg="del mod">
          <ac:chgData name="Ragnhild Kristensen Bøhler" userId="69fc4209-10a7-4ca7-bdc7-ce524fc11ac8" providerId="ADAL" clId="{29BD749F-D948-45B0-8E8E-9029644B95FA}" dt="2022-06-09T08:33:06.837" v="912" actId="478"/>
          <ac:grpSpMkLst>
            <pc:docMk/>
            <pc:sldMk cId="2026465444" sldId="645"/>
            <ac:grpSpMk id="10" creationId="{22994536-7014-43D9-887D-B39ABC58E2C9}"/>
          </ac:grpSpMkLst>
        </pc:grpChg>
        <pc:picChg chg="mod">
          <ac:chgData name="Ragnhild Kristensen Bøhler" userId="69fc4209-10a7-4ca7-bdc7-ce524fc11ac8" providerId="ADAL" clId="{29BD749F-D948-45B0-8E8E-9029644B95FA}" dt="2022-06-09T08:33:03.673" v="911" actId="338"/>
          <ac:picMkLst>
            <pc:docMk/>
            <pc:sldMk cId="2026465444" sldId="645"/>
            <ac:picMk id="3" creationId="{92B472EF-6605-4742-8733-4227C67E99A8}"/>
          </ac:picMkLst>
        </pc:picChg>
        <pc:picChg chg="add del mod">
          <ac:chgData name="Ragnhild Kristensen Bøhler" userId="69fc4209-10a7-4ca7-bdc7-ce524fc11ac8" providerId="ADAL" clId="{29BD749F-D948-45B0-8E8E-9029644B95FA}" dt="2022-06-09T08:32:52.935" v="908" actId="478"/>
          <ac:picMkLst>
            <pc:docMk/>
            <pc:sldMk cId="2026465444" sldId="645"/>
            <ac:picMk id="7" creationId="{F975A31C-42BF-4643-9230-59D3CA86C908}"/>
          </ac:picMkLst>
        </pc:picChg>
        <pc:picChg chg="add del mod">
          <ac:chgData name="Ragnhild Kristensen Bøhler" userId="69fc4209-10a7-4ca7-bdc7-ce524fc11ac8" providerId="ADAL" clId="{29BD749F-D948-45B0-8E8E-9029644B95FA}" dt="2022-06-09T08:33:03.673" v="911" actId="338"/>
          <ac:picMkLst>
            <pc:docMk/>
            <pc:sldMk cId="2026465444" sldId="645"/>
            <ac:picMk id="9" creationId="{517D6C1B-1FC4-4A55-A795-235D479DF365}"/>
          </ac:picMkLst>
        </pc:picChg>
        <pc:picChg chg="mod">
          <ac:chgData name="Ragnhild Kristensen Bøhler" userId="69fc4209-10a7-4ca7-bdc7-ce524fc11ac8" providerId="ADAL" clId="{29BD749F-D948-45B0-8E8E-9029644B95FA}" dt="2022-06-09T08:33:34.227" v="916" actId="1076"/>
          <ac:picMkLst>
            <pc:docMk/>
            <pc:sldMk cId="2026465444" sldId="645"/>
            <ac:picMk id="1029" creationId="{F83F478D-3AA7-460B-89A2-2DD45B0E3B91}"/>
          </ac:picMkLst>
        </pc:picChg>
      </pc:sldChg>
      <pc:sldChg chg="addSp delSp modSp add mod">
        <pc:chgData name="Ragnhild Kristensen Bøhler" userId="69fc4209-10a7-4ca7-bdc7-ce524fc11ac8" providerId="ADAL" clId="{29BD749F-D948-45B0-8E8E-9029644B95FA}" dt="2022-06-09T08:22:17.007" v="887" actId="108"/>
        <pc:sldMkLst>
          <pc:docMk/>
          <pc:sldMk cId="3717995" sldId="646"/>
        </pc:sldMkLst>
        <pc:spChg chg="del mod">
          <ac:chgData name="Ragnhild Kristensen Bøhler" userId="69fc4209-10a7-4ca7-bdc7-ce524fc11ac8" providerId="ADAL" clId="{29BD749F-D948-45B0-8E8E-9029644B95FA}" dt="2022-06-09T08:18:24.454" v="850" actId="478"/>
          <ac:spMkLst>
            <pc:docMk/>
            <pc:sldMk cId="3717995" sldId="646"/>
            <ac:spMk id="5" creationId="{49DFC3AB-8352-4830-8709-C6AA90460D6E}"/>
          </ac:spMkLst>
        </pc:spChg>
        <pc:spChg chg="add del mod">
          <ac:chgData name="Ragnhild Kristensen Bøhler" userId="69fc4209-10a7-4ca7-bdc7-ce524fc11ac8" providerId="ADAL" clId="{29BD749F-D948-45B0-8E8E-9029644B95FA}" dt="2022-06-09T08:18:27.990" v="851" actId="478"/>
          <ac:spMkLst>
            <pc:docMk/>
            <pc:sldMk cId="3717995" sldId="646"/>
            <ac:spMk id="6" creationId="{8DA22CAD-00AE-4CA1-838B-6B6A7025F8A2}"/>
          </ac:spMkLst>
        </pc:spChg>
        <pc:spChg chg="add mod">
          <ac:chgData name="Ragnhild Kristensen Bøhler" userId="69fc4209-10a7-4ca7-bdc7-ce524fc11ac8" providerId="ADAL" clId="{29BD749F-D948-45B0-8E8E-9029644B95FA}" dt="2022-06-09T08:22:17.007" v="887" actId="108"/>
          <ac:spMkLst>
            <pc:docMk/>
            <pc:sldMk cId="3717995" sldId="646"/>
            <ac:spMk id="7" creationId="{E416445E-8F60-4DC2-9763-0164F6E7EE98}"/>
          </ac:spMkLst>
        </pc:spChg>
        <pc:spChg chg="add del mod">
          <ac:chgData name="Ragnhild Kristensen Bøhler" userId="69fc4209-10a7-4ca7-bdc7-ce524fc11ac8" providerId="ADAL" clId="{29BD749F-D948-45B0-8E8E-9029644B95FA}" dt="2022-06-09T08:20:31.782" v="873" actId="478"/>
          <ac:spMkLst>
            <pc:docMk/>
            <pc:sldMk cId="3717995" sldId="646"/>
            <ac:spMk id="8" creationId="{FDD5283C-EAC1-4962-B186-9FF1E01D612C}"/>
          </ac:spMkLst>
        </pc:spChg>
      </pc:sldChg>
      <pc:sldMasterChg chg="setBg delSldLayout modSldLayout">
        <pc:chgData name="Ragnhild Kristensen Bøhler" userId="69fc4209-10a7-4ca7-bdc7-ce524fc11ac8" providerId="ADAL" clId="{29BD749F-D948-45B0-8E8E-9029644B95FA}" dt="2022-06-09T08:12:10.245" v="796" actId="47"/>
        <pc:sldMasterMkLst>
          <pc:docMk/>
          <pc:sldMasterMk cId="1943442268" sldId="2147483660"/>
        </pc:sldMasterMkLst>
        <pc:sldLayoutChg chg="setBg">
          <pc:chgData name="Ragnhild Kristensen Bøhler" userId="69fc4209-10a7-4ca7-bdc7-ce524fc11ac8" providerId="ADAL" clId="{29BD749F-D948-45B0-8E8E-9029644B95FA}" dt="2022-06-08T10:12:57.531" v="151"/>
          <pc:sldLayoutMkLst>
            <pc:docMk/>
            <pc:sldMasterMk cId="1943442268" sldId="2147483660"/>
            <pc:sldLayoutMk cId="1040973986" sldId="2147483661"/>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516040237" sldId="2147483662"/>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721321312" sldId="2147483663"/>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920379563" sldId="2147483664"/>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1104139881" sldId="2147483665"/>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773586087" sldId="2147483666"/>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953597356" sldId="2147483667"/>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847438151" sldId="2147483668"/>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4014037990" sldId="2147483669"/>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474967056" sldId="2147483672"/>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726814077" sldId="2147483673"/>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543688087" sldId="2147483676"/>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093416620" sldId="2147483677"/>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910816907" sldId="2147483678"/>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755609815" sldId="2147483684"/>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283530099" sldId="2147483685"/>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1799923500" sldId="2147483686"/>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690708928" sldId="2147483687"/>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1253078333" sldId="2147483688"/>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4133290553" sldId="2147483789"/>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715493553" sldId="2147483791"/>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1931538064" sldId="2147483800"/>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887254395" sldId="2147483801"/>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024681695" sldId="2147483802"/>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205165480" sldId="2147483803"/>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83290906" sldId="2147483804"/>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937100169" sldId="2147483805"/>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659230160" sldId="2147483806"/>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1918156721" sldId="2147483808"/>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025476400" sldId="2147483809"/>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246899735" sldId="2147483810"/>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1501326012" sldId="2147483811"/>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005724636" sldId="2147483812"/>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1466027862" sldId="2147483813"/>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859409295" sldId="2147483814"/>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332826299" sldId="2147483815"/>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308744668" sldId="2147483816"/>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442377861" sldId="2147483817"/>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284660687" sldId="2147483818"/>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1294601014" sldId="2147483819"/>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351775936" sldId="2147483820"/>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261991413" sldId="2147483821"/>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503911831" sldId="2147483822"/>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870188995" sldId="2147483823"/>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1000959288" sldId="2147483824"/>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28534694" sldId="2147483825"/>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1699094035" sldId="2147483826"/>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917394577" sldId="2147483827"/>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1555956301" sldId="2147483828"/>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1393220409" sldId="2147483829"/>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424341719" sldId="2147483830"/>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4111343476" sldId="2147483831"/>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45496564" sldId="2147483832"/>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902123406" sldId="2147483833"/>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483054555" sldId="2147483834"/>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605359901" sldId="2147483835"/>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749805555" sldId="2147483836"/>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700881355" sldId="2147483837"/>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3296436682" sldId="2147483839"/>
          </pc:sldLayoutMkLst>
        </pc:sldLayoutChg>
        <pc:sldLayoutChg chg="setBg">
          <pc:chgData name="Ragnhild Kristensen Bøhler" userId="69fc4209-10a7-4ca7-bdc7-ce524fc11ac8" providerId="ADAL" clId="{29BD749F-D948-45B0-8E8E-9029644B95FA}" dt="2022-06-08T10:12:57.531" v="151"/>
          <pc:sldLayoutMkLst>
            <pc:docMk/>
            <pc:sldMasterMk cId="1943442268" sldId="2147483660"/>
            <pc:sldLayoutMk cId="2314665302" sldId="2147483840"/>
          </pc:sldLayoutMkLst>
        </pc:sldLayoutChg>
        <pc:sldLayoutChg chg="del setBg">
          <pc:chgData name="Ragnhild Kristensen Bøhler" userId="69fc4209-10a7-4ca7-bdc7-ce524fc11ac8" providerId="ADAL" clId="{29BD749F-D948-45B0-8E8E-9029644B95FA}" dt="2022-06-08T10:15:29.526" v="163" actId="2696"/>
          <pc:sldLayoutMkLst>
            <pc:docMk/>
            <pc:sldMasterMk cId="1943442268" sldId="2147483660"/>
            <pc:sldLayoutMk cId="2630373613" sldId="2147483841"/>
          </pc:sldLayoutMkLst>
        </pc:sldLayoutChg>
        <pc:sldLayoutChg chg="del setBg">
          <pc:chgData name="Ragnhild Kristensen Bøhler" userId="69fc4209-10a7-4ca7-bdc7-ce524fc11ac8" providerId="ADAL" clId="{29BD749F-D948-45B0-8E8E-9029644B95FA}" dt="2022-06-09T08:12:10.245" v="796" actId="47"/>
          <pc:sldLayoutMkLst>
            <pc:docMk/>
            <pc:sldMasterMk cId="1943442268" sldId="2147483660"/>
            <pc:sldLayoutMk cId="2546944933" sldId="2147483842"/>
          </pc:sldLayoutMkLst>
        </pc:sldLayoutChg>
        <pc:sldLayoutChg chg="del">
          <pc:chgData name="Ragnhild Kristensen Bøhler" userId="69fc4209-10a7-4ca7-bdc7-ce524fc11ac8" providerId="ADAL" clId="{29BD749F-D948-45B0-8E8E-9029644B95FA}" dt="2022-06-02T10:49:51.765" v="112" actId="2696"/>
          <pc:sldLayoutMkLst>
            <pc:docMk/>
            <pc:sldMasterMk cId="1943442268" sldId="2147483660"/>
            <pc:sldLayoutMk cId="2402364001" sldId="2147483843"/>
          </pc:sldLayoutMkLst>
        </pc:sldLayoutChg>
      </pc:sldMasterChg>
      <pc:sldMasterChg chg="setBg modSldLayout">
        <pc:chgData name="Ragnhild Kristensen Bøhler" userId="69fc4209-10a7-4ca7-bdc7-ce524fc11ac8" providerId="ADAL" clId="{29BD749F-D948-45B0-8E8E-9029644B95FA}" dt="2022-06-08T10:12:57.531" v="151"/>
        <pc:sldMasterMkLst>
          <pc:docMk/>
          <pc:sldMasterMk cId="59618678" sldId="2147483844"/>
        </pc:sldMasterMkLst>
        <pc:sldLayoutChg chg="setBg">
          <pc:chgData name="Ragnhild Kristensen Bøhler" userId="69fc4209-10a7-4ca7-bdc7-ce524fc11ac8" providerId="ADAL" clId="{29BD749F-D948-45B0-8E8E-9029644B95FA}" dt="2022-06-08T10:12:57.531" v="151"/>
          <pc:sldLayoutMkLst>
            <pc:docMk/>
            <pc:sldMasterMk cId="59618678" sldId="2147483844"/>
            <pc:sldLayoutMk cId="3713890212" sldId="2147483845"/>
          </pc:sldLayoutMkLst>
        </pc:sldLayoutChg>
        <pc:sldLayoutChg chg="setBg">
          <pc:chgData name="Ragnhild Kristensen Bøhler" userId="69fc4209-10a7-4ca7-bdc7-ce524fc11ac8" providerId="ADAL" clId="{29BD749F-D948-45B0-8E8E-9029644B95FA}" dt="2022-06-08T10:12:57.531" v="151"/>
          <pc:sldLayoutMkLst>
            <pc:docMk/>
            <pc:sldMasterMk cId="59618678" sldId="2147483844"/>
            <pc:sldLayoutMk cId="3926879490" sldId="2147483846"/>
          </pc:sldLayoutMkLst>
        </pc:sldLayoutChg>
        <pc:sldLayoutChg chg="setBg">
          <pc:chgData name="Ragnhild Kristensen Bøhler" userId="69fc4209-10a7-4ca7-bdc7-ce524fc11ac8" providerId="ADAL" clId="{29BD749F-D948-45B0-8E8E-9029644B95FA}" dt="2022-06-08T10:12:57.531" v="151"/>
          <pc:sldLayoutMkLst>
            <pc:docMk/>
            <pc:sldMasterMk cId="59618678" sldId="2147483844"/>
            <pc:sldLayoutMk cId="2223019967" sldId="2147483847"/>
          </pc:sldLayoutMkLst>
        </pc:sldLayoutChg>
        <pc:sldLayoutChg chg="setBg">
          <pc:chgData name="Ragnhild Kristensen Bøhler" userId="69fc4209-10a7-4ca7-bdc7-ce524fc11ac8" providerId="ADAL" clId="{29BD749F-D948-45B0-8E8E-9029644B95FA}" dt="2022-06-08T10:12:57.531" v="151"/>
          <pc:sldLayoutMkLst>
            <pc:docMk/>
            <pc:sldMasterMk cId="59618678" sldId="2147483844"/>
            <pc:sldLayoutMk cId="775310539" sldId="2147483848"/>
          </pc:sldLayoutMkLst>
        </pc:sldLayoutChg>
        <pc:sldLayoutChg chg="setBg">
          <pc:chgData name="Ragnhild Kristensen Bøhler" userId="69fc4209-10a7-4ca7-bdc7-ce524fc11ac8" providerId="ADAL" clId="{29BD749F-D948-45B0-8E8E-9029644B95FA}" dt="2022-06-08T10:12:57.531" v="151"/>
          <pc:sldLayoutMkLst>
            <pc:docMk/>
            <pc:sldMasterMk cId="59618678" sldId="2147483844"/>
            <pc:sldLayoutMk cId="2121221024" sldId="2147483849"/>
          </pc:sldLayoutMkLst>
        </pc:sldLayoutChg>
        <pc:sldLayoutChg chg="setBg">
          <pc:chgData name="Ragnhild Kristensen Bøhler" userId="69fc4209-10a7-4ca7-bdc7-ce524fc11ac8" providerId="ADAL" clId="{29BD749F-D948-45B0-8E8E-9029644B95FA}" dt="2022-06-08T10:12:57.531" v="151"/>
          <pc:sldLayoutMkLst>
            <pc:docMk/>
            <pc:sldMasterMk cId="59618678" sldId="2147483844"/>
            <pc:sldLayoutMk cId="374057285" sldId="2147483850"/>
          </pc:sldLayoutMkLst>
        </pc:sldLayoutChg>
        <pc:sldLayoutChg chg="setBg">
          <pc:chgData name="Ragnhild Kristensen Bøhler" userId="69fc4209-10a7-4ca7-bdc7-ce524fc11ac8" providerId="ADAL" clId="{29BD749F-D948-45B0-8E8E-9029644B95FA}" dt="2022-06-08T10:12:57.531" v="151"/>
          <pc:sldLayoutMkLst>
            <pc:docMk/>
            <pc:sldMasterMk cId="59618678" sldId="2147483844"/>
            <pc:sldLayoutMk cId="3703833259" sldId="2147483851"/>
          </pc:sldLayoutMkLst>
        </pc:sldLayoutChg>
        <pc:sldLayoutChg chg="setBg">
          <pc:chgData name="Ragnhild Kristensen Bøhler" userId="69fc4209-10a7-4ca7-bdc7-ce524fc11ac8" providerId="ADAL" clId="{29BD749F-D948-45B0-8E8E-9029644B95FA}" dt="2022-06-08T10:12:57.531" v="151"/>
          <pc:sldLayoutMkLst>
            <pc:docMk/>
            <pc:sldMasterMk cId="59618678" sldId="2147483844"/>
            <pc:sldLayoutMk cId="655723901" sldId="2147483852"/>
          </pc:sldLayoutMkLst>
        </pc:sldLayoutChg>
        <pc:sldLayoutChg chg="setBg">
          <pc:chgData name="Ragnhild Kristensen Bøhler" userId="69fc4209-10a7-4ca7-bdc7-ce524fc11ac8" providerId="ADAL" clId="{29BD749F-D948-45B0-8E8E-9029644B95FA}" dt="2022-06-08T10:12:57.531" v="151"/>
          <pc:sldLayoutMkLst>
            <pc:docMk/>
            <pc:sldMasterMk cId="59618678" sldId="2147483844"/>
            <pc:sldLayoutMk cId="1749561667" sldId="2147483853"/>
          </pc:sldLayoutMkLst>
        </pc:sldLayoutChg>
        <pc:sldLayoutChg chg="setBg">
          <pc:chgData name="Ragnhild Kristensen Bøhler" userId="69fc4209-10a7-4ca7-bdc7-ce524fc11ac8" providerId="ADAL" clId="{29BD749F-D948-45B0-8E8E-9029644B95FA}" dt="2022-06-08T10:12:57.531" v="151"/>
          <pc:sldLayoutMkLst>
            <pc:docMk/>
            <pc:sldMasterMk cId="59618678" sldId="2147483844"/>
            <pc:sldLayoutMk cId="1439787137" sldId="2147483854"/>
          </pc:sldLayoutMkLst>
        </pc:sldLayoutChg>
        <pc:sldLayoutChg chg="setBg">
          <pc:chgData name="Ragnhild Kristensen Bøhler" userId="69fc4209-10a7-4ca7-bdc7-ce524fc11ac8" providerId="ADAL" clId="{29BD749F-D948-45B0-8E8E-9029644B95FA}" dt="2022-06-08T10:12:57.531" v="151"/>
          <pc:sldLayoutMkLst>
            <pc:docMk/>
            <pc:sldMasterMk cId="59618678" sldId="2147483844"/>
            <pc:sldLayoutMk cId="3729555587" sldId="21474838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20A6-502E-403F-BD08-ABAB5BB057CC}" type="datetimeFigureOut">
              <a:rPr lang="nb-NO" smtClean="0"/>
              <a:t>08.06.2022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8ACA9-913C-4D3B-BCDD-54A21D7403A8}" type="slidenum">
              <a:rPr lang="nb-NO" smtClean="0"/>
              <a:t>‹#›</a:t>
            </a:fld>
            <a:endParaRPr lang="nb-NO"/>
          </a:p>
        </p:txBody>
      </p:sp>
    </p:spTree>
    <p:extLst>
      <p:ext uri="{BB962C8B-B14F-4D97-AF65-F5344CB8AC3E}">
        <p14:creationId xmlns:p14="http://schemas.microsoft.com/office/powerpoint/2010/main" val="37443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8.emf"/><Relationship Id="rId1" Type="http://schemas.openxmlformats.org/officeDocument/2006/relationships/slideMaster" Target="../slideMasters/slideMaster1.xml"/><Relationship Id="rId4" Type="http://schemas.openxmlformats.org/officeDocument/2006/relationships/image" Target="../media/image49.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50.emf"/><Relationship Id="rId1" Type="http://schemas.openxmlformats.org/officeDocument/2006/relationships/slideMaster" Target="../slideMasters/slideMaster1.xml"/><Relationship Id="rId4" Type="http://schemas.openxmlformats.org/officeDocument/2006/relationships/image" Target="../media/image47.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5BA98995-95E8-4E06-8DEC-9CEDD2B0D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72" y="0"/>
            <a:ext cx="12331700" cy="6908801"/>
          </a:xfrm>
          <a:prstGeom prst="rect">
            <a:avLst/>
          </a:prstGeom>
        </p:spPr>
      </p:pic>
      <p:sp>
        <p:nvSpPr>
          <p:cNvPr id="2" name="Tittel 1"/>
          <p:cNvSpPr>
            <a:spLocks noGrp="1"/>
          </p:cNvSpPr>
          <p:nvPr>
            <p:ph type="ctrTitle"/>
          </p:nvPr>
        </p:nvSpPr>
        <p:spPr>
          <a:xfrm>
            <a:off x="923925" y="1228725"/>
            <a:ext cx="8626475" cy="803276"/>
          </a:xfrm>
        </p:spPr>
        <p:txBody>
          <a:bodyPr anchor="b">
            <a:normAutofit/>
          </a:bodyPr>
          <a:lstStyle>
            <a:lvl1pPr algn="l">
              <a:defRPr sz="4200">
                <a:solidFill>
                  <a:schemeClr val="bg1"/>
                </a:solidFill>
                <a:latin typeface="Montserrat Black" panose="00000A00000000000000" pitchFamily="2" charset="0"/>
              </a:defRPr>
            </a:lvl1pPr>
          </a:lstStyle>
          <a:p>
            <a:r>
              <a:rPr lang="nb-NO"/>
              <a:t>Klikk for å redigere tittelstil</a:t>
            </a:r>
            <a:endParaRPr lang="nb-NO" dirty="0"/>
          </a:p>
        </p:txBody>
      </p:sp>
      <p:sp>
        <p:nvSpPr>
          <p:cNvPr id="3" name="Undertittel 2"/>
          <p:cNvSpPr>
            <a:spLocks noGrp="1"/>
          </p:cNvSpPr>
          <p:nvPr>
            <p:ph type="subTitle" idx="1"/>
          </p:nvPr>
        </p:nvSpPr>
        <p:spPr>
          <a:xfrm>
            <a:off x="928687" y="2185988"/>
            <a:ext cx="5840413" cy="229711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lvl1pPr>
              <a:defRPr sz="1050">
                <a:solidFill>
                  <a:schemeClr val="bg1"/>
                </a:solidFill>
                <a:latin typeface="Montserrat Light" panose="00000400000000000000" pitchFamily="2" charset="0"/>
              </a:defRPr>
            </a:lvl1pPr>
          </a:lstStyle>
          <a:p>
            <a:fld id="{E5C72E4A-E517-4DA9-960A-2AC8F26903C5}" type="datetimeFigureOut">
              <a:rPr lang="nb-NO" smtClean="0"/>
              <a:t>08.06.2022</a:t>
            </a:fld>
            <a:endParaRPr lang="nb-NO"/>
          </a:p>
        </p:txBody>
      </p:sp>
      <p:sp>
        <p:nvSpPr>
          <p:cNvPr id="5" name="Plassholder for bunntekst 4"/>
          <p:cNvSpPr>
            <a:spLocks noGrp="1"/>
          </p:cNvSpPr>
          <p:nvPr>
            <p:ph type="ftr" sz="quarter" idx="11"/>
          </p:nvPr>
        </p:nvSpPr>
        <p:spPr/>
        <p:txBody>
          <a:bodyPr/>
          <a:lstStyle>
            <a:lvl1pPr>
              <a:defRPr sz="1050">
                <a:solidFill>
                  <a:schemeClr val="bg1"/>
                </a:solidFill>
                <a:latin typeface="Montserrat Light" panose="00000400000000000000" pitchFamily="2" charset="0"/>
              </a:defRPr>
            </a:lvl1pPr>
          </a:lstStyle>
          <a:p>
            <a:endParaRPr lang="nb-NO"/>
          </a:p>
        </p:txBody>
      </p:sp>
      <p:sp>
        <p:nvSpPr>
          <p:cNvPr id="6" name="Plassholder for lysbildenummer 5"/>
          <p:cNvSpPr>
            <a:spLocks noGrp="1"/>
          </p:cNvSpPr>
          <p:nvPr>
            <p:ph type="sldNum" sz="quarter" idx="12"/>
          </p:nvPr>
        </p:nvSpPr>
        <p:spPr/>
        <p:txBody>
          <a:bodyPr/>
          <a:lstStyle>
            <a:lvl1pPr>
              <a:defRPr sz="1050">
                <a:solidFill>
                  <a:schemeClr val="bg1"/>
                </a:solidFill>
                <a:latin typeface="Montserrat Light" panose="00000400000000000000" pitchFamily="2" charset="0"/>
              </a:defRPr>
            </a:lvl1pPr>
          </a:lstStyle>
          <a:p>
            <a:fld id="{ED107B81-8528-43EA-AB29-346A28742FD8}" type="slidenum">
              <a:rPr lang="nb-NO" smtClean="0"/>
              <a:t>‹#›</a:t>
            </a:fld>
            <a:endParaRPr lang="nb-NO"/>
          </a:p>
        </p:txBody>
      </p:sp>
    </p:spTree>
    <p:extLst>
      <p:ext uri="{BB962C8B-B14F-4D97-AF65-F5344CB8AC3E}">
        <p14:creationId xmlns:p14="http://schemas.microsoft.com/office/powerpoint/2010/main" val="1040973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 med 'Dele tin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5128592-5D94-4B36-A83B-FD079CC06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608" y="0"/>
            <a:ext cx="4811392" cy="6858000"/>
          </a:xfrm>
          <a:prstGeom prst="rect">
            <a:avLst/>
          </a:prstGeom>
        </p:spPr>
      </p:pic>
      <p:grpSp>
        <p:nvGrpSpPr>
          <p:cNvPr id="10" name="Gruppe 9">
            <a:extLst>
              <a:ext uri="{FF2B5EF4-FFF2-40B4-BE49-F238E27FC236}">
                <a16:creationId xmlns:a16="http://schemas.microsoft.com/office/drawing/2014/main" id="{6E82173B-77A2-418F-B0BD-5B111B011A8A}"/>
              </a:ext>
            </a:extLst>
          </p:cNvPr>
          <p:cNvGrpSpPr/>
          <p:nvPr/>
        </p:nvGrpSpPr>
        <p:grpSpPr>
          <a:xfrm>
            <a:off x="0" y="0"/>
            <a:ext cx="7758113" cy="6877050"/>
            <a:chOff x="0" y="0"/>
            <a:chExt cx="7758113" cy="6877050"/>
          </a:xfrm>
        </p:grpSpPr>
        <p:sp>
          <p:nvSpPr>
            <p:cNvPr id="12" name="Rectangle 5">
              <a:extLst>
                <a:ext uri="{FF2B5EF4-FFF2-40B4-BE49-F238E27FC236}">
                  <a16:creationId xmlns:a16="http://schemas.microsoft.com/office/drawing/2014/main" id="{54DF1BD4-DC01-40FC-B65C-E6A869A06EED}"/>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69A88765-CD21-485B-9486-2BEB3B01F587}"/>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
            <a:extLst>
              <a:ext uri="{FF2B5EF4-FFF2-40B4-BE49-F238E27FC236}">
                <a16:creationId xmlns:a16="http://schemas.microsoft.com/office/drawing/2014/main" id="{25A2A839-9289-47A5-8EFB-7B0E159313F7}"/>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C8E327C7-DDCC-44FA-9A45-D91B96B47B6D}"/>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228466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ele talent">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E151B1B-1E6C-4B33-8F1E-68C68DED2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 y="0"/>
            <a:ext cx="12172494" cy="6858000"/>
          </a:xfrm>
          <a:prstGeom prst="rect">
            <a:avLst/>
          </a:prstGeom>
        </p:spPr>
      </p:pic>
      <p:pic>
        <p:nvPicPr>
          <p:cNvPr id="6" name="Bilde 5">
            <a:extLst>
              <a:ext uri="{FF2B5EF4-FFF2-40B4-BE49-F238E27FC236}">
                <a16:creationId xmlns:a16="http://schemas.microsoft.com/office/drawing/2014/main" id="{8FC39712-3B3F-4A66-9AE5-03EAC5F38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528" y="221707"/>
            <a:ext cx="1728216" cy="540258"/>
          </a:xfrm>
          <a:prstGeom prst="rect">
            <a:avLst/>
          </a:prstGeom>
        </p:spPr>
      </p:pic>
      <p:pic>
        <p:nvPicPr>
          <p:cNvPr id="7" name="Bilde 6">
            <a:extLst>
              <a:ext uri="{FF2B5EF4-FFF2-40B4-BE49-F238E27FC236}">
                <a16:creationId xmlns:a16="http://schemas.microsoft.com/office/drawing/2014/main" id="{F6677F9A-AF32-4224-8F25-4089A1AE9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 y="4437402"/>
            <a:ext cx="2664714" cy="2448306"/>
          </a:xfrm>
          <a:prstGeom prst="rect">
            <a:avLst/>
          </a:prstGeom>
        </p:spPr>
      </p:pic>
    </p:spTree>
    <p:extLst>
      <p:ext uri="{BB962C8B-B14F-4D97-AF65-F5344CB8AC3E}">
        <p14:creationId xmlns:p14="http://schemas.microsoft.com/office/powerpoint/2010/main" val="2953597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 med 'Dele talent'">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6766431-BCC5-4D51-B166-B624265C7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608" y="0"/>
            <a:ext cx="4811392" cy="6858000"/>
          </a:xfrm>
          <a:prstGeom prst="rect">
            <a:avLst/>
          </a:prstGeom>
        </p:spPr>
      </p:pic>
      <p:grpSp>
        <p:nvGrpSpPr>
          <p:cNvPr id="10" name="Gruppe 9">
            <a:extLst>
              <a:ext uri="{FF2B5EF4-FFF2-40B4-BE49-F238E27FC236}">
                <a16:creationId xmlns:a16="http://schemas.microsoft.com/office/drawing/2014/main" id="{50B75F31-7555-4A5E-B8C8-64118B71B1F1}"/>
              </a:ext>
            </a:extLst>
          </p:cNvPr>
          <p:cNvGrpSpPr/>
          <p:nvPr/>
        </p:nvGrpSpPr>
        <p:grpSpPr>
          <a:xfrm>
            <a:off x="0" y="0"/>
            <a:ext cx="7758113" cy="6877050"/>
            <a:chOff x="0" y="0"/>
            <a:chExt cx="7758113" cy="6877050"/>
          </a:xfrm>
        </p:grpSpPr>
        <p:sp>
          <p:nvSpPr>
            <p:cNvPr id="12" name="Rectangle 5">
              <a:extLst>
                <a:ext uri="{FF2B5EF4-FFF2-40B4-BE49-F238E27FC236}">
                  <a16:creationId xmlns:a16="http://schemas.microsoft.com/office/drawing/2014/main" id="{D8141B03-6CD5-4ACB-B64D-87CCB029051A}"/>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83BAB162-A4E5-4DEB-9CE6-C04E5B8A9F43}"/>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
            <a:extLst>
              <a:ext uri="{FF2B5EF4-FFF2-40B4-BE49-F238E27FC236}">
                <a16:creationId xmlns:a16="http://schemas.microsoft.com/office/drawing/2014/main" id="{BAD394B1-1A52-4A4C-AB2E-75BC8A9812F9}"/>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046288C8-047B-4C02-8F00-4237C342CEAD}"/>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442377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MSU Konsept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C2FB6D52-237A-4536-828A-01E3F30CE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528" y="221707"/>
            <a:ext cx="1728216" cy="540258"/>
          </a:xfrm>
          <a:prstGeom prst="rect">
            <a:avLst/>
          </a:prstGeom>
        </p:spPr>
      </p:pic>
      <p:pic>
        <p:nvPicPr>
          <p:cNvPr id="4" name="Bilde 3">
            <a:extLst>
              <a:ext uri="{FF2B5EF4-FFF2-40B4-BE49-F238E27FC236}">
                <a16:creationId xmlns:a16="http://schemas.microsoft.com/office/drawing/2014/main" id="{E8CCAE95-4742-41FD-8AAB-FBC4E3C80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 y="0"/>
            <a:ext cx="12172494" cy="6858000"/>
          </a:xfrm>
          <a:prstGeom prst="rect">
            <a:avLst/>
          </a:prstGeom>
        </p:spPr>
      </p:pic>
    </p:spTree>
    <p:extLst>
      <p:ext uri="{BB962C8B-B14F-4D97-AF65-F5344CB8AC3E}">
        <p14:creationId xmlns:p14="http://schemas.microsoft.com/office/powerpoint/2010/main" val="847438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kst med 'NMSU konsept'">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F5C6F5EE-F4D0-4612-8DAA-69C60AD34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608" y="0"/>
            <a:ext cx="4811392" cy="6858000"/>
          </a:xfrm>
          <a:prstGeom prst="rect">
            <a:avLst/>
          </a:prstGeom>
        </p:spPr>
      </p:pic>
      <p:grpSp>
        <p:nvGrpSpPr>
          <p:cNvPr id="10" name="Gruppe 9">
            <a:extLst>
              <a:ext uri="{FF2B5EF4-FFF2-40B4-BE49-F238E27FC236}">
                <a16:creationId xmlns:a16="http://schemas.microsoft.com/office/drawing/2014/main" id="{58D26876-0E85-4BBF-A67F-7588C9BBA35C}"/>
              </a:ext>
            </a:extLst>
          </p:cNvPr>
          <p:cNvGrpSpPr/>
          <p:nvPr/>
        </p:nvGrpSpPr>
        <p:grpSpPr>
          <a:xfrm>
            <a:off x="0" y="0"/>
            <a:ext cx="7758113" cy="6877050"/>
            <a:chOff x="0" y="0"/>
            <a:chExt cx="7758113" cy="6877050"/>
          </a:xfrm>
        </p:grpSpPr>
        <p:sp>
          <p:nvSpPr>
            <p:cNvPr id="13" name="Rectangle 5">
              <a:extLst>
                <a:ext uri="{FF2B5EF4-FFF2-40B4-BE49-F238E27FC236}">
                  <a16:creationId xmlns:a16="http://schemas.microsoft.com/office/drawing/2014/main" id="{8ACDD037-A7EE-4746-9716-787952B8753A}"/>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4" name="Freeform 6">
              <a:extLst>
                <a:ext uri="{FF2B5EF4-FFF2-40B4-BE49-F238E27FC236}">
                  <a16:creationId xmlns:a16="http://schemas.microsoft.com/office/drawing/2014/main" id="{6D1B3E14-8364-4173-9AEA-64738542ED74}"/>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Tittel 1">
            <a:extLst>
              <a:ext uri="{FF2B5EF4-FFF2-40B4-BE49-F238E27FC236}">
                <a16:creationId xmlns:a16="http://schemas.microsoft.com/office/drawing/2014/main" id="{50EF80D4-46E0-4E32-8212-4AA860325C8F}"/>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88256329-AE83-4C03-81A6-6FD7E9593C49}"/>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887254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ki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CEDFB32-164F-4F32-9568-02BF056A0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528" y="221707"/>
            <a:ext cx="1728216" cy="540258"/>
          </a:xfrm>
          <a:prstGeom prst="rect">
            <a:avLst/>
          </a:prstGeom>
        </p:spPr>
      </p:pic>
      <p:pic>
        <p:nvPicPr>
          <p:cNvPr id="7" name="Bilde 6">
            <a:extLst>
              <a:ext uri="{FF2B5EF4-FFF2-40B4-BE49-F238E27FC236}">
                <a16:creationId xmlns:a16="http://schemas.microsoft.com/office/drawing/2014/main" id="{25B10A26-1E4D-4D91-9801-90DEE0B47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 y="0"/>
            <a:ext cx="12172494" cy="6858000"/>
          </a:xfrm>
          <a:prstGeom prst="rect">
            <a:avLst/>
          </a:prstGeom>
        </p:spPr>
      </p:pic>
    </p:spTree>
    <p:extLst>
      <p:ext uri="{BB962C8B-B14F-4D97-AF65-F5344CB8AC3E}">
        <p14:creationId xmlns:p14="http://schemas.microsoft.com/office/powerpoint/2010/main" val="401403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med 'NMSU Uki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A558DE6A-FCBF-46D0-913D-4F32A7F77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0364" y="0"/>
            <a:ext cx="4811392" cy="6858000"/>
          </a:xfrm>
          <a:prstGeom prst="rect">
            <a:avLst/>
          </a:prstGeom>
        </p:spPr>
      </p:pic>
      <p:grpSp>
        <p:nvGrpSpPr>
          <p:cNvPr id="9" name="Gruppe 8">
            <a:extLst>
              <a:ext uri="{FF2B5EF4-FFF2-40B4-BE49-F238E27FC236}">
                <a16:creationId xmlns:a16="http://schemas.microsoft.com/office/drawing/2014/main" id="{45A34E04-77A8-41E5-AB84-C52B0DCFBD2D}"/>
              </a:ext>
            </a:extLst>
          </p:cNvPr>
          <p:cNvGrpSpPr/>
          <p:nvPr/>
        </p:nvGrpSpPr>
        <p:grpSpPr>
          <a:xfrm>
            <a:off x="0" y="0"/>
            <a:ext cx="7758113" cy="6877050"/>
            <a:chOff x="0" y="0"/>
            <a:chExt cx="7758113" cy="6877050"/>
          </a:xfrm>
        </p:grpSpPr>
        <p:sp>
          <p:nvSpPr>
            <p:cNvPr id="10" name="Rectangle 5">
              <a:extLst>
                <a:ext uri="{FF2B5EF4-FFF2-40B4-BE49-F238E27FC236}">
                  <a16:creationId xmlns:a16="http://schemas.microsoft.com/office/drawing/2014/main" id="{9D7C09BA-DA37-44ED-A53B-1CB733D59CB0}"/>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7ECF11CB-6970-46B7-A8E7-AA14E053561F}"/>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Tittel 1">
            <a:extLst>
              <a:ext uri="{FF2B5EF4-FFF2-40B4-BE49-F238E27FC236}">
                <a16:creationId xmlns:a16="http://schemas.microsoft.com/office/drawing/2014/main" id="{72DF62BA-552A-497A-BB01-29A23642B679}"/>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01BE5940-86F7-438B-9E94-DEC715A9FFEB}"/>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2870188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og bilde 'NMSU Ukid'">
    <p:spTree>
      <p:nvGrpSpPr>
        <p:cNvPr id="1" name=""/>
        <p:cNvGrpSpPr/>
        <p:nvPr/>
      </p:nvGrpSpPr>
      <p:grpSpPr>
        <a:xfrm>
          <a:off x="0" y="0"/>
          <a:ext cx="0" cy="0"/>
          <a:chOff x="0" y="0"/>
          <a:chExt cx="0" cy="0"/>
        </a:xfrm>
      </p:grpSpPr>
      <p:pic>
        <p:nvPicPr>
          <p:cNvPr id="6" name="Bilde 5" descr="Et bilde som inneholder person, innendørs, liten, ung&#10;&#10;Automatisk generert beskrivelse">
            <a:extLst>
              <a:ext uri="{FF2B5EF4-FFF2-40B4-BE49-F238E27FC236}">
                <a16:creationId xmlns:a16="http://schemas.microsoft.com/office/drawing/2014/main" id="{73454E16-4321-4842-A72C-B2EDC1C18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4800600" cy="6858000"/>
          </a:xfrm>
          <a:prstGeom prst="rect">
            <a:avLst/>
          </a:prstGeom>
        </p:spPr>
      </p:pic>
      <p:grpSp>
        <p:nvGrpSpPr>
          <p:cNvPr id="9" name="Gruppe 8">
            <a:extLst>
              <a:ext uri="{FF2B5EF4-FFF2-40B4-BE49-F238E27FC236}">
                <a16:creationId xmlns:a16="http://schemas.microsoft.com/office/drawing/2014/main" id="{E07BE9AA-8959-4286-8CF2-6CAB02165F72}"/>
              </a:ext>
            </a:extLst>
          </p:cNvPr>
          <p:cNvGrpSpPr/>
          <p:nvPr/>
        </p:nvGrpSpPr>
        <p:grpSpPr>
          <a:xfrm>
            <a:off x="0" y="0"/>
            <a:ext cx="7758113" cy="6877050"/>
            <a:chOff x="0" y="0"/>
            <a:chExt cx="7758113" cy="6877050"/>
          </a:xfrm>
        </p:grpSpPr>
        <p:sp>
          <p:nvSpPr>
            <p:cNvPr id="10" name="Rectangle 5">
              <a:extLst>
                <a:ext uri="{FF2B5EF4-FFF2-40B4-BE49-F238E27FC236}">
                  <a16:creationId xmlns:a16="http://schemas.microsoft.com/office/drawing/2014/main" id="{3776D83B-7CF7-4566-A800-DA3C733170A3}"/>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7C66DB6A-298F-4286-B3B2-208471000FB7}"/>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Tittel 1">
            <a:extLst>
              <a:ext uri="{FF2B5EF4-FFF2-40B4-BE49-F238E27FC236}">
                <a16:creationId xmlns:a16="http://schemas.microsoft.com/office/drawing/2014/main" id="{72DF62BA-552A-497A-BB01-29A23642B679}"/>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01BE5940-86F7-438B-9E94-DEC715A9FFEB}"/>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605359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camp">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9AD5CC24-E953-42B6-8C40-244BF94E1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528" y="221707"/>
            <a:ext cx="1728216" cy="540258"/>
          </a:xfrm>
          <a:prstGeom prst="rect">
            <a:avLst/>
          </a:prstGeom>
        </p:spPr>
      </p:pic>
      <p:pic>
        <p:nvPicPr>
          <p:cNvPr id="9" name="Bilde 8">
            <a:extLst>
              <a:ext uri="{FF2B5EF4-FFF2-40B4-BE49-F238E27FC236}">
                <a16:creationId xmlns:a16="http://schemas.microsoft.com/office/drawing/2014/main" id="{C40F9925-E691-44D9-AC1A-AAB99D42F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 y="0"/>
            <a:ext cx="12172494" cy="6858000"/>
          </a:xfrm>
          <a:prstGeom prst="rect">
            <a:avLst/>
          </a:prstGeom>
        </p:spPr>
      </p:pic>
    </p:spTree>
    <p:extLst>
      <p:ext uri="{BB962C8B-B14F-4D97-AF65-F5344CB8AC3E}">
        <p14:creationId xmlns:p14="http://schemas.microsoft.com/office/powerpoint/2010/main" val="2474967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kst med 'NMSU Ucamp'">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0CF48EB-D818-42A8-AA8B-955DBD61F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051" y="0"/>
            <a:ext cx="4811392" cy="6858000"/>
          </a:xfrm>
          <a:prstGeom prst="rect">
            <a:avLst/>
          </a:prstGeom>
        </p:spPr>
      </p:pic>
      <p:grpSp>
        <p:nvGrpSpPr>
          <p:cNvPr id="10" name="Gruppe 9">
            <a:extLst>
              <a:ext uri="{FF2B5EF4-FFF2-40B4-BE49-F238E27FC236}">
                <a16:creationId xmlns:a16="http://schemas.microsoft.com/office/drawing/2014/main" id="{E9C7F6F5-12B0-475C-87FF-C4AC58DDBCEB}"/>
              </a:ext>
            </a:extLst>
          </p:cNvPr>
          <p:cNvGrpSpPr/>
          <p:nvPr/>
        </p:nvGrpSpPr>
        <p:grpSpPr>
          <a:xfrm>
            <a:off x="0" y="0"/>
            <a:ext cx="7758113" cy="6877050"/>
            <a:chOff x="0" y="0"/>
            <a:chExt cx="7758113" cy="6877050"/>
          </a:xfrm>
        </p:grpSpPr>
        <p:sp>
          <p:nvSpPr>
            <p:cNvPr id="12" name="Rectangle 5">
              <a:extLst>
                <a:ext uri="{FF2B5EF4-FFF2-40B4-BE49-F238E27FC236}">
                  <a16:creationId xmlns:a16="http://schemas.microsoft.com/office/drawing/2014/main" id="{E9F2AB7F-8F2D-457A-8C68-FDB89D716DC4}"/>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3A88D3F4-667B-49AB-8BE2-181B239EA1BF}"/>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
            <a:extLst>
              <a:ext uri="{FF2B5EF4-FFF2-40B4-BE49-F238E27FC236}">
                <a16:creationId xmlns:a16="http://schemas.microsoft.com/office/drawing/2014/main" id="{8132B57D-A5B2-4068-BFB1-FB1A95CB5943}"/>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5DDB5DB6-0D99-4A9C-97A1-E9C9160A36C2}"/>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100095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MSU">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FC27218-269D-42DD-A2AA-9B64FEEAE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098" y="1159750"/>
            <a:ext cx="3405804" cy="4538499"/>
          </a:xfrm>
          <a:prstGeom prst="rect">
            <a:avLst/>
          </a:prstGeom>
        </p:spPr>
      </p:pic>
    </p:spTree>
    <p:extLst>
      <p:ext uri="{BB962C8B-B14F-4D97-AF65-F5344CB8AC3E}">
        <p14:creationId xmlns:p14="http://schemas.microsoft.com/office/powerpoint/2010/main" val="3516040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kst og bilde 'NMSU Ucamp'">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0BB0D6B-B62E-4440-8738-015696E34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4800600" cy="6858000"/>
          </a:xfrm>
          <a:prstGeom prst="rect">
            <a:avLst/>
          </a:prstGeom>
        </p:spPr>
      </p:pic>
      <p:grpSp>
        <p:nvGrpSpPr>
          <p:cNvPr id="10" name="Gruppe 9">
            <a:extLst>
              <a:ext uri="{FF2B5EF4-FFF2-40B4-BE49-F238E27FC236}">
                <a16:creationId xmlns:a16="http://schemas.microsoft.com/office/drawing/2014/main" id="{4D4188C9-38D2-498F-A4E9-FDF22D285DC9}"/>
              </a:ext>
            </a:extLst>
          </p:cNvPr>
          <p:cNvGrpSpPr/>
          <p:nvPr/>
        </p:nvGrpSpPr>
        <p:grpSpPr>
          <a:xfrm>
            <a:off x="0" y="0"/>
            <a:ext cx="7758113" cy="6877050"/>
            <a:chOff x="0" y="0"/>
            <a:chExt cx="7758113" cy="6877050"/>
          </a:xfrm>
        </p:grpSpPr>
        <p:sp>
          <p:nvSpPr>
            <p:cNvPr id="12" name="Rectangle 5">
              <a:extLst>
                <a:ext uri="{FF2B5EF4-FFF2-40B4-BE49-F238E27FC236}">
                  <a16:creationId xmlns:a16="http://schemas.microsoft.com/office/drawing/2014/main" id="{F8EF5E46-2900-417F-87B8-EFA0D7A5398C}"/>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C7762EA3-AAB8-40A2-8F5A-9667D1179D92}"/>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
            <a:extLst>
              <a:ext uri="{FF2B5EF4-FFF2-40B4-BE49-F238E27FC236}">
                <a16:creationId xmlns:a16="http://schemas.microsoft.com/office/drawing/2014/main" id="{8132B57D-A5B2-4068-BFB1-FB1A95CB5943}"/>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5DDB5DB6-0D99-4A9C-97A1-E9C9160A36C2}"/>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749805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team">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186D631-5A7A-4DD6-8826-324F52892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528" y="221707"/>
            <a:ext cx="1728216" cy="540258"/>
          </a:xfrm>
          <a:prstGeom prst="rect">
            <a:avLst/>
          </a:prstGeom>
        </p:spPr>
      </p:pic>
      <p:pic>
        <p:nvPicPr>
          <p:cNvPr id="5" name="Bilde 4">
            <a:extLst>
              <a:ext uri="{FF2B5EF4-FFF2-40B4-BE49-F238E27FC236}">
                <a16:creationId xmlns:a16="http://schemas.microsoft.com/office/drawing/2014/main" id="{FEE1430C-1D92-48D4-B333-126FC1D34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 y="0"/>
            <a:ext cx="12172494" cy="6858000"/>
          </a:xfrm>
          <a:prstGeom prst="rect">
            <a:avLst/>
          </a:prstGeom>
        </p:spPr>
      </p:pic>
    </p:spTree>
    <p:extLst>
      <p:ext uri="{BB962C8B-B14F-4D97-AF65-F5344CB8AC3E}">
        <p14:creationId xmlns:p14="http://schemas.microsoft.com/office/powerpoint/2010/main" val="272681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kst med 'NMSU Uteam'">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CBE0E2E-4918-4FD5-AA20-EBEE528AC5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0364" y="0"/>
            <a:ext cx="4811392" cy="6858000"/>
          </a:xfrm>
          <a:prstGeom prst="rect">
            <a:avLst/>
          </a:prstGeom>
        </p:spPr>
      </p:pic>
      <p:grpSp>
        <p:nvGrpSpPr>
          <p:cNvPr id="10" name="Gruppe 9">
            <a:extLst>
              <a:ext uri="{FF2B5EF4-FFF2-40B4-BE49-F238E27FC236}">
                <a16:creationId xmlns:a16="http://schemas.microsoft.com/office/drawing/2014/main" id="{6636947D-8E57-4866-9C9B-541D90BF0B53}"/>
              </a:ext>
            </a:extLst>
          </p:cNvPr>
          <p:cNvGrpSpPr/>
          <p:nvPr/>
        </p:nvGrpSpPr>
        <p:grpSpPr>
          <a:xfrm>
            <a:off x="0" y="0"/>
            <a:ext cx="7758113" cy="6877050"/>
            <a:chOff x="0" y="0"/>
            <a:chExt cx="7758113" cy="6877050"/>
          </a:xfrm>
        </p:grpSpPr>
        <p:sp>
          <p:nvSpPr>
            <p:cNvPr id="12" name="Rectangle 5">
              <a:extLst>
                <a:ext uri="{FF2B5EF4-FFF2-40B4-BE49-F238E27FC236}">
                  <a16:creationId xmlns:a16="http://schemas.microsoft.com/office/drawing/2014/main" id="{A24A7DFB-6872-406A-A45D-47E83108EC7E}"/>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0A5D6528-4C4C-492B-9D96-306DB0920C43}"/>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
            <a:extLst>
              <a:ext uri="{FF2B5EF4-FFF2-40B4-BE49-F238E27FC236}">
                <a16:creationId xmlns:a16="http://schemas.microsoft.com/office/drawing/2014/main" id="{020AAE49-2351-492F-9E1A-5045C8A488CC}"/>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BABD469A-5437-429B-B9F0-BD8FF9DDCDBA}"/>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28534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kst og bilde 'NMSU Uteam'">
    <p:spTree>
      <p:nvGrpSpPr>
        <p:cNvPr id="1" name=""/>
        <p:cNvGrpSpPr/>
        <p:nvPr/>
      </p:nvGrpSpPr>
      <p:grpSpPr>
        <a:xfrm>
          <a:off x="0" y="0"/>
          <a:ext cx="0" cy="0"/>
          <a:chOff x="0" y="0"/>
          <a:chExt cx="0" cy="0"/>
        </a:xfrm>
      </p:grpSpPr>
      <p:pic>
        <p:nvPicPr>
          <p:cNvPr id="4" name="Bilde 3" descr="Et bilde som inneholder gress, person, utendørs, personer&#10;&#10;Automatisk generert beskrivelse">
            <a:extLst>
              <a:ext uri="{FF2B5EF4-FFF2-40B4-BE49-F238E27FC236}">
                <a16:creationId xmlns:a16="http://schemas.microsoft.com/office/drawing/2014/main" id="{6FD69814-23BB-4E44-9CFA-5150DC34D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4800600" cy="6858000"/>
          </a:xfrm>
          <a:prstGeom prst="rect">
            <a:avLst/>
          </a:prstGeom>
        </p:spPr>
      </p:pic>
      <p:grpSp>
        <p:nvGrpSpPr>
          <p:cNvPr id="10" name="Gruppe 9">
            <a:extLst>
              <a:ext uri="{FF2B5EF4-FFF2-40B4-BE49-F238E27FC236}">
                <a16:creationId xmlns:a16="http://schemas.microsoft.com/office/drawing/2014/main" id="{FFB6D3B1-4A6E-4DC4-A9B7-B6E41662CB22}"/>
              </a:ext>
            </a:extLst>
          </p:cNvPr>
          <p:cNvGrpSpPr/>
          <p:nvPr/>
        </p:nvGrpSpPr>
        <p:grpSpPr>
          <a:xfrm>
            <a:off x="0" y="0"/>
            <a:ext cx="7758113" cy="6877050"/>
            <a:chOff x="0" y="0"/>
            <a:chExt cx="7758113" cy="6877050"/>
          </a:xfrm>
        </p:grpSpPr>
        <p:sp>
          <p:nvSpPr>
            <p:cNvPr id="12" name="Rectangle 5">
              <a:extLst>
                <a:ext uri="{FF2B5EF4-FFF2-40B4-BE49-F238E27FC236}">
                  <a16:creationId xmlns:a16="http://schemas.microsoft.com/office/drawing/2014/main" id="{263D7AE4-573B-430E-B060-D75304D38DBD}"/>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31BC679B-09A6-4D65-90FC-9B4807F26F61}"/>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
            <a:extLst>
              <a:ext uri="{FF2B5EF4-FFF2-40B4-BE49-F238E27FC236}">
                <a16:creationId xmlns:a16="http://schemas.microsoft.com/office/drawing/2014/main" id="{020AAE49-2351-492F-9E1A-5045C8A488CC}"/>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BABD469A-5437-429B-B9F0-BD8FF9DDCDBA}"/>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700881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verskrift med farge">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B38E3E07-6010-4486-9A5C-C8C77CFCCB8D}"/>
              </a:ext>
            </a:extLst>
          </p:cNvPr>
          <p:cNvSpPr>
            <a:spLocks noGrp="1"/>
          </p:cNvSpPr>
          <p:nvPr>
            <p:ph type="dt" sz="half" idx="10"/>
          </p:nvPr>
        </p:nvSpPr>
        <p:spPr>
          <a:xfrm>
            <a:off x="835040" y="6289478"/>
            <a:ext cx="1589055" cy="365125"/>
          </a:xfrm>
        </p:spPr>
        <p:txBody>
          <a:bodyPr/>
          <a:lstStyle/>
          <a:p>
            <a:fld id="{E5C72E4A-E517-4DA9-960A-2AC8F26903C5}" type="datetimeFigureOut">
              <a:rPr lang="nb-NO" smtClean="0"/>
              <a:t>08.06.2022</a:t>
            </a:fld>
            <a:endParaRPr lang="nb-NO"/>
          </a:p>
        </p:txBody>
      </p:sp>
      <p:sp>
        <p:nvSpPr>
          <p:cNvPr id="4" name="Plassholder for bunntekst 3">
            <a:extLst>
              <a:ext uri="{FF2B5EF4-FFF2-40B4-BE49-F238E27FC236}">
                <a16:creationId xmlns:a16="http://schemas.microsoft.com/office/drawing/2014/main" id="{946C0425-64F6-4E08-87D2-1CB252A4C164}"/>
              </a:ext>
            </a:extLst>
          </p:cNvPr>
          <p:cNvSpPr>
            <a:spLocks noGrp="1"/>
          </p:cNvSpPr>
          <p:nvPr>
            <p:ph type="ftr" sz="quarter" idx="11"/>
          </p:nvPr>
        </p:nvSpPr>
        <p:spPr>
          <a:xfrm>
            <a:off x="2943759" y="6289478"/>
            <a:ext cx="5731846" cy="365125"/>
          </a:xfrm>
        </p:spPr>
        <p:txBody>
          <a:bodyPr/>
          <a:lstStyle/>
          <a:p>
            <a:endParaRPr lang="nb-NO"/>
          </a:p>
        </p:txBody>
      </p:sp>
      <p:sp>
        <p:nvSpPr>
          <p:cNvPr id="5" name="Plassholder for lysbildenummer 4">
            <a:extLst>
              <a:ext uri="{FF2B5EF4-FFF2-40B4-BE49-F238E27FC236}">
                <a16:creationId xmlns:a16="http://schemas.microsoft.com/office/drawing/2014/main" id="{81E057FE-E57C-4517-B700-78E337E2F62D}"/>
              </a:ext>
            </a:extLst>
          </p:cNvPr>
          <p:cNvSpPr>
            <a:spLocks noGrp="1"/>
          </p:cNvSpPr>
          <p:nvPr>
            <p:ph type="sldNum" sz="quarter" idx="12"/>
          </p:nvPr>
        </p:nvSpPr>
        <p:spPr>
          <a:xfrm>
            <a:off x="9195529" y="6291681"/>
            <a:ext cx="2142411" cy="365125"/>
          </a:xfrm>
        </p:spPr>
        <p:txBody>
          <a:bodyPr/>
          <a:lstStyle/>
          <a:p>
            <a:fld id="{ED107B81-8528-43EA-AB29-346A28742FD8}" type="slidenum">
              <a:rPr lang="nb-NO" smtClean="0"/>
              <a:t>‹#›</a:t>
            </a:fld>
            <a:endParaRPr lang="nb-NO"/>
          </a:p>
        </p:txBody>
      </p:sp>
      <p:sp>
        <p:nvSpPr>
          <p:cNvPr id="6" name="Plassholder for tekst 2">
            <a:extLst>
              <a:ext uri="{FF2B5EF4-FFF2-40B4-BE49-F238E27FC236}">
                <a16:creationId xmlns:a16="http://schemas.microsoft.com/office/drawing/2014/main" id="{AFC376DC-70EC-4F34-A6FE-456104D39984}"/>
              </a:ext>
            </a:extLst>
          </p:cNvPr>
          <p:cNvSpPr>
            <a:spLocks noGrp="1"/>
          </p:cNvSpPr>
          <p:nvPr>
            <p:ph type="body" idx="1"/>
          </p:nvPr>
        </p:nvSpPr>
        <p:spPr>
          <a:xfrm>
            <a:off x="838200" y="4522591"/>
            <a:ext cx="10515600" cy="1419451"/>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8" name="Tittel 1">
            <a:extLst>
              <a:ext uri="{FF2B5EF4-FFF2-40B4-BE49-F238E27FC236}">
                <a16:creationId xmlns:a16="http://schemas.microsoft.com/office/drawing/2014/main" id="{EF4053AB-5728-4021-B69F-93ADF3DA7E1D}"/>
              </a:ext>
            </a:extLst>
          </p:cNvPr>
          <p:cNvSpPr>
            <a:spLocks noGrp="1"/>
          </p:cNvSpPr>
          <p:nvPr>
            <p:ph type="title"/>
          </p:nvPr>
        </p:nvSpPr>
        <p:spPr>
          <a:xfrm>
            <a:off x="838200" y="2558144"/>
            <a:ext cx="10515600" cy="1741711"/>
          </a:xfrm>
        </p:spPr>
        <p:txBody>
          <a:bodyPr>
            <a:noAutofit/>
          </a:bodyPr>
          <a:lstStyle>
            <a:lvl1pPr>
              <a:defRPr sz="6000">
                <a:solidFill>
                  <a:schemeClr val="bg1"/>
                </a:solidFill>
              </a:defRPr>
            </a:lvl1pPr>
          </a:lstStyle>
          <a:p>
            <a:r>
              <a:rPr lang="nb-NO"/>
              <a:t>Klikk for å redigere tittelstil</a:t>
            </a:r>
            <a:endParaRPr lang="nb-NO" dirty="0"/>
          </a:p>
        </p:txBody>
      </p:sp>
      <p:pic>
        <p:nvPicPr>
          <p:cNvPr id="10" name="Bilde 9">
            <a:extLst>
              <a:ext uri="{FF2B5EF4-FFF2-40B4-BE49-F238E27FC236}">
                <a16:creationId xmlns:a16="http://schemas.microsoft.com/office/drawing/2014/main" id="{66BE2CF5-996F-4960-A609-A0EE74CA2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528" y="221707"/>
            <a:ext cx="1728216" cy="540258"/>
          </a:xfrm>
          <a:prstGeom prst="rect">
            <a:avLst/>
          </a:prstGeom>
        </p:spPr>
      </p:pic>
    </p:spTree>
    <p:extLst>
      <p:ext uri="{BB962C8B-B14F-4D97-AF65-F5344CB8AC3E}">
        <p14:creationId xmlns:p14="http://schemas.microsoft.com/office/powerpoint/2010/main" val="2690708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loverskrift med farge">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B38E3E07-6010-4486-9A5C-C8C77CFCCB8D}"/>
              </a:ext>
            </a:extLst>
          </p:cNvPr>
          <p:cNvSpPr>
            <a:spLocks noGrp="1"/>
          </p:cNvSpPr>
          <p:nvPr>
            <p:ph type="dt" sz="half" idx="10"/>
          </p:nvPr>
        </p:nvSpPr>
        <p:spPr>
          <a:xfrm>
            <a:off x="838200" y="6356350"/>
            <a:ext cx="1589055" cy="365125"/>
          </a:xfrm>
        </p:spPr>
        <p:txBody>
          <a:bodyPr/>
          <a:lstStyle/>
          <a:p>
            <a:fld id="{E5C72E4A-E517-4DA9-960A-2AC8F26903C5}" type="datetimeFigureOut">
              <a:rPr lang="nb-NO" smtClean="0"/>
              <a:t>08.06.2022</a:t>
            </a:fld>
            <a:endParaRPr lang="nb-NO"/>
          </a:p>
        </p:txBody>
      </p:sp>
      <p:sp>
        <p:nvSpPr>
          <p:cNvPr id="4" name="Plassholder for bunntekst 3">
            <a:extLst>
              <a:ext uri="{FF2B5EF4-FFF2-40B4-BE49-F238E27FC236}">
                <a16:creationId xmlns:a16="http://schemas.microsoft.com/office/drawing/2014/main" id="{946C0425-64F6-4E08-87D2-1CB252A4C164}"/>
              </a:ext>
            </a:extLst>
          </p:cNvPr>
          <p:cNvSpPr>
            <a:spLocks noGrp="1"/>
          </p:cNvSpPr>
          <p:nvPr>
            <p:ph type="ftr" sz="quarter" idx="11"/>
          </p:nvPr>
        </p:nvSpPr>
        <p:spPr>
          <a:xfrm>
            <a:off x="2928467" y="6354147"/>
            <a:ext cx="5731846" cy="365125"/>
          </a:xfrm>
        </p:spPr>
        <p:txBody>
          <a:bodyPr/>
          <a:lstStyle/>
          <a:p>
            <a:endParaRPr lang="nb-NO"/>
          </a:p>
        </p:txBody>
      </p:sp>
      <p:sp>
        <p:nvSpPr>
          <p:cNvPr id="5" name="Plassholder for lysbildenummer 4">
            <a:extLst>
              <a:ext uri="{FF2B5EF4-FFF2-40B4-BE49-F238E27FC236}">
                <a16:creationId xmlns:a16="http://schemas.microsoft.com/office/drawing/2014/main" id="{81E057FE-E57C-4517-B700-78E337E2F62D}"/>
              </a:ext>
            </a:extLst>
          </p:cNvPr>
          <p:cNvSpPr>
            <a:spLocks noGrp="1"/>
          </p:cNvSpPr>
          <p:nvPr>
            <p:ph type="sldNum" sz="quarter" idx="12"/>
          </p:nvPr>
        </p:nvSpPr>
        <p:spPr>
          <a:xfrm>
            <a:off x="9211389" y="6356350"/>
            <a:ext cx="2142411" cy="365125"/>
          </a:xfrm>
        </p:spPr>
        <p:txBody>
          <a:bodyPr/>
          <a:lstStyle/>
          <a:p>
            <a:fld id="{ED107B81-8528-43EA-AB29-346A28742FD8}" type="slidenum">
              <a:rPr lang="nb-NO" smtClean="0"/>
              <a:t>‹#›</a:t>
            </a:fld>
            <a:endParaRPr lang="nb-NO"/>
          </a:p>
        </p:txBody>
      </p:sp>
      <p:sp>
        <p:nvSpPr>
          <p:cNvPr id="6" name="Tittel 1">
            <a:extLst>
              <a:ext uri="{FF2B5EF4-FFF2-40B4-BE49-F238E27FC236}">
                <a16:creationId xmlns:a16="http://schemas.microsoft.com/office/drawing/2014/main" id="{2788704A-8383-473A-9E26-9999AC4BECB4}"/>
              </a:ext>
            </a:extLst>
          </p:cNvPr>
          <p:cNvSpPr>
            <a:spLocks noGrp="1"/>
          </p:cNvSpPr>
          <p:nvPr>
            <p:ph type="title"/>
          </p:nvPr>
        </p:nvSpPr>
        <p:spPr>
          <a:xfrm>
            <a:off x="838200" y="820738"/>
            <a:ext cx="10515600" cy="959724"/>
          </a:xfrm>
        </p:spPr>
        <p:txBody>
          <a:bodyPr/>
          <a:lstStyle>
            <a:lvl1pPr>
              <a:defRPr>
                <a:solidFill>
                  <a:schemeClr val="bg1"/>
                </a:solidFill>
              </a:defRPr>
            </a:lvl1pPr>
          </a:lstStyle>
          <a:p>
            <a:r>
              <a:rPr lang="nb-NO"/>
              <a:t>Klikk for å redigere tittelstil</a:t>
            </a:r>
            <a:endParaRPr lang="nb-NO" dirty="0"/>
          </a:p>
        </p:txBody>
      </p:sp>
      <p:sp>
        <p:nvSpPr>
          <p:cNvPr id="8" name="Plassholder for innhold 2">
            <a:extLst>
              <a:ext uri="{FF2B5EF4-FFF2-40B4-BE49-F238E27FC236}">
                <a16:creationId xmlns:a16="http://schemas.microsoft.com/office/drawing/2014/main" id="{3CC35FA8-4B74-4F97-A1C7-1C4499920A29}"/>
              </a:ext>
            </a:extLst>
          </p:cNvPr>
          <p:cNvSpPr>
            <a:spLocks noGrp="1"/>
          </p:cNvSpPr>
          <p:nvPr>
            <p:ph idx="1"/>
          </p:nvPr>
        </p:nvSpPr>
        <p:spPr>
          <a:xfrm>
            <a:off x="838200" y="1980325"/>
            <a:ext cx="10515600" cy="417395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9" name="Bilde 8">
            <a:extLst>
              <a:ext uri="{FF2B5EF4-FFF2-40B4-BE49-F238E27FC236}">
                <a16:creationId xmlns:a16="http://schemas.microsoft.com/office/drawing/2014/main" id="{020EA75F-C0A7-4529-8841-B55AB9B30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528" y="221707"/>
            <a:ext cx="1728216" cy="540258"/>
          </a:xfrm>
          <a:prstGeom prst="rect">
            <a:avLst/>
          </a:prstGeom>
        </p:spPr>
      </p:pic>
    </p:spTree>
    <p:extLst>
      <p:ext uri="{BB962C8B-B14F-4D97-AF65-F5344CB8AC3E}">
        <p14:creationId xmlns:p14="http://schemas.microsoft.com/office/powerpoint/2010/main" val="3261991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Media med farg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E75EB7D-5E77-40B4-96DF-020B39103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528" y="221707"/>
            <a:ext cx="1728216" cy="540258"/>
          </a:xfrm>
          <a:prstGeom prst="rect">
            <a:avLst/>
          </a:prstGeom>
        </p:spPr>
      </p:pic>
      <p:sp>
        <p:nvSpPr>
          <p:cNvPr id="7" name="Plassholder for media 6">
            <a:extLst>
              <a:ext uri="{FF2B5EF4-FFF2-40B4-BE49-F238E27FC236}">
                <a16:creationId xmlns:a16="http://schemas.microsoft.com/office/drawing/2014/main" id="{DE7D8C68-9675-4C53-BDE6-9B23FC6C6CB5}"/>
              </a:ext>
            </a:extLst>
          </p:cNvPr>
          <p:cNvSpPr>
            <a:spLocks noGrp="1"/>
          </p:cNvSpPr>
          <p:nvPr>
            <p:ph type="media" sz="quarter" idx="13"/>
          </p:nvPr>
        </p:nvSpPr>
        <p:spPr>
          <a:xfrm>
            <a:off x="1018200" y="949516"/>
            <a:ext cx="10155600" cy="5713200"/>
          </a:xfrm>
        </p:spPr>
        <p:txBody>
          <a:bodyPr/>
          <a:lstStyle/>
          <a:p>
            <a:r>
              <a:rPr lang="nb-NO"/>
              <a:t>Klikk ikonet for å legge til media</a:t>
            </a:r>
          </a:p>
        </p:txBody>
      </p:sp>
      <p:sp>
        <p:nvSpPr>
          <p:cNvPr id="8" name="Tittel 1">
            <a:extLst>
              <a:ext uri="{FF2B5EF4-FFF2-40B4-BE49-F238E27FC236}">
                <a16:creationId xmlns:a16="http://schemas.microsoft.com/office/drawing/2014/main" id="{170E386C-C772-4ECF-91BE-B5FC773C3D1C}"/>
              </a:ext>
            </a:extLst>
          </p:cNvPr>
          <p:cNvSpPr>
            <a:spLocks noGrp="1"/>
          </p:cNvSpPr>
          <p:nvPr>
            <p:ph type="title"/>
          </p:nvPr>
        </p:nvSpPr>
        <p:spPr>
          <a:xfrm>
            <a:off x="1018200" y="192815"/>
            <a:ext cx="8906088" cy="630110"/>
          </a:xfrm>
        </p:spPr>
        <p:txBody>
          <a:bodyPr/>
          <a:lstStyle>
            <a:lvl1pP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503911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Maki med stor sita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B38E3E07-6010-4486-9A5C-C8C77CFCCB8D}"/>
              </a:ext>
            </a:extLst>
          </p:cNvPr>
          <p:cNvSpPr>
            <a:spLocks noGrp="1"/>
          </p:cNvSpPr>
          <p:nvPr>
            <p:ph type="dt" sz="half" idx="10"/>
          </p:nvPr>
        </p:nvSpPr>
        <p:spPr/>
        <p:txBody>
          <a:bodyPr/>
          <a:lstStyle/>
          <a:p>
            <a:fld id="{E5C72E4A-E517-4DA9-960A-2AC8F26903C5}" type="datetimeFigureOut">
              <a:rPr lang="nb-NO" smtClean="0"/>
              <a:t>08.06.2022</a:t>
            </a:fld>
            <a:endParaRPr lang="nb-NO"/>
          </a:p>
        </p:txBody>
      </p:sp>
      <p:sp>
        <p:nvSpPr>
          <p:cNvPr id="4" name="Plassholder for bunntekst 3">
            <a:extLst>
              <a:ext uri="{FF2B5EF4-FFF2-40B4-BE49-F238E27FC236}">
                <a16:creationId xmlns:a16="http://schemas.microsoft.com/office/drawing/2014/main" id="{946C0425-64F6-4E08-87D2-1CB252A4C16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1E057FE-E57C-4517-B700-78E337E2F62D}"/>
              </a:ext>
            </a:extLst>
          </p:cNvPr>
          <p:cNvSpPr>
            <a:spLocks noGrp="1"/>
          </p:cNvSpPr>
          <p:nvPr>
            <p:ph type="sldNum" sz="quarter" idx="12"/>
          </p:nvPr>
        </p:nvSpPr>
        <p:spPr/>
        <p:txBody>
          <a:bodyPr/>
          <a:lstStyle/>
          <a:p>
            <a:fld id="{ED107B81-8528-43EA-AB29-346A28742FD8}" type="slidenum">
              <a:rPr lang="nb-NO" smtClean="0"/>
              <a:t>‹#›</a:t>
            </a:fld>
            <a:endParaRPr lang="nb-NO"/>
          </a:p>
        </p:txBody>
      </p:sp>
      <p:pic>
        <p:nvPicPr>
          <p:cNvPr id="6" name="Bilde 5">
            <a:extLst>
              <a:ext uri="{FF2B5EF4-FFF2-40B4-BE49-F238E27FC236}">
                <a16:creationId xmlns:a16="http://schemas.microsoft.com/office/drawing/2014/main" id="{0C525D46-D467-4069-85C5-A5A937B82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23969" y="1586474"/>
            <a:ext cx="5768031" cy="5309118"/>
          </a:xfrm>
          <a:prstGeom prst="rect">
            <a:avLst/>
          </a:prstGeom>
        </p:spPr>
      </p:pic>
      <p:sp>
        <p:nvSpPr>
          <p:cNvPr id="8" name="Bildeforklaring formet som en ellipse 9">
            <a:extLst>
              <a:ext uri="{FF2B5EF4-FFF2-40B4-BE49-F238E27FC236}">
                <a16:creationId xmlns:a16="http://schemas.microsoft.com/office/drawing/2014/main" id="{8FF15B53-06BF-49AF-B9BB-F72C80054F7C}"/>
              </a:ext>
            </a:extLst>
          </p:cNvPr>
          <p:cNvSpPr/>
          <p:nvPr/>
        </p:nvSpPr>
        <p:spPr>
          <a:xfrm flipH="1">
            <a:off x="1295134" y="252200"/>
            <a:ext cx="4779658" cy="4823653"/>
          </a:xfrm>
          <a:prstGeom prst="wedgeEllipseCallout">
            <a:avLst>
              <a:gd name="adj1" fmla="val -76079"/>
              <a:gd name="adj2" fmla="val 153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18">
            <a:extLst>
              <a:ext uri="{FF2B5EF4-FFF2-40B4-BE49-F238E27FC236}">
                <a16:creationId xmlns:a16="http://schemas.microsoft.com/office/drawing/2014/main" id="{AAAA5A13-DF1A-470F-BF80-4B465546A181}"/>
              </a:ext>
            </a:extLst>
          </p:cNvPr>
          <p:cNvSpPr>
            <a:spLocks noGrp="1"/>
          </p:cNvSpPr>
          <p:nvPr>
            <p:ph type="body" sz="quarter" idx="14" hasCustomPrompt="1"/>
          </p:nvPr>
        </p:nvSpPr>
        <p:spPr>
          <a:xfrm>
            <a:off x="1278028" y="252200"/>
            <a:ext cx="4779658" cy="4823653"/>
          </a:xfrm>
          <a:prstGeom prst="ellipse">
            <a:avLst/>
          </a:prstGeom>
        </p:spPr>
        <p:txBody>
          <a:bodyPr anchor="ctr">
            <a:normAutofit/>
          </a:bodyPr>
          <a:lstStyle>
            <a:lvl1pPr marL="0" indent="0" algn="ctr">
              <a:buNone/>
              <a:defRPr sz="3200">
                <a:solidFill>
                  <a:srgbClr val="009C82"/>
                </a:solidFill>
                <a:latin typeface="Montserrat Alternates Black" panose="00000A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og skriv inn en kort tekst eller et uthevet sitat</a:t>
            </a:r>
          </a:p>
        </p:txBody>
      </p:sp>
      <p:pic>
        <p:nvPicPr>
          <p:cNvPr id="10" name="Bilde 9">
            <a:extLst>
              <a:ext uri="{FF2B5EF4-FFF2-40B4-BE49-F238E27FC236}">
                <a16:creationId xmlns:a16="http://schemas.microsoft.com/office/drawing/2014/main" id="{B448E18A-4A2D-4067-851C-35DF08579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528" y="221707"/>
            <a:ext cx="1728216" cy="540258"/>
          </a:xfrm>
          <a:prstGeom prst="rect">
            <a:avLst/>
          </a:prstGeom>
        </p:spPr>
      </p:pic>
    </p:spTree>
    <p:extLst>
      <p:ext uri="{BB962C8B-B14F-4D97-AF65-F5344CB8AC3E}">
        <p14:creationId xmlns:p14="http://schemas.microsoft.com/office/powerpoint/2010/main" val="3351775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omt oppsett med farge og 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B38E3E07-6010-4486-9A5C-C8C77CFCCB8D}"/>
              </a:ext>
            </a:extLst>
          </p:cNvPr>
          <p:cNvSpPr>
            <a:spLocks noGrp="1"/>
          </p:cNvSpPr>
          <p:nvPr>
            <p:ph type="dt" sz="half" idx="10"/>
          </p:nvPr>
        </p:nvSpPr>
        <p:spPr/>
        <p:txBody>
          <a:bodyPr/>
          <a:lstStyle/>
          <a:p>
            <a:fld id="{E5C72E4A-E517-4DA9-960A-2AC8F26903C5}" type="datetimeFigureOut">
              <a:rPr lang="nb-NO" smtClean="0"/>
              <a:t>08.06.2022</a:t>
            </a:fld>
            <a:endParaRPr lang="nb-NO"/>
          </a:p>
        </p:txBody>
      </p:sp>
      <p:sp>
        <p:nvSpPr>
          <p:cNvPr id="4" name="Plassholder for bunntekst 3">
            <a:extLst>
              <a:ext uri="{FF2B5EF4-FFF2-40B4-BE49-F238E27FC236}">
                <a16:creationId xmlns:a16="http://schemas.microsoft.com/office/drawing/2014/main" id="{946C0425-64F6-4E08-87D2-1CB252A4C16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1E057FE-E57C-4517-B700-78E337E2F62D}"/>
              </a:ext>
            </a:extLst>
          </p:cNvPr>
          <p:cNvSpPr>
            <a:spLocks noGrp="1"/>
          </p:cNvSpPr>
          <p:nvPr>
            <p:ph type="sldNum" sz="quarter" idx="12"/>
          </p:nvPr>
        </p:nvSpPr>
        <p:spPr/>
        <p:txBody>
          <a:bodyPr/>
          <a:lstStyle/>
          <a:p>
            <a:fld id="{ED107B81-8528-43EA-AB29-346A28742FD8}" type="slidenum">
              <a:rPr lang="nb-NO" smtClean="0"/>
              <a:t>‹#›</a:t>
            </a:fld>
            <a:endParaRPr lang="nb-NO"/>
          </a:p>
        </p:txBody>
      </p:sp>
      <p:pic>
        <p:nvPicPr>
          <p:cNvPr id="6" name="Bilde 5">
            <a:extLst>
              <a:ext uri="{FF2B5EF4-FFF2-40B4-BE49-F238E27FC236}">
                <a16:creationId xmlns:a16="http://schemas.microsoft.com/office/drawing/2014/main" id="{2E75EB7D-5E77-40B4-96DF-020B39103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528" y="221707"/>
            <a:ext cx="1728216" cy="540258"/>
          </a:xfrm>
          <a:prstGeom prst="rect">
            <a:avLst/>
          </a:prstGeom>
        </p:spPr>
      </p:pic>
    </p:spTree>
    <p:extLst>
      <p:ext uri="{BB962C8B-B14F-4D97-AF65-F5344CB8AC3E}">
        <p14:creationId xmlns:p14="http://schemas.microsoft.com/office/powerpoint/2010/main" val="1699094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E5C72E4A-E517-4DA9-960A-2AC8F26903C5}" type="datetimeFigureOut">
              <a:rPr lang="nb-NO" smtClean="0"/>
              <a:t>08.06.2022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D107B81-8528-43EA-AB29-346A28742FD8}" type="slidenum">
              <a:rPr lang="nb-NO" smtClean="0"/>
              <a:t>‹#›</a:t>
            </a:fld>
            <a:endParaRPr lang="nb-NO"/>
          </a:p>
        </p:txBody>
      </p:sp>
      <p:sp>
        <p:nvSpPr>
          <p:cNvPr id="7" name="Tittel 1">
            <a:extLst>
              <a:ext uri="{FF2B5EF4-FFF2-40B4-BE49-F238E27FC236}">
                <a16:creationId xmlns:a16="http://schemas.microsoft.com/office/drawing/2014/main" id="{EA0929AF-2060-4A81-8DA9-A7EAF9CEBA33}"/>
              </a:ext>
            </a:extLst>
          </p:cNvPr>
          <p:cNvSpPr>
            <a:spLocks noGrp="1"/>
          </p:cNvSpPr>
          <p:nvPr>
            <p:ph type="title"/>
          </p:nvPr>
        </p:nvSpPr>
        <p:spPr>
          <a:xfrm>
            <a:off x="1066800" y="780288"/>
            <a:ext cx="10515600" cy="707136"/>
          </a:xfrm>
        </p:spPr>
        <p:txBody>
          <a:bodyPr/>
          <a:lstStyle>
            <a:lvl1pPr>
              <a:defRPr>
                <a:solidFill>
                  <a:srgbClr val="009C82"/>
                </a:solidFill>
              </a:defRPr>
            </a:lvl1pPr>
          </a:lstStyle>
          <a:p>
            <a:r>
              <a:rPr lang="nb-NO"/>
              <a:t>Klikk for å redigere tittelstil</a:t>
            </a:r>
            <a:endParaRPr lang="nb-NO" dirty="0"/>
          </a:p>
        </p:txBody>
      </p:sp>
    </p:spTree>
    <p:extLst>
      <p:ext uri="{BB962C8B-B14F-4D97-AF65-F5344CB8AC3E}">
        <p14:creationId xmlns:p14="http://schemas.microsoft.com/office/powerpoint/2010/main" val="254368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va vi vi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81F9883-59FF-4AEC-9F3B-4171160F6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528" y="221707"/>
            <a:ext cx="1728216" cy="540258"/>
          </a:xfrm>
          <a:prstGeom prst="rect">
            <a:avLst/>
          </a:prstGeom>
        </p:spPr>
      </p:pic>
      <p:pic>
        <p:nvPicPr>
          <p:cNvPr id="3" name="Bilde 2">
            <a:extLst>
              <a:ext uri="{FF2B5EF4-FFF2-40B4-BE49-F238E27FC236}">
                <a16:creationId xmlns:a16="http://schemas.microsoft.com/office/drawing/2014/main" id="{7A8C7420-6B20-4319-8D74-81E4724D3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 y="0"/>
            <a:ext cx="12172494" cy="6858000"/>
          </a:xfrm>
          <a:prstGeom prst="rect">
            <a:avLst/>
          </a:prstGeom>
        </p:spPr>
      </p:pic>
    </p:spTree>
    <p:extLst>
      <p:ext uri="{BB962C8B-B14F-4D97-AF65-F5344CB8AC3E}">
        <p14:creationId xmlns:p14="http://schemas.microsoft.com/office/powerpoint/2010/main" val="3721321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10668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4008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E5C72E4A-E517-4DA9-960A-2AC8F26903C5}" type="datetimeFigureOut">
              <a:rPr lang="nb-NO" smtClean="0"/>
              <a:t>08.06.2022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D107B81-8528-43EA-AB29-346A28742FD8}" type="slidenum">
              <a:rPr lang="nb-NO" smtClean="0"/>
              <a:t>‹#›</a:t>
            </a:fld>
            <a:endParaRPr lang="nb-NO"/>
          </a:p>
        </p:txBody>
      </p:sp>
      <p:sp>
        <p:nvSpPr>
          <p:cNvPr id="8" name="Tittel 1">
            <a:extLst>
              <a:ext uri="{FF2B5EF4-FFF2-40B4-BE49-F238E27FC236}">
                <a16:creationId xmlns:a16="http://schemas.microsoft.com/office/drawing/2014/main" id="{500B3032-6957-4AD0-BD41-893CDE6BA041}"/>
              </a:ext>
            </a:extLst>
          </p:cNvPr>
          <p:cNvSpPr>
            <a:spLocks noGrp="1"/>
          </p:cNvSpPr>
          <p:nvPr>
            <p:ph type="title"/>
          </p:nvPr>
        </p:nvSpPr>
        <p:spPr>
          <a:xfrm>
            <a:off x="1066800" y="780288"/>
            <a:ext cx="10515600" cy="707136"/>
          </a:xfrm>
        </p:spPr>
        <p:txBody>
          <a:bodyPr/>
          <a:lstStyle>
            <a:lvl1pPr>
              <a:defRPr>
                <a:solidFill>
                  <a:srgbClr val="009C82"/>
                </a:solidFill>
              </a:defRPr>
            </a:lvl1pPr>
          </a:lstStyle>
          <a:p>
            <a:r>
              <a:rPr lang="nb-NO"/>
              <a:t>Klikk for å redigere tittelstil</a:t>
            </a:r>
            <a:endParaRPr lang="nb-NO" dirty="0"/>
          </a:p>
        </p:txBody>
      </p:sp>
    </p:spTree>
    <p:extLst>
      <p:ext uri="{BB962C8B-B14F-4D97-AF65-F5344CB8AC3E}">
        <p14:creationId xmlns:p14="http://schemas.microsoft.com/office/powerpoint/2010/main" val="3910816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68388" y="17002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1068388" y="2524125"/>
            <a:ext cx="5157787" cy="35034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400800" y="17002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400800" y="2524125"/>
            <a:ext cx="5183188" cy="35034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E5C72E4A-E517-4DA9-960A-2AC8F26903C5}" type="datetimeFigureOut">
              <a:rPr lang="nb-NO" smtClean="0"/>
              <a:t>08.06.2022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D107B81-8528-43EA-AB29-346A28742FD8}" type="slidenum">
              <a:rPr lang="nb-NO" smtClean="0"/>
              <a:t>‹#›</a:t>
            </a:fld>
            <a:endParaRPr lang="nb-NO"/>
          </a:p>
        </p:txBody>
      </p:sp>
      <p:sp>
        <p:nvSpPr>
          <p:cNvPr id="11" name="Tittel 1">
            <a:extLst>
              <a:ext uri="{FF2B5EF4-FFF2-40B4-BE49-F238E27FC236}">
                <a16:creationId xmlns:a16="http://schemas.microsoft.com/office/drawing/2014/main" id="{8974B4DE-A9B8-48D5-9970-2E3844B37E47}"/>
              </a:ext>
            </a:extLst>
          </p:cNvPr>
          <p:cNvSpPr>
            <a:spLocks noGrp="1"/>
          </p:cNvSpPr>
          <p:nvPr>
            <p:ph type="title"/>
          </p:nvPr>
        </p:nvSpPr>
        <p:spPr>
          <a:xfrm>
            <a:off x="1066800" y="780288"/>
            <a:ext cx="10515600" cy="707136"/>
          </a:xfrm>
        </p:spPr>
        <p:txBody>
          <a:bodyPr/>
          <a:lstStyle>
            <a:lvl1pPr>
              <a:defRPr>
                <a:solidFill>
                  <a:srgbClr val="009C82"/>
                </a:solidFill>
              </a:defRPr>
            </a:lvl1pPr>
          </a:lstStyle>
          <a:p>
            <a:r>
              <a:rPr lang="nb-NO"/>
              <a:t>Klikk for å redigere tittelstil</a:t>
            </a:r>
            <a:endParaRPr lang="nb-NO" dirty="0"/>
          </a:p>
        </p:txBody>
      </p:sp>
    </p:spTree>
    <p:extLst>
      <p:ext uri="{BB962C8B-B14F-4D97-AF65-F5344CB8AC3E}">
        <p14:creationId xmlns:p14="http://schemas.microsoft.com/office/powerpoint/2010/main" val="2755609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nnhold med 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5421313" y="1526286"/>
            <a:ext cx="6172200" cy="4432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1077913" y="1526286"/>
            <a:ext cx="4114800" cy="44402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E5C72E4A-E517-4DA9-960A-2AC8F26903C5}" type="datetimeFigureOut">
              <a:rPr lang="nb-NO" smtClean="0"/>
              <a:t>08.06.2022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D107B81-8528-43EA-AB29-346A28742FD8}" type="slidenum">
              <a:rPr lang="nb-NO" smtClean="0"/>
              <a:t>‹#›</a:t>
            </a:fld>
            <a:endParaRPr lang="nb-NO"/>
          </a:p>
        </p:txBody>
      </p:sp>
      <p:sp>
        <p:nvSpPr>
          <p:cNvPr id="8" name="Tittel 1">
            <a:extLst>
              <a:ext uri="{FF2B5EF4-FFF2-40B4-BE49-F238E27FC236}">
                <a16:creationId xmlns:a16="http://schemas.microsoft.com/office/drawing/2014/main" id="{4282BC32-A0E2-450E-A6EF-49CA86E2425B}"/>
              </a:ext>
            </a:extLst>
          </p:cNvPr>
          <p:cNvSpPr>
            <a:spLocks noGrp="1"/>
          </p:cNvSpPr>
          <p:nvPr>
            <p:ph type="title"/>
          </p:nvPr>
        </p:nvSpPr>
        <p:spPr>
          <a:xfrm>
            <a:off x="1066800" y="780288"/>
            <a:ext cx="10515600" cy="707136"/>
          </a:xfrm>
        </p:spPr>
        <p:txBody>
          <a:bodyPr/>
          <a:lstStyle>
            <a:lvl1pPr>
              <a:defRPr>
                <a:solidFill>
                  <a:srgbClr val="009C82"/>
                </a:solidFill>
              </a:defRPr>
            </a:lvl1pPr>
          </a:lstStyle>
          <a:p>
            <a:r>
              <a:rPr lang="nb-NO"/>
              <a:t>Klikk for å redigere tittelstil</a:t>
            </a:r>
            <a:endParaRPr lang="nb-NO" dirty="0"/>
          </a:p>
        </p:txBody>
      </p:sp>
    </p:spTree>
    <p:extLst>
      <p:ext uri="{BB962C8B-B14F-4D97-AF65-F5344CB8AC3E}">
        <p14:creationId xmlns:p14="http://schemas.microsoft.com/office/powerpoint/2010/main" val="1253078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Maki med sitat">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fld id="{E5C72E4A-E517-4DA9-960A-2AC8F26903C5}" type="datetimeFigureOut">
              <a:rPr lang="nb-NO" smtClean="0"/>
              <a:t>08.06.2022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D107B81-8528-43EA-AB29-346A28742FD8}" type="slidenum">
              <a:rPr lang="nb-NO" smtClean="0"/>
              <a:t>‹#›</a:t>
            </a:fld>
            <a:endParaRPr lang="nb-NO"/>
          </a:p>
        </p:txBody>
      </p:sp>
      <p:sp>
        <p:nvSpPr>
          <p:cNvPr id="8" name="Bildeforklaring formet som en ellipse 7">
            <a:extLst>
              <a:ext uri="{FF2B5EF4-FFF2-40B4-BE49-F238E27FC236}">
                <a16:creationId xmlns:a16="http://schemas.microsoft.com/office/drawing/2014/main" id="{540EE870-D9F5-4FEC-ACEE-A5725F5DCC8C}"/>
              </a:ext>
            </a:extLst>
          </p:cNvPr>
          <p:cNvSpPr/>
          <p:nvPr/>
        </p:nvSpPr>
        <p:spPr>
          <a:xfrm>
            <a:off x="6838225" y="1812088"/>
            <a:ext cx="2790846" cy="2846663"/>
          </a:xfrm>
          <a:prstGeom prst="wedgeEllipseCallout">
            <a:avLst>
              <a:gd name="adj1" fmla="val 62098"/>
              <a:gd name="adj2" fmla="val 456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Tittel 1">
            <a:extLst>
              <a:ext uri="{FF2B5EF4-FFF2-40B4-BE49-F238E27FC236}">
                <a16:creationId xmlns:a16="http://schemas.microsoft.com/office/drawing/2014/main" id="{F56C18BD-C6AB-4D4D-8DEE-1FA273D94160}"/>
              </a:ext>
            </a:extLst>
          </p:cNvPr>
          <p:cNvSpPr>
            <a:spLocks noGrp="1"/>
          </p:cNvSpPr>
          <p:nvPr>
            <p:ph type="title"/>
          </p:nvPr>
        </p:nvSpPr>
        <p:spPr>
          <a:xfrm>
            <a:off x="1066800" y="780288"/>
            <a:ext cx="10515600" cy="707136"/>
          </a:xfrm>
        </p:spPr>
        <p:txBody>
          <a:bodyPr/>
          <a:lstStyle>
            <a:lvl1pPr>
              <a:defRPr>
                <a:solidFill>
                  <a:srgbClr val="009C82"/>
                </a:solidFill>
              </a:defRPr>
            </a:lvl1pPr>
          </a:lstStyle>
          <a:p>
            <a:r>
              <a:rPr lang="nb-NO"/>
              <a:t>Klikk for å redigere tittelstil</a:t>
            </a:r>
            <a:endParaRPr lang="nb-NO" dirty="0"/>
          </a:p>
        </p:txBody>
      </p:sp>
      <p:sp>
        <p:nvSpPr>
          <p:cNvPr id="10" name="Plassholder for innhold 2">
            <a:extLst>
              <a:ext uri="{FF2B5EF4-FFF2-40B4-BE49-F238E27FC236}">
                <a16:creationId xmlns:a16="http://schemas.microsoft.com/office/drawing/2014/main" id="{9030EA34-378D-45E9-BC31-84EA30356FF4}"/>
              </a:ext>
            </a:extLst>
          </p:cNvPr>
          <p:cNvSpPr>
            <a:spLocks noGrp="1"/>
          </p:cNvSpPr>
          <p:nvPr>
            <p:ph sz="half" idx="1"/>
          </p:nvPr>
        </p:nvSpPr>
        <p:spPr>
          <a:xfrm>
            <a:off x="1066800" y="1642745"/>
            <a:ext cx="4924425"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18">
            <a:extLst>
              <a:ext uri="{FF2B5EF4-FFF2-40B4-BE49-F238E27FC236}">
                <a16:creationId xmlns:a16="http://schemas.microsoft.com/office/drawing/2014/main" id="{E7CFC5D7-8BFF-4EAD-ADB1-44903FBF7BDB}"/>
              </a:ext>
            </a:extLst>
          </p:cNvPr>
          <p:cNvSpPr>
            <a:spLocks noGrp="1"/>
          </p:cNvSpPr>
          <p:nvPr>
            <p:ph type="body" sz="quarter" idx="14" hasCustomPrompt="1"/>
          </p:nvPr>
        </p:nvSpPr>
        <p:spPr>
          <a:xfrm>
            <a:off x="6838225" y="1839162"/>
            <a:ext cx="2803123" cy="2828925"/>
          </a:xfrm>
          <a:prstGeom prst="ellipse">
            <a:avLst/>
          </a:prstGeom>
        </p:spPr>
        <p:txBody>
          <a:bodyPr anchor="ctr">
            <a:normAutofit/>
          </a:bodyPr>
          <a:lstStyle>
            <a:lvl1pPr marL="0" indent="0" algn="ctr">
              <a:buNone/>
              <a:defRPr sz="2400">
                <a:solidFill>
                  <a:schemeClr val="bg1"/>
                </a:solidFill>
                <a:latin typeface="Montserrat Alternates Black" panose="00000A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og skriv inn en kort tekst eller et uthevet sitat</a:t>
            </a:r>
          </a:p>
        </p:txBody>
      </p:sp>
      <p:pic>
        <p:nvPicPr>
          <p:cNvPr id="12" name="Bilde 11">
            <a:extLst>
              <a:ext uri="{FF2B5EF4-FFF2-40B4-BE49-F238E27FC236}">
                <a16:creationId xmlns:a16="http://schemas.microsoft.com/office/drawing/2014/main" id="{EBD43449-E263-4D3C-AEF5-9D9A1A6C2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275" y="3776597"/>
            <a:ext cx="4286250" cy="3100454"/>
          </a:xfrm>
          <a:prstGeom prst="rect">
            <a:avLst/>
          </a:prstGeom>
        </p:spPr>
      </p:pic>
    </p:spTree>
    <p:extLst>
      <p:ext uri="{BB962C8B-B14F-4D97-AF65-F5344CB8AC3E}">
        <p14:creationId xmlns:p14="http://schemas.microsoft.com/office/powerpoint/2010/main" val="4133290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Menneske med sitat">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fld id="{E5C72E4A-E517-4DA9-960A-2AC8F26903C5}" type="datetimeFigureOut">
              <a:rPr lang="nb-NO" smtClean="0"/>
              <a:t>08.06.2022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D107B81-8528-43EA-AB29-346A28742FD8}" type="slidenum">
              <a:rPr lang="nb-NO" smtClean="0"/>
              <a:t>‹#›</a:t>
            </a:fld>
            <a:endParaRPr lang="nb-NO"/>
          </a:p>
        </p:txBody>
      </p:sp>
      <p:pic>
        <p:nvPicPr>
          <p:cNvPr id="8" name="Bilde 7">
            <a:extLst>
              <a:ext uri="{FF2B5EF4-FFF2-40B4-BE49-F238E27FC236}">
                <a16:creationId xmlns:a16="http://schemas.microsoft.com/office/drawing/2014/main" id="{614EC420-52F5-423E-909B-D5B3407D0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0877" y="1468378"/>
            <a:ext cx="1877219" cy="5389622"/>
          </a:xfrm>
          <a:prstGeom prst="rect">
            <a:avLst/>
          </a:prstGeom>
        </p:spPr>
      </p:pic>
      <p:sp>
        <p:nvSpPr>
          <p:cNvPr id="10" name="Bildeforklaring formet som en ellipse 7">
            <a:extLst>
              <a:ext uri="{FF2B5EF4-FFF2-40B4-BE49-F238E27FC236}">
                <a16:creationId xmlns:a16="http://schemas.microsoft.com/office/drawing/2014/main" id="{A00C6CF4-DCCF-4F84-9551-9B926D9E3460}"/>
              </a:ext>
            </a:extLst>
          </p:cNvPr>
          <p:cNvSpPr/>
          <p:nvPr/>
        </p:nvSpPr>
        <p:spPr>
          <a:xfrm rot="18760619">
            <a:off x="6078280" y="1975567"/>
            <a:ext cx="2790846" cy="2846663"/>
          </a:xfrm>
          <a:prstGeom prst="wedgeEllipseCallout">
            <a:avLst>
              <a:gd name="adj1" fmla="val 54745"/>
              <a:gd name="adj2" fmla="val 391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Plassholder for tekst 18">
            <a:extLst>
              <a:ext uri="{FF2B5EF4-FFF2-40B4-BE49-F238E27FC236}">
                <a16:creationId xmlns:a16="http://schemas.microsoft.com/office/drawing/2014/main" id="{F5E192E4-FE5F-405C-BBE0-13982E5AB453}"/>
              </a:ext>
            </a:extLst>
          </p:cNvPr>
          <p:cNvSpPr>
            <a:spLocks noGrp="1"/>
          </p:cNvSpPr>
          <p:nvPr>
            <p:ph type="body" sz="quarter" idx="14" hasCustomPrompt="1"/>
          </p:nvPr>
        </p:nvSpPr>
        <p:spPr>
          <a:xfrm>
            <a:off x="6064651" y="1990725"/>
            <a:ext cx="2803123" cy="2828925"/>
          </a:xfrm>
          <a:prstGeom prst="ellipse">
            <a:avLst/>
          </a:prstGeom>
        </p:spPr>
        <p:txBody>
          <a:bodyPr anchor="ctr">
            <a:normAutofit/>
          </a:bodyPr>
          <a:lstStyle>
            <a:lvl1pPr marL="0" indent="0" algn="ctr">
              <a:buNone/>
              <a:defRPr sz="2400">
                <a:solidFill>
                  <a:schemeClr val="bg1"/>
                </a:solidFill>
                <a:latin typeface="Montserrat Alternates Black" panose="00000A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og skriv inn en kort tekst eller et uthevet sitat</a:t>
            </a:r>
          </a:p>
        </p:txBody>
      </p:sp>
      <p:sp>
        <p:nvSpPr>
          <p:cNvPr id="12" name="Plassholder for innhold 2">
            <a:extLst>
              <a:ext uri="{FF2B5EF4-FFF2-40B4-BE49-F238E27FC236}">
                <a16:creationId xmlns:a16="http://schemas.microsoft.com/office/drawing/2014/main" id="{476B0BB9-F217-46B4-BD1B-49159D864B93}"/>
              </a:ext>
            </a:extLst>
          </p:cNvPr>
          <p:cNvSpPr>
            <a:spLocks noGrp="1"/>
          </p:cNvSpPr>
          <p:nvPr>
            <p:ph sz="half" idx="1"/>
          </p:nvPr>
        </p:nvSpPr>
        <p:spPr>
          <a:xfrm>
            <a:off x="1066800" y="1642745"/>
            <a:ext cx="4924425"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EA2C17FB-77C0-4AC2-8227-EF1F55371E99}"/>
              </a:ext>
            </a:extLst>
          </p:cNvPr>
          <p:cNvSpPr>
            <a:spLocks noGrp="1"/>
          </p:cNvSpPr>
          <p:nvPr>
            <p:ph type="title"/>
          </p:nvPr>
        </p:nvSpPr>
        <p:spPr>
          <a:xfrm>
            <a:off x="1066800" y="780288"/>
            <a:ext cx="10515600" cy="707136"/>
          </a:xfrm>
        </p:spPr>
        <p:txBody>
          <a:bodyPr/>
          <a:lstStyle>
            <a:lvl1pPr>
              <a:defRPr>
                <a:solidFill>
                  <a:srgbClr val="009C82"/>
                </a:solidFill>
              </a:defRPr>
            </a:lvl1pPr>
          </a:lstStyle>
          <a:p>
            <a:r>
              <a:rPr lang="nb-NO"/>
              <a:t>Klikk for å redigere tittelstil</a:t>
            </a:r>
            <a:endParaRPr lang="nb-NO" dirty="0"/>
          </a:p>
        </p:txBody>
      </p:sp>
    </p:spTree>
    <p:extLst>
      <p:ext uri="{BB962C8B-B14F-4D97-AF65-F5344CB8AC3E}">
        <p14:creationId xmlns:p14="http://schemas.microsoft.com/office/powerpoint/2010/main" val="715493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eloverskrift">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66800" y="1572767"/>
            <a:ext cx="10515600" cy="451688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E5C72E4A-E517-4DA9-960A-2AC8F26903C5}" type="datetimeFigureOut">
              <a:rPr lang="nb-NO" smtClean="0"/>
              <a:t>08.06.2022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D107B81-8528-43EA-AB29-346A28742FD8}" type="slidenum">
              <a:rPr lang="nb-NO" smtClean="0"/>
              <a:t>‹#›</a:t>
            </a:fld>
            <a:endParaRPr lang="nb-NO"/>
          </a:p>
        </p:txBody>
      </p:sp>
      <p:sp>
        <p:nvSpPr>
          <p:cNvPr id="7" name="Tittel 1">
            <a:extLst>
              <a:ext uri="{FF2B5EF4-FFF2-40B4-BE49-F238E27FC236}">
                <a16:creationId xmlns:a16="http://schemas.microsoft.com/office/drawing/2014/main" id="{0C1D3067-92B3-47EB-B728-9D81225FB495}"/>
              </a:ext>
            </a:extLst>
          </p:cNvPr>
          <p:cNvSpPr>
            <a:spLocks noGrp="1"/>
          </p:cNvSpPr>
          <p:nvPr>
            <p:ph type="title"/>
          </p:nvPr>
        </p:nvSpPr>
        <p:spPr>
          <a:xfrm>
            <a:off x="1066800" y="780288"/>
            <a:ext cx="10515600" cy="707136"/>
          </a:xfrm>
        </p:spPr>
        <p:txBody>
          <a:bodyPr/>
          <a:lstStyle>
            <a:lvl1pPr>
              <a:defRPr>
                <a:solidFill>
                  <a:srgbClr val="009C82"/>
                </a:solidFill>
              </a:defRPr>
            </a:lvl1pPr>
          </a:lstStyle>
          <a:p>
            <a:r>
              <a:rPr lang="nb-NO"/>
              <a:t>Klikk for å redigere tittelstil</a:t>
            </a:r>
            <a:endParaRPr lang="nb-NO" dirty="0"/>
          </a:p>
        </p:txBody>
      </p:sp>
    </p:spTree>
    <p:extLst>
      <p:ext uri="{BB962C8B-B14F-4D97-AF65-F5344CB8AC3E}">
        <p14:creationId xmlns:p14="http://schemas.microsoft.com/office/powerpoint/2010/main" val="2093416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oppsett med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5C72E4A-E517-4DA9-960A-2AC8F26903C5}" type="datetimeFigureOut">
              <a:rPr lang="nb-NO" smtClean="0"/>
              <a:t>08.06.2022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D107B81-8528-43EA-AB29-346A28742FD8}" type="slidenum">
              <a:rPr lang="nb-NO" smtClean="0"/>
              <a:t>‹#›</a:t>
            </a:fld>
            <a:endParaRPr lang="nb-NO"/>
          </a:p>
        </p:txBody>
      </p:sp>
    </p:spTree>
    <p:extLst>
      <p:ext uri="{BB962C8B-B14F-4D97-AF65-F5344CB8AC3E}">
        <p14:creationId xmlns:p14="http://schemas.microsoft.com/office/powerpoint/2010/main" val="3283530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Helt Tomt oppset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5C72E4A-E517-4DA9-960A-2AC8F26903C5}" type="datetimeFigureOut">
              <a:rPr lang="nb-NO" smtClean="0"/>
              <a:t>08.06.2022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D107B81-8528-43EA-AB29-346A28742FD8}" type="slidenum">
              <a:rPr lang="nb-NO" smtClean="0"/>
              <a:t>‹#›</a:t>
            </a:fld>
            <a:endParaRPr lang="nb-NO"/>
          </a:p>
        </p:txBody>
      </p:sp>
    </p:spTree>
    <p:extLst>
      <p:ext uri="{BB962C8B-B14F-4D97-AF65-F5344CB8AC3E}">
        <p14:creationId xmlns:p14="http://schemas.microsoft.com/office/powerpoint/2010/main" val="1799923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kst med bilde">
    <p:spTree>
      <p:nvGrpSpPr>
        <p:cNvPr id="1" name=""/>
        <p:cNvGrpSpPr/>
        <p:nvPr/>
      </p:nvGrpSpPr>
      <p:grpSpPr>
        <a:xfrm>
          <a:off x="0" y="0"/>
          <a:ext cx="0" cy="0"/>
          <a:chOff x="0" y="0"/>
          <a:chExt cx="0" cy="0"/>
        </a:xfrm>
      </p:grpSpPr>
      <p:sp>
        <p:nvSpPr>
          <p:cNvPr id="9" name="Plassholder for bilde 15">
            <a:extLst>
              <a:ext uri="{FF2B5EF4-FFF2-40B4-BE49-F238E27FC236}">
                <a16:creationId xmlns:a16="http://schemas.microsoft.com/office/drawing/2014/main" id="{4F4968AC-41D3-4A44-8298-F7D1E1EEA612}"/>
              </a:ext>
            </a:extLst>
          </p:cNvPr>
          <p:cNvSpPr>
            <a:spLocks noGrp="1"/>
          </p:cNvSpPr>
          <p:nvPr>
            <p:ph type="pic" sz="quarter" idx="14"/>
          </p:nvPr>
        </p:nvSpPr>
        <p:spPr>
          <a:xfrm>
            <a:off x="7479505" y="0"/>
            <a:ext cx="4712495" cy="6858000"/>
          </a:xfrm>
          <a:custGeom>
            <a:avLst/>
            <a:gdLst>
              <a:gd name="connsiteX0" fmla="*/ 0 w 4702971"/>
              <a:gd name="connsiteY0" fmla="*/ 0 h 6858000"/>
              <a:gd name="connsiteX1" fmla="*/ 4702971 w 4702971"/>
              <a:gd name="connsiteY1" fmla="*/ 0 h 6858000"/>
              <a:gd name="connsiteX2" fmla="*/ 4702971 w 4702971"/>
              <a:gd name="connsiteY2" fmla="*/ 6858000 h 6858000"/>
              <a:gd name="connsiteX3" fmla="*/ 0 w 4702971"/>
              <a:gd name="connsiteY3" fmla="*/ 6858000 h 6858000"/>
              <a:gd name="connsiteX4" fmla="*/ 0 w 4702971"/>
              <a:gd name="connsiteY4" fmla="*/ 0 h 6858000"/>
              <a:gd name="connsiteX0" fmla="*/ 7141 w 4710112"/>
              <a:gd name="connsiteY0" fmla="*/ 0 h 6858000"/>
              <a:gd name="connsiteX1" fmla="*/ 4710112 w 4710112"/>
              <a:gd name="connsiteY1" fmla="*/ 0 h 6858000"/>
              <a:gd name="connsiteX2" fmla="*/ 4710112 w 4710112"/>
              <a:gd name="connsiteY2" fmla="*/ 6858000 h 6858000"/>
              <a:gd name="connsiteX3" fmla="*/ 7141 w 4710112"/>
              <a:gd name="connsiteY3" fmla="*/ 6858000 h 6858000"/>
              <a:gd name="connsiteX4" fmla="*/ 0 w 4710112"/>
              <a:gd name="connsiteY4" fmla="*/ 3159919 h 6858000"/>
              <a:gd name="connsiteX5" fmla="*/ 7141 w 4710112"/>
              <a:gd name="connsiteY5" fmla="*/ 0 h 6858000"/>
              <a:gd name="connsiteX0" fmla="*/ 351338 w 5054309"/>
              <a:gd name="connsiteY0" fmla="*/ 0 h 6858000"/>
              <a:gd name="connsiteX1" fmla="*/ 5054309 w 5054309"/>
              <a:gd name="connsiteY1" fmla="*/ 0 h 6858000"/>
              <a:gd name="connsiteX2" fmla="*/ 5054309 w 5054309"/>
              <a:gd name="connsiteY2" fmla="*/ 6858000 h 6858000"/>
              <a:gd name="connsiteX3" fmla="*/ 351338 w 5054309"/>
              <a:gd name="connsiteY3" fmla="*/ 6858000 h 6858000"/>
              <a:gd name="connsiteX4" fmla="*/ 344197 w 5054309"/>
              <a:gd name="connsiteY4" fmla="*/ 3159919 h 6858000"/>
              <a:gd name="connsiteX5" fmla="*/ 351338 w 5054309"/>
              <a:gd name="connsiteY5" fmla="*/ 0 h 6858000"/>
              <a:gd name="connsiteX0" fmla="*/ 7141 w 4710112"/>
              <a:gd name="connsiteY0" fmla="*/ 0 h 6858000"/>
              <a:gd name="connsiteX1" fmla="*/ 4710112 w 4710112"/>
              <a:gd name="connsiteY1" fmla="*/ 0 h 6858000"/>
              <a:gd name="connsiteX2" fmla="*/ 4710112 w 4710112"/>
              <a:gd name="connsiteY2" fmla="*/ 6858000 h 6858000"/>
              <a:gd name="connsiteX3" fmla="*/ 7141 w 4710112"/>
              <a:gd name="connsiteY3" fmla="*/ 6858000 h 6858000"/>
              <a:gd name="connsiteX4" fmla="*/ 0 w 4710112"/>
              <a:gd name="connsiteY4" fmla="*/ 3159919 h 6858000"/>
              <a:gd name="connsiteX5" fmla="*/ 7141 w 4710112"/>
              <a:gd name="connsiteY5" fmla="*/ 0 h 6858000"/>
              <a:gd name="connsiteX0" fmla="*/ 351292 w 5054263"/>
              <a:gd name="connsiteY0" fmla="*/ 0 h 6858000"/>
              <a:gd name="connsiteX1" fmla="*/ 5054263 w 5054263"/>
              <a:gd name="connsiteY1" fmla="*/ 0 h 6858000"/>
              <a:gd name="connsiteX2" fmla="*/ 5054263 w 5054263"/>
              <a:gd name="connsiteY2" fmla="*/ 6858000 h 6858000"/>
              <a:gd name="connsiteX3" fmla="*/ 351292 w 5054263"/>
              <a:gd name="connsiteY3" fmla="*/ 6858000 h 6858000"/>
              <a:gd name="connsiteX4" fmla="*/ 341769 w 5054263"/>
              <a:gd name="connsiteY4" fmla="*/ 3698081 h 6858000"/>
              <a:gd name="connsiteX5" fmla="*/ 344151 w 5054263"/>
              <a:gd name="connsiteY5" fmla="*/ 3159919 h 6858000"/>
              <a:gd name="connsiteX6" fmla="*/ 351292 w 5054263"/>
              <a:gd name="connsiteY6" fmla="*/ 0 h 6858000"/>
              <a:gd name="connsiteX0" fmla="*/ 9886 w 4712857"/>
              <a:gd name="connsiteY0" fmla="*/ 0 h 6858000"/>
              <a:gd name="connsiteX1" fmla="*/ 4712857 w 4712857"/>
              <a:gd name="connsiteY1" fmla="*/ 0 h 6858000"/>
              <a:gd name="connsiteX2" fmla="*/ 4712857 w 4712857"/>
              <a:gd name="connsiteY2" fmla="*/ 6858000 h 6858000"/>
              <a:gd name="connsiteX3" fmla="*/ 9886 w 4712857"/>
              <a:gd name="connsiteY3" fmla="*/ 6858000 h 6858000"/>
              <a:gd name="connsiteX4" fmla="*/ 363 w 4712857"/>
              <a:gd name="connsiteY4" fmla="*/ 3698081 h 6858000"/>
              <a:gd name="connsiteX5" fmla="*/ 2745 w 4712857"/>
              <a:gd name="connsiteY5" fmla="*/ 3159919 h 6858000"/>
              <a:gd name="connsiteX6" fmla="*/ 9886 w 4712857"/>
              <a:gd name="connsiteY6" fmla="*/ 0 h 6858000"/>
              <a:gd name="connsiteX0" fmla="*/ 9523 w 4712494"/>
              <a:gd name="connsiteY0" fmla="*/ 0 h 6858000"/>
              <a:gd name="connsiteX1" fmla="*/ 4712494 w 4712494"/>
              <a:gd name="connsiteY1" fmla="*/ 0 h 6858000"/>
              <a:gd name="connsiteX2" fmla="*/ 4712494 w 4712494"/>
              <a:gd name="connsiteY2" fmla="*/ 6858000 h 6858000"/>
              <a:gd name="connsiteX3" fmla="*/ 9523 w 4712494"/>
              <a:gd name="connsiteY3" fmla="*/ 6858000 h 6858000"/>
              <a:gd name="connsiteX4" fmla="*/ 0 w 4712494"/>
              <a:gd name="connsiteY4" fmla="*/ 3698081 h 6858000"/>
              <a:gd name="connsiteX5" fmla="*/ 2382 w 4712494"/>
              <a:gd name="connsiteY5" fmla="*/ 3159919 h 6858000"/>
              <a:gd name="connsiteX6" fmla="*/ 9523 w 4712494"/>
              <a:gd name="connsiteY6" fmla="*/ 0 h 6858000"/>
              <a:gd name="connsiteX0" fmla="*/ 9523 w 4712494"/>
              <a:gd name="connsiteY0" fmla="*/ 0 h 6858000"/>
              <a:gd name="connsiteX1" fmla="*/ 4712494 w 4712494"/>
              <a:gd name="connsiteY1" fmla="*/ 0 h 6858000"/>
              <a:gd name="connsiteX2" fmla="*/ 4712494 w 4712494"/>
              <a:gd name="connsiteY2" fmla="*/ 6858000 h 6858000"/>
              <a:gd name="connsiteX3" fmla="*/ 9523 w 4712494"/>
              <a:gd name="connsiteY3" fmla="*/ 6858000 h 6858000"/>
              <a:gd name="connsiteX4" fmla="*/ 0 w 4712494"/>
              <a:gd name="connsiteY4" fmla="*/ 3698081 h 6858000"/>
              <a:gd name="connsiteX5" fmla="*/ 0 w 4712494"/>
              <a:gd name="connsiteY5" fmla="*/ 3426619 h 6858000"/>
              <a:gd name="connsiteX6" fmla="*/ 2382 w 4712494"/>
              <a:gd name="connsiteY6" fmla="*/ 3159919 h 6858000"/>
              <a:gd name="connsiteX7" fmla="*/ 9523 w 4712494"/>
              <a:gd name="connsiteY7" fmla="*/ 0 h 6858000"/>
              <a:gd name="connsiteX0" fmla="*/ 9523 w 4712494"/>
              <a:gd name="connsiteY0" fmla="*/ 0 h 6858000"/>
              <a:gd name="connsiteX1" fmla="*/ 4712494 w 4712494"/>
              <a:gd name="connsiteY1" fmla="*/ 0 h 6858000"/>
              <a:gd name="connsiteX2" fmla="*/ 4712494 w 4712494"/>
              <a:gd name="connsiteY2" fmla="*/ 6858000 h 6858000"/>
              <a:gd name="connsiteX3" fmla="*/ 9523 w 4712494"/>
              <a:gd name="connsiteY3" fmla="*/ 6858000 h 6858000"/>
              <a:gd name="connsiteX4" fmla="*/ 0 w 4712494"/>
              <a:gd name="connsiteY4" fmla="*/ 3698081 h 6858000"/>
              <a:gd name="connsiteX5" fmla="*/ 7144 w 4712494"/>
              <a:gd name="connsiteY5" fmla="*/ 3426619 h 6858000"/>
              <a:gd name="connsiteX6" fmla="*/ 2382 w 4712494"/>
              <a:gd name="connsiteY6" fmla="*/ 3159919 h 6858000"/>
              <a:gd name="connsiteX7" fmla="*/ 9523 w 4712494"/>
              <a:gd name="connsiteY7" fmla="*/ 0 h 6858000"/>
              <a:gd name="connsiteX0" fmla="*/ 25487 w 4728458"/>
              <a:gd name="connsiteY0" fmla="*/ 0 h 6858000"/>
              <a:gd name="connsiteX1" fmla="*/ 4728458 w 4728458"/>
              <a:gd name="connsiteY1" fmla="*/ 0 h 6858000"/>
              <a:gd name="connsiteX2" fmla="*/ 4728458 w 4728458"/>
              <a:gd name="connsiteY2" fmla="*/ 6858000 h 6858000"/>
              <a:gd name="connsiteX3" fmla="*/ 25487 w 4728458"/>
              <a:gd name="connsiteY3" fmla="*/ 6858000 h 6858000"/>
              <a:gd name="connsiteX4" fmla="*/ 15964 w 4728458"/>
              <a:gd name="connsiteY4" fmla="*/ 3698081 h 6858000"/>
              <a:gd name="connsiteX5" fmla="*/ 289808 w 4728458"/>
              <a:gd name="connsiteY5" fmla="*/ 3445669 h 6858000"/>
              <a:gd name="connsiteX6" fmla="*/ 18346 w 4728458"/>
              <a:gd name="connsiteY6" fmla="*/ 3159919 h 6858000"/>
              <a:gd name="connsiteX7" fmla="*/ 25487 w 4728458"/>
              <a:gd name="connsiteY7" fmla="*/ 0 h 6858000"/>
              <a:gd name="connsiteX0" fmla="*/ 25487 w 4728458"/>
              <a:gd name="connsiteY0" fmla="*/ 0 h 6858000"/>
              <a:gd name="connsiteX1" fmla="*/ 4728458 w 4728458"/>
              <a:gd name="connsiteY1" fmla="*/ 0 h 6858000"/>
              <a:gd name="connsiteX2" fmla="*/ 4728458 w 4728458"/>
              <a:gd name="connsiteY2" fmla="*/ 6858000 h 6858000"/>
              <a:gd name="connsiteX3" fmla="*/ 25487 w 4728458"/>
              <a:gd name="connsiteY3" fmla="*/ 6858000 h 6858000"/>
              <a:gd name="connsiteX4" fmla="*/ 15964 w 4728458"/>
              <a:gd name="connsiteY4" fmla="*/ 3698081 h 6858000"/>
              <a:gd name="connsiteX5" fmla="*/ 289808 w 4728458"/>
              <a:gd name="connsiteY5" fmla="*/ 3445669 h 6858000"/>
              <a:gd name="connsiteX6" fmla="*/ 18346 w 4728458"/>
              <a:gd name="connsiteY6" fmla="*/ 3159919 h 6858000"/>
              <a:gd name="connsiteX7" fmla="*/ 25487 w 4728458"/>
              <a:gd name="connsiteY7" fmla="*/ 0 h 6858000"/>
              <a:gd name="connsiteX0" fmla="*/ 24610 w 4727581"/>
              <a:gd name="connsiteY0" fmla="*/ 0 h 6858000"/>
              <a:gd name="connsiteX1" fmla="*/ 4727581 w 4727581"/>
              <a:gd name="connsiteY1" fmla="*/ 0 h 6858000"/>
              <a:gd name="connsiteX2" fmla="*/ 4727581 w 4727581"/>
              <a:gd name="connsiteY2" fmla="*/ 6858000 h 6858000"/>
              <a:gd name="connsiteX3" fmla="*/ 24610 w 4727581"/>
              <a:gd name="connsiteY3" fmla="*/ 6858000 h 6858000"/>
              <a:gd name="connsiteX4" fmla="*/ 15087 w 4727581"/>
              <a:gd name="connsiteY4" fmla="*/ 3698081 h 6858000"/>
              <a:gd name="connsiteX5" fmla="*/ 277024 w 4727581"/>
              <a:gd name="connsiteY5" fmla="*/ 3443288 h 6858000"/>
              <a:gd name="connsiteX6" fmla="*/ 17469 w 4727581"/>
              <a:gd name="connsiteY6" fmla="*/ 3159919 h 6858000"/>
              <a:gd name="connsiteX7" fmla="*/ 24610 w 4727581"/>
              <a:gd name="connsiteY7" fmla="*/ 0 h 6858000"/>
              <a:gd name="connsiteX0" fmla="*/ 24610 w 4727581"/>
              <a:gd name="connsiteY0" fmla="*/ 0 h 6858000"/>
              <a:gd name="connsiteX1" fmla="*/ 4727581 w 4727581"/>
              <a:gd name="connsiteY1" fmla="*/ 0 h 6858000"/>
              <a:gd name="connsiteX2" fmla="*/ 4727581 w 4727581"/>
              <a:gd name="connsiteY2" fmla="*/ 6858000 h 6858000"/>
              <a:gd name="connsiteX3" fmla="*/ 24610 w 4727581"/>
              <a:gd name="connsiteY3" fmla="*/ 6858000 h 6858000"/>
              <a:gd name="connsiteX4" fmla="*/ 15087 w 4727581"/>
              <a:gd name="connsiteY4" fmla="*/ 3698081 h 6858000"/>
              <a:gd name="connsiteX5" fmla="*/ 277024 w 4727581"/>
              <a:gd name="connsiteY5" fmla="*/ 3443288 h 6858000"/>
              <a:gd name="connsiteX6" fmla="*/ 17469 w 4727581"/>
              <a:gd name="connsiteY6" fmla="*/ 3159919 h 6858000"/>
              <a:gd name="connsiteX7" fmla="*/ 24610 w 4727581"/>
              <a:gd name="connsiteY7" fmla="*/ 0 h 6858000"/>
              <a:gd name="connsiteX0" fmla="*/ 24960 w 4727931"/>
              <a:gd name="connsiteY0" fmla="*/ 0 h 6858000"/>
              <a:gd name="connsiteX1" fmla="*/ 4727931 w 4727931"/>
              <a:gd name="connsiteY1" fmla="*/ 0 h 6858000"/>
              <a:gd name="connsiteX2" fmla="*/ 4727931 w 4727931"/>
              <a:gd name="connsiteY2" fmla="*/ 6858000 h 6858000"/>
              <a:gd name="connsiteX3" fmla="*/ 24960 w 4727931"/>
              <a:gd name="connsiteY3" fmla="*/ 6858000 h 6858000"/>
              <a:gd name="connsiteX4" fmla="*/ 15437 w 4727931"/>
              <a:gd name="connsiteY4" fmla="*/ 3698081 h 6858000"/>
              <a:gd name="connsiteX5" fmla="*/ 282137 w 4727931"/>
              <a:gd name="connsiteY5" fmla="*/ 3433763 h 6858000"/>
              <a:gd name="connsiteX6" fmla="*/ 17819 w 4727931"/>
              <a:gd name="connsiteY6" fmla="*/ 3159919 h 6858000"/>
              <a:gd name="connsiteX7" fmla="*/ 24960 w 4727931"/>
              <a:gd name="connsiteY7" fmla="*/ 0 h 6858000"/>
              <a:gd name="connsiteX0" fmla="*/ 24960 w 4727931"/>
              <a:gd name="connsiteY0" fmla="*/ 0 h 6858000"/>
              <a:gd name="connsiteX1" fmla="*/ 4727931 w 4727931"/>
              <a:gd name="connsiteY1" fmla="*/ 0 h 6858000"/>
              <a:gd name="connsiteX2" fmla="*/ 4727931 w 4727931"/>
              <a:gd name="connsiteY2" fmla="*/ 6858000 h 6858000"/>
              <a:gd name="connsiteX3" fmla="*/ 24960 w 4727931"/>
              <a:gd name="connsiteY3" fmla="*/ 6858000 h 6858000"/>
              <a:gd name="connsiteX4" fmla="*/ 15437 w 4727931"/>
              <a:gd name="connsiteY4" fmla="*/ 3698081 h 6858000"/>
              <a:gd name="connsiteX5" fmla="*/ 282137 w 4727931"/>
              <a:gd name="connsiteY5" fmla="*/ 3433763 h 6858000"/>
              <a:gd name="connsiteX6" fmla="*/ 17819 w 4727931"/>
              <a:gd name="connsiteY6" fmla="*/ 3159919 h 6858000"/>
              <a:gd name="connsiteX7" fmla="*/ 24960 w 4727931"/>
              <a:gd name="connsiteY7" fmla="*/ 0 h 6858000"/>
              <a:gd name="connsiteX0" fmla="*/ 24960 w 4727931"/>
              <a:gd name="connsiteY0" fmla="*/ 0 h 6858000"/>
              <a:gd name="connsiteX1" fmla="*/ 4727931 w 4727931"/>
              <a:gd name="connsiteY1" fmla="*/ 0 h 6858000"/>
              <a:gd name="connsiteX2" fmla="*/ 4727931 w 4727931"/>
              <a:gd name="connsiteY2" fmla="*/ 6858000 h 6858000"/>
              <a:gd name="connsiteX3" fmla="*/ 24960 w 4727931"/>
              <a:gd name="connsiteY3" fmla="*/ 6858000 h 6858000"/>
              <a:gd name="connsiteX4" fmla="*/ 15437 w 4727931"/>
              <a:gd name="connsiteY4" fmla="*/ 3698081 h 6858000"/>
              <a:gd name="connsiteX5" fmla="*/ 282137 w 4727931"/>
              <a:gd name="connsiteY5" fmla="*/ 3433763 h 6858000"/>
              <a:gd name="connsiteX6" fmla="*/ 17819 w 4727931"/>
              <a:gd name="connsiteY6" fmla="*/ 3159919 h 6858000"/>
              <a:gd name="connsiteX7" fmla="*/ 24960 w 4727931"/>
              <a:gd name="connsiteY7" fmla="*/ 0 h 6858000"/>
              <a:gd name="connsiteX0" fmla="*/ 9523 w 4712494"/>
              <a:gd name="connsiteY0" fmla="*/ 0 h 6858000"/>
              <a:gd name="connsiteX1" fmla="*/ 4712494 w 4712494"/>
              <a:gd name="connsiteY1" fmla="*/ 0 h 6858000"/>
              <a:gd name="connsiteX2" fmla="*/ 4712494 w 4712494"/>
              <a:gd name="connsiteY2" fmla="*/ 6858000 h 6858000"/>
              <a:gd name="connsiteX3" fmla="*/ 9523 w 4712494"/>
              <a:gd name="connsiteY3" fmla="*/ 6858000 h 6858000"/>
              <a:gd name="connsiteX4" fmla="*/ 0 w 4712494"/>
              <a:gd name="connsiteY4" fmla="*/ 3698081 h 6858000"/>
              <a:gd name="connsiteX5" fmla="*/ 266700 w 4712494"/>
              <a:gd name="connsiteY5" fmla="*/ 3433763 h 6858000"/>
              <a:gd name="connsiteX6" fmla="*/ 2382 w 4712494"/>
              <a:gd name="connsiteY6" fmla="*/ 3159919 h 6858000"/>
              <a:gd name="connsiteX7" fmla="*/ 9523 w 4712494"/>
              <a:gd name="connsiteY7" fmla="*/ 0 h 6858000"/>
              <a:gd name="connsiteX0" fmla="*/ 9523 w 4712494"/>
              <a:gd name="connsiteY0" fmla="*/ 0 h 6858000"/>
              <a:gd name="connsiteX1" fmla="*/ 4712494 w 4712494"/>
              <a:gd name="connsiteY1" fmla="*/ 0 h 6858000"/>
              <a:gd name="connsiteX2" fmla="*/ 4712494 w 4712494"/>
              <a:gd name="connsiteY2" fmla="*/ 6858000 h 6858000"/>
              <a:gd name="connsiteX3" fmla="*/ 9523 w 4712494"/>
              <a:gd name="connsiteY3" fmla="*/ 6858000 h 6858000"/>
              <a:gd name="connsiteX4" fmla="*/ 0 w 4712494"/>
              <a:gd name="connsiteY4" fmla="*/ 3698081 h 6858000"/>
              <a:gd name="connsiteX5" fmla="*/ 266700 w 4712494"/>
              <a:gd name="connsiteY5" fmla="*/ 3433763 h 6858000"/>
              <a:gd name="connsiteX6" fmla="*/ 2382 w 4712494"/>
              <a:gd name="connsiteY6" fmla="*/ 3159919 h 6858000"/>
              <a:gd name="connsiteX7" fmla="*/ 9523 w 4712494"/>
              <a:gd name="connsiteY7" fmla="*/ 0 h 6858000"/>
              <a:gd name="connsiteX0" fmla="*/ 9523 w 4712494"/>
              <a:gd name="connsiteY0" fmla="*/ 0 h 6858000"/>
              <a:gd name="connsiteX1" fmla="*/ 4712494 w 4712494"/>
              <a:gd name="connsiteY1" fmla="*/ 0 h 6858000"/>
              <a:gd name="connsiteX2" fmla="*/ 4712494 w 4712494"/>
              <a:gd name="connsiteY2" fmla="*/ 6858000 h 6858000"/>
              <a:gd name="connsiteX3" fmla="*/ 9523 w 4712494"/>
              <a:gd name="connsiteY3" fmla="*/ 6858000 h 6858000"/>
              <a:gd name="connsiteX4" fmla="*/ 0 w 4712494"/>
              <a:gd name="connsiteY4" fmla="*/ 3698081 h 6858000"/>
              <a:gd name="connsiteX5" fmla="*/ 266700 w 4712494"/>
              <a:gd name="connsiteY5" fmla="*/ 3433763 h 6858000"/>
              <a:gd name="connsiteX6" fmla="*/ 2382 w 4712494"/>
              <a:gd name="connsiteY6" fmla="*/ 3159919 h 6858000"/>
              <a:gd name="connsiteX7" fmla="*/ 9523 w 4712494"/>
              <a:gd name="connsiteY7" fmla="*/ 0 h 6858000"/>
              <a:gd name="connsiteX0" fmla="*/ 9524 w 4712495"/>
              <a:gd name="connsiteY0" fmla="*/ 0 h 6858000"/>
              <a:gd name="connsiteX1" fmla="*/ 4712495 w 4712495"/>
              <a:gd name="connsiteY1" fmla="*/ 0 h 6858000"/>
              <a:gd name="connsiteX2" fmla="*/ 4712495 w 4712495"/>
              <a:gd name="connsiteY2" fmla="*/ 6858000 h 6858000"/>
              <a:gd name="connsiteX3" fmla="*/ 9524 w 4712495"/>
              <a:gd name="connsiteY3" fmla="*/ 6858000 h 6858000"/>
              <a:gd name="connsiteX4" fmla="*/ 1 w 4712495"/>
              <a:gd name="connsiteY4" fmla="*/ 3698081 h 6858000"/>
              <a:gd name="connsiteX5" fmla="*/ 266701 w 4712495"/>
              <a:gd name="connsiteY5" fmla="*/ 3433763 h 6858000"/>
              <a:gd name="connsiteX6" fmla="*/ 2383 w 4712495"/>
              <a:gd name="connsiteY6" fmla="*/ 3159919 h 6858000"/>
              <a:gd name="connsiteX7" fmla="*/ 9524 w 471249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2495" h="6858000">
                <a:moveTo>
                  <a:pt x="9524" y="0"/>
                </a:moveTo>
                <a:lnTo>
                  <a:pt x="4712495" y="0"/>
                </a:lnTo>
                <a:lnTo>
                  <a:pt x="4712495" y="6858000"/>
                </a:lnTo>
                <a:lnTo>
                  <a:pt x="9524" y="6858000"/>
                </a:lnTo>
                <a:cubicBezTo>
                  <a:pt x="-6350" y="3677444"/>
                  <a:pt x="3175" y="4751387"/>
                  <a:pt x="1" y="3698081"/>
                </a:cubicBezTo>
                <a:lnTo>
                  <a:pt x="266701" y="3433763"/>
                </a:lnTo>
                <a:lnTo>
                  <a:pt x="2383" y="3159919"/>
                </a:lnTo>
                <a:cubicBezTo>
                  <a:pt x="4763" y="2106613"/>
                  <a:pt x="-5556" y="3136106"/>
                  <a:pt x="9524" y="0"/>
                </a:cubicBezTo>
                <a:close/>
              </a:path>
            </a:pathLst>
          </a:custGeom>
          <a:noFill/>
        </p:spPr>
        <p:txBody>
          <a:bodyPr/>
          <a:lstStyle/>
          <a:p>
            <a:r>
              <a:rPr lang="nb-NO"/>
              <a:t>Klikk på ikonet for å legge til et bilde</a:t>
            </a:r>
          </a:p>
        </p:txBody>
      </p:sp>
      <p:grpSp>
        <p:nvGrpSpPr>
          <p:cNvPr id="12" name="Gruppe 11">
            <a:extLst>
              <a:ext uri="{FF2B5EF4-FFF2-40B4-BE49-F238E27FC236}">
                <a16:creationId xmlns:a16="http://schemas.microsoft.com/office/drawing/2014/main" id="{C479DA3E-F745-4A9C-A425-596FDFF44541}"/>
              </a:ext>
            </a:extLst>
          </p:cNvPr>
          <p:cNvGrpSpPr/>
          <p:nvPr/>
        </p:nvGrpSpPr>
        <p:grpSpPr>
          <a:xfrm>
            <a:off x="0" y="0"/>
            <a:ext cx="7758113" cy="6877050"/>
            <a:chOff x="0" y="0"/>
            <a:chExt cx="7758113" cy="6877050"/>
          </a:xfrm>
        </p:grpSpPr>
        <p:sp>
          <p:nvSpPr>
            <p:cNvPr id="13" name="Rectangle 5">
              <a:extLst>
                <a:ext uri="{FF2B5EF4-FFF2-40B4-BE49-F238E27FC236}">
                  <a16:creationId xmlns:a16="http://schemas.microsoft.com/office/drawing/2014/main" id="{CB5C6059-2395-40F8-A583-E96763AE8E2A}"/>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4" name="Freeform 6">
              <a:extLst>
                <a:ext uri="{FF2B5EF4-FFF2-40B4-BE49-F238E27FC236}">
                  <a16:creationId xmlns:a16="http://schemas.microsoft.com/office/drawing/2014/main" id="{58DCF05B-81D8-4D34-B5CB-B0939A716A20}"/>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 name="Tittel 1"/>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Undertittel 2"/>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20246816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kst med 'Lederkurset'">
    <p:spTree>
      <p:nvGrpSpPr>
        <p:cNvPr id="1" name=""/>
        <p:cNvGrpSpPr/>
        <p:nvPr/>
      </p:nvGrpSpPr>
      <p:grpSpPr>
        <a:xfrm>
          <a:off x="0" y="0"/>
          <a:ext cx="0" cy="0"/>
          <a:chOff x="0" y="0"/>
          <a:chExt cx="0" cy="0"/>
        </a:xfrm>
      </p:grpSpPr>
      <p:grpSp>
        <p:nvGrpSpPr>
          <p:cNvPr id="10" name="Gruppe 9">
            <a:extLst>
              <a:ext uri="{FF2B5EF4-FFF2-40B4-BE49-F238E27FC236}">
                <a16:creationId xmlns:a16="http://schemas.microsoft.com/office/drawing/2014/main" id="{9C1CA848-27D1-4CEE-9F4A-FEA6CC8EF42C}"/>
              </a:ext>
            </a:extLst>
          </p:cNvPr>
          <p:cNvGrpSpPr/>
          <p:nvPr/>
        </p:nvGrpSpPr>
        <p:grpSpPr>
          <a:xfrm>
            <a:off x="0" y="0"/>
            <a:ext cx="7758113" cy="6877050"/>
            <a:chOff x="0" y="0"/>
            <a:chExt cx="7758113" cy="6877050"/>
          </a:xfrm>
        </p:grpSpPr>
        <p:sp>
          <p:nvSpPr>
            <p:cNvPr id="12" name="Rectangle 5">
              <a:extLst>
                <a:ext uri="{FF2B5EF4-FFF2-40B4-BE49-F238E27FC236}">
                  <a16:creationId xmlns:a16="http://schemas.microsoft.com/office/drawing/2014/main" id="{930FE6FC-0779-4095-99CC-1DE959968CE2}"/>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073679C4-4133-4FA5-B4CC-516194EBF9E2}"/>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1">
            <a:extLst>
              <a:ext uri="{FF2B5EF4-FFF2-40B4-BE49-F238E27FC236}">
                <a16:creationId xmlns:a16="http://schemas.microsoft.com/office/drawing/2014/main" id="{B061F5A7-C4F8-4A71-B548-4BE005D6EA72}"/>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81161857-3482-45BD-A5C4-3D6E2594A128}"/>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4" name="Bilde 3">
            <a:extLst>
              <a:ext uri="{FF2B5EF4-FFF2-40B4-BE49-F238E27FC236}">
                <a16:creationId xmlns:a16="http://schemas.microsoft.com/office/drawing/2014/main" id="{6CECE51F-8A76-4864-8E83-9E19C2DA3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818" y="0"/>
            <a:ext cx="4811392" cy="6858000"/>
          </a:xfrm>
          <a:prstGeom prst="rect">
            <a:avLst/>
          </a:prstGeom>
        </p:spPr>
      </p:pic>
    </p:spTree>
    <p:extLst>
      <p:ext uri="{BB962C8B-B14F-4D97-AF65-F5344CB8AC3E}">
        <p14:creationId xmlns:p14="http://schemas.microsoft.com/office/powerpoint/2010/main" val="150132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kst med 'Hva vi vil'">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30E461CA-DF77-4D0E-A65D-22203AF87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95" y="493703"/>
            <a:ext cx="4118653" cy="5870593"/>
          </a:xfrm>
          <a:prstGeom prst="rect">
            <a:avLst/>
          </a:prstGeom>
        </p:spPr>
      </p:pic>
      <p:grpSp>
        <p:nvGrpSpPr>
          <p:cNvPr id="10" name="Gruppe 9">
            <a:extLst>
              <a:ext uri="{FF2B5EF4-FFF2-40B4-BE49-F238E27FC236}">
                <a16:creationId xmlns:a16="http://schemas.microsoft.com/office/drawing/2014/main" id="{6F726AC1-B355-4BDC-9EC9-4D30092186CD}"/>
              </a:ext>
            </a:extLst>
          </p:cNvPr>
          <p:cNvGrpSpPr/>
          <p:nvPr/>
        </p:nvGrpSpPr>
        <p:grpSpPr>
          <a:xfrm>
            <a:off x="0" y="0"/>
            <a:ext cx="7758113" cy="6877050"/>
            <a:chOff x="0" y="0"/>
            <a:chExt cx="7758113" cy="6877050"/>
          </a:xfrm>
        </p:grpSpPr>
        <p:sp>
          <p:nvSpPr>
            <p:cNvPr id="13" name="Rectangle 5">
              <a:extLst>
                <a:ext uri="{FF2B5EF4-FFF2-40B4-BE49-F238E27FC236}">
                  <a16:creationId xmlns:a16="http://schemas.microsoft.com/office/drawing/2014/main" id="{6823D4C4-43DD-4105-8CE7-666E20FA56E7}"/>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4" name="Freeform 6">
              <a:extLst>
                <a:ext uri="{FF2B5EF4-FFF2-40B4-BE49-F238E27FC236}">
                  <a16:creationId xmlns:a16="http://schemas.microsoft.com/office/drawing/2014/main" id="{0259DFC5-0350-424A-B682-153C832810D4}"/>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Tittel 1">
            <a:extLst>
              <a:ext uri="{FF2B5EF4-FFF2-40B4-BE49-F238E27FC236}">
                <a16:creationId xmlns:a16="http://schemas.microsoft.com/office/drawing/2014/main" id="{F47E86A9-D125-40F5-B91D-14FCBF4F152B}"/>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810792D7-5914-4A2E-A755-5444DEFF66EE}"/>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205165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kst med 'Lederkurset logo'">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2BE0A43-FCB8-4D07-9CD1-921920358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068" y="76200"/>
            <a:ext cx="4757932" cy="6781800"/>
          </a:xfrm>
          <a:prstGeom prst="rect">
            <a:avLst/>
          </a:prstGeom>
        </p:spPr>
      </p:pic>
      <p:grpSp>
        <p:nvGrpSpPr>
          <p:cNvPr id="10" name="Gruppe 9">
            <a:extLst>
              <a:ext uri="{FF2B5EF4-FFF2-40B4-BE49-F238E27FC236}">
                <a16:creationId xmlns:a16="http://schemas.microsoft.com/office/drawing/2014/main" id="{33B19FB2-95AB-4462-9F71-75F81FDCDB8F}"/>
              </a:ext>
            </a:extLst>
          </p:cNvPr>
          <p:cNvGrpSpPr/>
          <p:nvPr/>
        </p:nvGrpSpPr>
        <p:grpSpPr>
          <a:xfrm>
            <a:off x="0" y="0"/>
            <a:ext cx="7758113" cy="6877050"/>
            <a:chOff x="0" y="0"/>
            <a:chExt cx="7758113" cy="6877050"/>
          </a:xfrm>
        </p:grpSpPr>
        <p:sp>
          <p:nvSpPr>
            <p:cNvPr id="12" name="Rectangle 5">
              <a:extLst>
                <a:ext uri="{FF2B5EF4-FFF2-40B4-BE49-F238E27FC236}">
                  <a16:creationId xmlns:a16="http://schemas.microsoft.com/office/drawing/2014/main" id="{03453CC8-8E94-41A2-9A84-E7E31FB73FB3}"/>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50EF3088-8DAD-4B88-A6D0-C5DA7C1B1884}"/>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1">
            <a:extLst>
              <a:ext uri="{FF2B5EF4-FFF2-40B4-BE49-F238E27FC236}">
                <a16:creationId xmlns:a16="http://schemas.microsoft.com/office/drawing/2014/main" id="{B061F5A7-C4F8-4A71-B548-4BE005D6EA72}"/>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81161857-3482-45BD-A5C4-3D6E2594A128}"/>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2917394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kst og bilde 'Lederkurset'">
    <p:spTree>
      <p:nvGrpSpPr>
        <p:cNvPr id="1" name=""/>
        <p:cNvGrpSpPr/>
        <p:nvPr/>
      </p:nvGrpSpPr>
      <p:grpSpPr>
        <a:xfrm>
          <a:off x="0" y="0"/>
          <a:ext cx="0" cy="0"/>
          <a:chOff x="0" y="0"/>
          <a:chExt cx="0" cy="0"/>
        </a:xfrm>
      </p:grpSpPr>
      <p:pic>
        <p:nvPicPr>
          <p:cNvPr id="4" name="Bilde 3" descr="Et bilde som inneholder person, gress, barn, utendørs&#10;&#10;Automatisk generert beskrivelse">
            <a:extLst>
              <a:ext uri="{FF2B5EF4-FFF2-40B4-BE49-F238E27FC236}">
                <a16:creationId xmlns:a16="http://schemas.microsoft.com/office/drawing/2014/main" id="{268FA46C-A21B-4A54-BBBC-8297CE692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4800600" cy="6858000"/>
          </a:xfrm>
          <a:prstGeom prst="rect">
            <a:avLst/>
          </a:prstGeom>
        </p:spPr>
      </p:pic>
      <p:grpSp>
        <p:nvGrpSpPr>
          <p:cNvPr id="10" name="Gruppe 9">
            <a:extLst>
              <a:ext uri="{FF2B5EF4-FFF2-40B4-BE49-F238E27FC236}">
                <a16:creationId xmlns:a16="http://schemas.microsoft.com/office/drawing/2014/main" id="{D3E76FDD-8CA5-405D-88F6-47A607F5F1E2}"/>
              </a:ext>
            </a:extLst>
          </p:cNvPr>
          <p:cNvGrpSpPr/>
          <p:nvPr/>
        </p:nvGrpSpPr>
        <p:grpSpPr>
          <a:xfrm>
            <a:off x="0" y="0"/>
            <a:ext cx="7758113" cy="6877050"/>
            <a:chOff x="0" y="0"/>
            <a:chExt cx="7758113" cy="6877050"/>
          </a:xfrm>
        </p:grpSpPr>
        <p:sp>
          <p:nvSpPr>
            <p:cNvPr id="12" name="Rectangle 5">
              <a:extLst>
                <a:ext uri="{FF2B5EF4-FFF2-40B4-BE49-F238E27FC236}">
                  <a16:creationId xmlns:a16="http://schemas.microsoft.com/office/drawing/2014/main" id="{DD3CB0C2-1251-4B82-AC6B-B588B6DFCFAD}"/>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34DAECD5-79EF-477E-8DD7-244EB1CF15E5}"/>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1">
            <a:extLst>
              <a:ext uri="{FF2B5EF4-FFF2-40B4-BE49-F238E27FC236}">
                <a16:creationId xmlns:a16="http://schemas.microsoft.com/office/drawing/2014/main" id="{B061F5A7-C4F8-4A71-B548-4BE005D6EA72}"/>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81161857-3482-45BD-A5C4-3D6E2594A128}"/>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296436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kst med 'Lokalla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41656104-68B0-4198-A359-2A72E4879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776" y="0"/>
            <a:ext cx="4811392" cy="6858000"/>
          </a:xfrm>
          <a:prstGeom prst="rect">
            <a:avLst/>
          </a:prstGeom>
        </p:spPr>
      </p:pic>
      <p:grpSp>
        <p:nvGrpSpPr>
          <p:cNvPr id="12" name="Gruppe 11">
            <a:extLst>
              <a:ext uri="{FF2B5EF4-FFF2-40B4-BE49-F238E27FC236}">
                <a16:creationId xmlns:a16="http://schemas.microsoft.com/office/drawing/2014/main" id="{C6217159-E57D-4ECE-A4E8-655DB6E55029}"/>
              </a:ext>
            </a:extLst>
          </p:cNvPr>
          <p:cNvGrpSpPr/>
          <p:nvPr/>
        </p:nvGrpSpPr>
        <p:grpSpPr>
          <a:xfrm>
            <a:off x="0" y="0"/>
            <a:ext cx="7758113" cy="6877050"/>
            <a:chOff x="0" y="0"/>
            <a:chExt cx="7758113" cy="6877050"/>
          </a:xfrm>
        </p:grpSpPr>
        <p:sp>
          <p:nvSpPr>
            <p:cNvPr id="13" name="Rectangle 5">
              <a:extLst>
                <a:ext uri="{FF2B5EF4-FFF2-40B4-BE49-F238E27FC236}">
                  <a16:creationId xmlns:a16="http://schemas.microsoft.com/office/drawing/2014/main" id="{5411320F-24C9-48ED-BFE4-DB82F8AF63DB}"/>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4" name="Freeform 6">
              <a:extLst>
                <a:ext uri="{FF2B5EF4-FFF2-40B4-BE49-F238E27FC236}">
                  <a16:creationId xmlns:a16="http://schemas.microsoft.com/office/drawing/2014/main" id="{E18B0704-AC4B-4526-9AEC-1FDDA21D0BC8}"/>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1">
            <a:extLst>
              <a:ext uri="{FF2B5EF4-FFF2-40B4-BE49-F238E27FC236}">
                <a16:creationId xmlns:a16="http://schemas.microsoft.com/office/drawing/2014/main" id="{B061F5A7-C4F8-4A71-B548-4BE005D6EA72}"/>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81161857-3482-45BD-A5C4-3D6E2594A128}"/>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1555956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kst og bilde 'Lokallag'">
    <p:spTree>
      <p:nvGrpSpPr>
        <p:cNvPr id="1" name=""/>
        <p:cNvGrpSpPr/>
        <p:nvPr/>
      </p:nvGrpSpPr>
      <p:grpSpPr>
        <a:xfrm>
          <a:off x="0" y="0"/>
          <a:ext cx="0" cy="0"/>
          <a:chOff x="0" y="0"/>
          <a:chExt cx="0" cy="0"/>
        </a:xfrm>
      </p:grpSpPr>
      <p:pic>
        <p:nvPicPr>
          <p:cNvPr id="4" name="Bilde 3" descr="Et bilde som inneholder person, folkemengde&#10;&#10;Automatisk generert beskrivelse">
            <a:extLst>
              <a:ext uri="{FF2B5EF4-FFF2-40B4-BE49-F238E27FC236}">
                <a16:creationId xmlns:a16="http://schemas.microsoft.com/office/drawing/2014/main" id="{19EDED9B-9B40-4E61-9DDB-D36A99745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4800600" cy="6858000"/>
          </a:xfrm>
          <a:prstGeom prst="rect">
            <a:avLst/>
          </a:prstGeom>
        </p:spPr>
      </p:pic>
      <p:grpSp>
        <p:nvGrpSpPr>
          <p:cNvPr id="10" name="Gruppe 9">
            <a:extLst>
              <a:ext uri="{FF2B5EF4-FFF2-40B4-BE49-F238E27FC236}">
                <a16:creationId xmlns:a16="http://schemas.microsoft.com/office/drawing/2014/main" id="{FE491A74-1038-48BB-A699-12ED865D6E52}"/>
              </a:ext>
            </a:extLst>
          </p:cNvPr>
          <p:cNvGrpSpPr/>
          <p:nvPr/>
        </p:nvGrpSpPr>
        <p:grpSpPr>
          <a:xfrm>
            <a:off x="0" y="0"/>
            <a:ext cx="7758113" cy="6877050"/>
            <a:chOff x="0" y="0"/>
            <a:chExt cx="7758113" cy="6877050"/>
          </a:xfrm>
        </p:grpSpPr>
        <p:sp>
          <p:nvSpPr>
            <p:cNvPr id="12" name="Rectangle 5">
              <a:extLst>
                <a:ext uri="{FF2B5EF4-FFF2-40B4-BE49-F238E27FC236}">
                  <a16:creationId xmlns:a16="http://schemas.microsoft.com/office/drawing/2014/main" id="{9AFF66F6-ACDF-4FF7-A418-00BFE7E06443}"/>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CE440BF5-D1CB-4132-8919-94C50E21012A}"/>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1">
            <a:extLst>
              <a:ext uri="{FF2B5EF4-FFF2-40B4-BE49-F238E27FC236}">
                <a16:creationId xmlns:a16="http://schemas.microsoft.com/office/drawing/2014/main" id="{B061F5A7-C4F8-4A71-B548-4BE005D6EA72}"/>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81161857-3482-45BD-A5C4-3D6E2594A128}"/>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1393220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kst med 'Kirkemidda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6D39280B-8346-4DB1-A20E-5DF0C4055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608" y="0"/>
            <a:ext cx="4811392" cy="6858000"/>
          </a:xfrm>
          <a:prstGeom prst="rect">
            <a:avLst/>
          </a:prstGeom>
        </p:spPr>
      </p:pic>
      <p:grpSp>
        <p:nvGrpSpPr>
          <p:cNvPr id="12" name="Gruppe 11">
            <a:extLst>
              <a:ext uri="{FF2B5EF4-FFF2-40B4-BE49-F238E27FC236}">
                <a16:creationId xmlns:a16="http://schemas.microsoft.com/office/drawing/2014/main" id="{CD1314E2-04A7-4F3C-887E-2D2D1F5EF364}"/>
              </a:ext>
            </a:extLst>
          </p:cNvPr>
          <p:cNvGrpSpPr/>
          <p:nvPr/>
        </p:nvGrpSpPr>
        <p:grpSpPr>
          <a:xfrm>
            <a:off x="0" y="0"/>
            <a:ext cx="7758113" cy="6877050"/>
            <a:chOff x="0" y="0"/>
            <a:chExt cx="7758113" cy="6877050"/>
          </a:xfrm>
        </p:grpSpPr>
        <p:sp>
          <p:nvSpPr>
            <p:cNvPr id="13" name="Rectangle 5">
              <a:extLst>
                <a:ext uri="{FF2B5EF4-FFF2-40B4-BE49-F238E27FC236}">
                  <a16:creationId xmlns:a16="http://schemas.microsoft.com/office/drawing/2014/main" id="{357496B4-F589-4DE6-BE5C-20FEC2A47D5C}"/>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4" name="Freeform 6">
              <a:extLst>
                <a:ext uri="{FF2B5EF4-FFF2-40B4-BE49-F238E27FC236}">
                  <a16:creationId xmlns:a16="http://schemas.microsoft.com/office/drawing/2014/main" id="{0B6DE1A2-94C6-4E6B-A6EE-D97E30EA075C}"/>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
            <a:extLst>
              <a:ext uri="{FF2B5EF4-FFF2-40B4-BE49-F238E27FC236}">
                <a16:creationId xmlns:a16="http://schemas.microsoft.com/office/drawing/2014/main" id="{B45FA4A5-A5B9-431C-8111-0CEAE5E8204C}"/>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652411B0-E099-4F48-BEC4-5B1837CBD674}"/>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1931538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kst og bilde 'Kirkemiddag'">
    <p:spTree>
      <p:nvGrpSpPr>
        <p:cNvPr id="1" name=""/>
        <p:cNvGrpSpPr/>
        <p:nvPr/>
      </p:nvGrpSpPr>
      <p:grpSpPr>
        <a:xfrm>
          <a:off x="0" y="0"/>
          <a:ext cx="0" cy="0"/>
          <a:chOff x="0" y="0"/>
          <a:chExt cx="0" cy="0"/>
        </a:xfrm>
      </p:grpSpPr>
      <p:pic>
        <p:nvPicPr>
          <p:cNvPr id="4" name="Bilde 3" descr="Et bilde som inneholder tekst, innendørs, person, bursdag&#10;&#10;Automatisk generert beskrivelse">
            <a:extLst>
              <a:ext uri="{FF2B5EF4-FFF2-40B4-BE49-F238E27FC236}">
                <a16:creationId xmlns:a16="http://schemas.microsoft.com/office/drawing/2014/main" id="{144A8D88-5C13-4418-B74E-1640A23B5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4800600" cy="6858000"/>
          </a:xfrm>
          <a:prstGeom prst="rect">
            <a:avLst/>
          </a:prstGeom>
        </p:spPr>
      </p:pic>
      <p:grpSp>
        <p:nvGrpSpPr>
          <p:cNvPr id="10" name="Gruppe 9">
            <a:extLst>
              <a:ext uri="{FF2B5EF4-FFF2-40B4-BE49-F238E27FC236}">
                <a16:creationId xmlns:a16="http://schemas.microsoft.com/office/drawing/2014/main" id="{BABE6C4F-4C14-49FB-8618-DD6107E0734D}"/>
              </a:ext>
            </a:extLst>
          </p:cNvPr>
          <p:cNvGrpSpPr/>
          <p:nvPr/>
        </p:nvGrpSpPr>
        <p:grpSpPr>
          <a:xfrm>
            <a:off x="0" y="0"/>
            <a:ext cx="7758113" cy="6877050"/>
            <a:chOff x="0" y="0"/>
            <a:chExt cx="7758113" cy="6877050"/>
          </a:xfrm>
        </p:grpSpPr>
        <p:sp>
          <p:nvSpPr>
            <p:cNvPr id="12" name="Rectangle 5">
              <a:extLst>
                <a:ext uri="{FF2B5EF4-FFF2-40B4-BE49-F238E27FC236}">
                  <a16:creationId xmlns:a16="http://schemas.microsoft.com/office/drawing/2014/main" id="{209CCD60-1027-4E1F-A414-8A040ED2174A}"/>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C8FF6858-4760-425B-9BE8-3BD771474BA9}"/>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
            <a:extLst>
              <a:ext uri="{FF2B5EF4-FFF2-40B4-BE49-F238E27FC236}">
                <a16:creationId xmlns:a16="http://schemas.microsoft.com/office/drawing/2014/main" id="{B45FA4A5-A5B9-431C-8111-0CEAE5E8204C}"/>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652411B0-E099-4F48-BEC4-5B1837CBD674}"/>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4111343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kst med 'Smågrupp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3347F2E-5E19-4C0D-B835-5AE69CD19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0364" y="0"/>
            <a:ext cx="4811392" cy="6858000"/>
          </a:xfrm>
          <a:prstGeom prst="rect">
            <a:avLst/>
          </a:prstGeom>
        </p:spPr>
      </p:pic>
      <p:grpSp>
        <p:nvGrpSpPr>
          <p:cNvPr id="10" name="Gruppe 9">
            <a:extLst>
              <a:ext uri="{FF2B5EF4-FFF2-40B4-BE49-F238E27FC236}">
                <a16:creationId xmlns:a16="http://schemas.microsoft.com/office/drawing/2014/main" id="{E0473EC3-2834-41B8-AFC5-4B8AF4B8385C}"/>
              </a:ext>
            </a:extLst>
          </p:cNvPr>
          <p:cNvGrpSpPr/>
          <p:nvPr/>
        </p:nvGrpSpPr>
        <p:grpSpPr>
          <a:xfrm>
            <a:off x="0" y="0"/>
            <a:ext cx="7758113" cy="6877050"/>
            <a:chOff x="0" y="0"/>
            <a:chExt cx="7758113" cy="6877050"/>
          </a:xfrm>
        </p:grpSpPr>
        <p:sp>
          <p:nvSpPr>
            <p:cNvPr id="11" name="Rectangle 5">
              <a:extLst>
                <a:ext uri="{FF2B5EF4-FFF2-40B4-BE49-F238E27FC236}">
                  <a16:creationId xmlns:a16="http://schemas.microsoft.com/office/drawing/2014/main" id="{FA76E7A1-DC1A-47D5-8165-FF8E0C5FA74A}"/>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2" name="Freeform 6">
              <a:extLst>
                <a:ext uri="{FF2B5EF4-FFF2-40B4-BE49-F238E27FC236}">
                  <a16:creationId xmlns:a16="http://schemas.microsoft.com/office/drawing/2014/main" id="{E4524DC5-02C4-4995-84B1-F645332D8258}"/>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1">
            <a:extLst>
              <a:ext uri="{FF2B5EF4-FFF2-40B4-BE49-F238E27FC236}">
                <a16:creationId xmlns:a16="http://schemas.microsoft.com/office/drawing/2014/main" id="{2654CE14-08A5-467F-ACA2-BB01E7D800F8}"/>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9" name="Undertittel 2">
            <a:extLst>
              <a:ext uri="{FF2B5EF4-FFF2-40B4-BE49-F238E27FC236}">
                <a16:creationId xmlns:a16="http://schemas.microsoft.com/office/drawing/2014/main" id="{B4439697-63FB-4A3E-806C-167406A7D136}"/>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246899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kst og bilde 'Smågruppe'">
    <p:spTree>
      <p:nvGrpSpPr>
        <p:cNvPr id="1" name=""/>
        <p:cNvGrpSpPr/>
        <p:nvPr/>
      </p:nvGrpSpPr>
      <p:grpSpPr>
        <a:xfrm>
          <a:off x="0" y="0"/>
          <a:ext cx="0" cy="0"/>
          <a:chOff x="0" y="0"/>
          <a:chExt cx="0" cy="0"/>
        </a:xfrm>
      </p:grpSpPr>
      <p:pic>
        <p:nvPicPr>
          <p:cNvPr id="4" name="Bilde 3" descr="Et bilde som inneholder person, innendørs, gruppe&#10;&#10;Automatisk generert beskrivelse">
            <a:extLst>
              <a:ext uri="{FF2B5EF4-FFF2-40B4-BE49-F238E27FC236}">
                <a16:creationId xmlns:a16="http://schemas.microsoft.com/office/drawing/2014/main" id="{93AF7138-9416-416D-9961-436E3E189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4800600" cy="6858000"/>
          </a:xfrm>
          <a:prstGeom prst="rect">
            <a:avLst/>
          </a:prstGeom>
        </p:spPr>
      </p:pic>
      <p:grpSp>
        <p:nvGrpSpPr>
          <p:cNvPr id="10" name="Gruppe 9">
            <a:extLst>
              <a:ext uri="{FF2B5EF4-FFF2-40B4-BE49-F238E27FC236}">
                <a16:creationId xmlns:a16="http://schemas.microsoft.com/office/drawing/2014/main" id="{DF3D664A-AEC8-42E5-B764-9673D238E13E}"/>
              </a:ext>
            </a:extLst>
          </p:cNvPr>
          <p:cNvGrpSpPr/>
          <p:nvPr/>
        </p:nvGrpSpPr>
        <p:grpSpPr>
          <a:xfrm>
            <a:off x="0" y="0"/>
            <a:ext cx="7758113" cy="6877050"/>
            <a:chOff x="0" y="0"/>
            <a:chExt cx="7758113" cy="6877050"/>
          </a:xfrm>
        </p:grpSpPr>
        <p:sp>
          <p:nvSpPr>
            <p:cNvPr id="11" name="Rectangle 5">
              <a:extLst>
                <a:ext uri="{FF2B5EF4-FFF2-40B4-BE49-F238E27FC236}">
                  <a16:creationId xmlns:a16="http://schemas.microsoft.com/office/drawing/2014/main" id="{84BA1ECD-0FA0-4432-83D3-92F53F2878E9}"/>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2" name="Freeform 6">
              <a:extLst>
                <a:ext uri="{FF2B5EF4-FFF2-40B4-BE49-F238E27FC236}">
                  <a16:creationId xmlns:a16="http://schemas.microsoft.com/office/drawing/2014/main" id="{06ED648B-85FE-40A8-8E8D-B7401F060096}"/>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1">
            <a:extLst>
              <a:ext uri="{FF2B5EF4-FFF2-40B4-BE49-F238E27FC236}">
                <a16:creationId xmlns:a16="http://schemas.microsoft.com/office/drawing/2014/main" id="{2654CE14-08A5-467F-ACA2-BB01E7D800F8}"/>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9" name="Undertittel 2">
            <a:extLst>
              <a:ext uri="{FF2B5EF4-FFF2-40B4-BE49-F238E27FC236}">
                <a16:creationId xmlns:a16="http://schemas.microsoft.com/office/drawing/2014/main" id="{B4439697-63FB-4A3E-806C-167406A7D136}"/>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2424341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kst med 'Delesangen'">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10DC010-9186-4CEC-A715-92EBF3AD3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920" y="0"/>
            <a:ext cx="4836647" cy="6893998"/>
          </a:xfrm>
          <a:prstGeom prst="rect">
            <a:avLst/>
          </a:prstGeom>
        </p:spPr>
      </p:pic>
      <p:grpSp>
        <p:nvGrpSpPr>
          <p:cNvPr id="10" name="Gruppe 9">
            <a:extLst>
              <a:ext uri="{FF2B5EF4-FFF2-40B4-BE49-F238E27FC236}">
                <a16:creationId xmlns:a16="http://schemas.microsoft.com/office/drawing/2014/main" id="{86CA2452-FAB4-424C-B309-FCF7FF985F87}"/>
              </a:ext>
            </a:extLst>
          </p:cNvPr>
          <p:cNvGrpSpPr/>
          <p:nvPr/>
        </p:nvGrpSpPr>
        <p:grpSpPr>
          <a:xfrm>
            <a:off x="0" y="0"/>
            <a:ext cx="7758113" cy="6877050"/>
            <a:chOff x="0" y="0"/>
            <a:chExt cx="7758113" cy="6877050"/>
          </a:xfrm>
        </p:grpSpPr>
        <p:sp>
          <p:nvSpPr>
            <p:cNvPr id="11" name="Rectangle 5">
              <a:extLst>
                <a:ext uri="{FF2B5EF4-FFF2-40B4-BE49-F238E27FC236}">
                  <a16:creationId xmlns:a16="http://schemas.microsoft.com/office/drawing/2014/main" id="{01D48E3A-2635-4A7A-898E-EC0ACE38B706}"/>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2" name="Freeform 6">
              <a:extLst>
                <a:ext uri="{FF2B5EF4-FFF2-40B4-BE49-F238E27FC236}">
                  <a16:creationId xmlns:a16="http://schemas.microsoft.com/office/drawing/2014/main" id="{FB2AFBBE-0C24-462C-B913-0E92515646E1}"/>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1">
            <a:extLst>
              <a:ext uri="{FF2B5EF4-FFF2-40B4-BE49-F238E27FC236}">
                <a16:creationId xmlns:a16="http://schemas.microsoft.com/office/drawing/2014/main" id="{2654CE14-08A5-467F-ACA2-BB01E7D800F8}"/>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9" name="Undertittel 2">
            <a:extLst>
              <a:ext uri="{FF2B5EF4-FFF2-40B4-BE49-F238E27FC236}">
                <a16:creationId xmlns:a16="http://schemas.microsoft.com/office/drawing/2014/main" id="{B4439697-63FB-4A3E-806C-167406A7D136}"/>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4830545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kst med 'Delevloggen'">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B9A15AA-1A92-4521-A1C9-6512C5511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920" y="0"/>
            <a:ext cx="4836647" cy="6893998"/>
          </a:xfrm>
          <a:prstGeom prst="rect">
            <a:avLst/>
          </a:prstGeom>
        </p:spPr>
      </p:pic>
      <p:grpSp>
        <p:nvGrpSpPr>
          <p:cNvPr id="10" name="Gruppe 9">
            <a:extLst>
              <a:ext uri="{FF2B5EF4-FFF2-40B4-BE49-F238E27FC236}">
                <a16:creationId xmlns:a16="http://schemas.microsoft.com/office/drawing/2014/main" id="{CCFFFBB4-18F5-46E2-A078-453C0B1C5C02}"/>
              </a:ext>
            </a:extLst>
          </p:cNvPr>
          <p:cNvGrpSpPr/>
          <p:nvPr/>
        </p:nvGrpSpPr>
        <p:grpSpPr>
          <a:xfrm>
            <a:off x="0" y="0"/>
            <a:ext cx="7758113" cy="6877050"/>
            <a:chOff x="0" y="0"/>
            <a:chExt cx="7758113" cy="6877050"/>
          </a:xfrm>
        </p:grpSpPr>
        <p:sp>
          <p:nvSpPr>
            <p:cNvPr id="11" name="Rectangle 5">
              <a:extLst>
                <a:ext uri="{FF2B5EF4-FFF2-40B4-BE49-F238E27FC236}">
                  <a16:creationId xmlns:a16="http://schemas.microsoft.com/office/drawing/2014/main" id="{B3F6B71E-6201-4F5B-B8C5-9440555DC15E}"/>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2" name="Freeform 6">
              <a:extLst>
                <a:ext uri="{FF2B5EF4-FFF2-40B4-BE49-F238E27FC236}">
                  <a16:creationId xmlns:a16="http://schemas.microsoft.com/office/drawing/2014/main" id="{BAE3A94A-3208-4CA7-90C4-3820F623DFAD}"/>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1">
            <a:extLst>
              <a:ext uri="{FF2B5EF4-FFF2-40B4-BE49-F238E27FC236}">
                <a16:creationId xmlns:a16="http://schemas.microsoft.com/office/drawing/2014/main" id="{2654CE14-08A5-467F-ACA2-BB01E7D800F8}"/>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9" name="Undertittel 2">
            <a:extLst>
              <a:ext uri="{FF2B5EF4-FFF2-40B4-BE49-F238E27FC236}">
                <a16:creationId xmlns:a16="http://schemas.microsoft.com/office/drawing/2014/main" id="{B4439697-63FB-4A3E-806C-167406A7D136}"/>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290212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le tro">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C85CA0E-DDA9-43CB-AE4E-B0FE29075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 y="0"/>
            <a:ext cx="12172494" cy="6858000"/>
          </a:xfrm>
          <a:prstGeom prst="rect">
            <a:avLst/>
          </a:prstGeom>
        </p:spPr>
      </p:pic>
      <p:pic>
        <p:nvPicPr>
          <p:cNvPr id="8" name="Bilde 7">
            <a:extLst>
              <a:ext uri="{FF2B5EF4-FFF2-40B4-BE49-F238E27FC236}">
                <a16:creationId xmlns:a16="http://schemas.microsoft.com/office/drawing/2014/main" id="{6165CB17-9293-4708-91BE-26D89EF1E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528" y="221707"/>
            <a:ext cx="1728216" cy="540258"/>
          </a:xfrm>
          <a:prstGeom prst="rect">
            <a:avLst/>
          </a:prstGeom>
        </p:spPr>
      </p:pic>
      <p:pic>
        <p:nvPicPr>
          <p:cNvPr id="10" name="Bilde 9">
            <a:extLst>
              <a:ext uri="{FF2B5EF4-FFF2-40B4-BE49-F238E27FC236}">
                <a16:creationId xmlns:a16="http://schemas.microsoft.com/office/drawing/2014/main" id="{4CC5B727-A536-4D27-8DB1-F4FD0752F4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 y="4437402"/>
            <a:ext cx="2664714" cy="2448306"/>
          </a:xfrm>
          <a:prstGeom prst="rect">
            <a:avLst/>
          </a:prstGeom>
        </p:spPr>
      </p:pic>
    </p:spTree>
    <p:extLst>
      <p:ext uri="{BB962C8B-B14F-4D97-AF65-F5344CB8AC3E}">
        <p14:creationId xmlns:p14="http://schemas.microsoft.com/office/powerpoint/2010/main" val="920379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kst med 'Delebloggen'">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8846463B-EFED-48F2-9202-86DAAEC9F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920" y="-8313"/>
            <a:ext cx="4836647" cy="6893998"/>
          </a:xfrm>
          <a:prstGeom prst="rect">
            <a:avLst/>
          </a:prstGeom>
        </p:spPr>
      </p:pic>
      <p:grpSp>
        <p:nvGrpSpPr>
          <p:cNvPr id="14" name="Gruppe 13">
            <a:extLst>
              <a:ext uri="{FF2B5EF4-FFF2-40B4-BE49-F238E27FC236}">
                <a16:creationId xmlns:a16="http://schemas.microsoft.com/office/drawing/2014/main" id="{884F9CFD-8D31-464B-8FCC-B8DC4182F728}"/>
              </a:ext>
            </a:extLst>
          </p:cNvPr>
          <p:cNvGrpSpPr/>
          <p:nvPr/>
        </p:nvGrpSpPr>
        <p:grpSpPr>
          <a:xfrm>
            <a:off x="0" y="0"/>
            <a:ext cx="7758113" cy="6877050"/>
            <a:chOff x="0" y="0"/>
            <a:chExt cx="7758113" cy="6877050"/>
          </a:xfrm>
        </p:grpSpPr>
        <p:sp>
          <p:nvSpPr>
            <p:cNvPr id="15" name="Rectangle 5">
              <a:extLst>
                <a:ext uri="{FF2B5EF4-FFF2-40B4-BE49-F238E27FC236}">
                  <a16:creationId xmlns:a16="http://schemas.microsoft.com/office/drawing/2014/main" id="{BD8EC73D-E141-40D6-896B-D03E2A6622F1}"/>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6" name="Freeform 6">
              <a:extLst>
                <a:ext uri="{FF2B5EF4-FFF2-40B4-BE49-F238E27FC236}">
                  <a16:creationId xmlns:a16="http://schemas.microsoft.com/office/drawing/2014/main" id="{101B3EC3-F421-4A83-8731-4FF141706195}"/>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1">
            <a:extLst>
              <a:ext uri="{FF2B5EF4-FFF2-40B4-BE49-F238E27FC236}">
                <a16:creationId xmlns:a16="http://schemas.microsoft.com/office/drawing/2014/main" id="{2654CE14-08A5-467F-ACA2-BB01E7D800F8}"/>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9" name="Undertittel 2">
            <a:extLst>
              <a:ext uri="{FF2B5EF4-FFF2-40B4-BE49-F238E27FC236}">
                <a16:creationId xmlns:a16="http://schemas.microsoft.com/office/drawing/2014/main" id="{B4439697-63FB-4A3E-806C-167406A7D136}"/>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45496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kst med 'Årsinnsamlingen'">
    <p:spTree>
      <p:nvGrpSpPr>
        <p:cNvPr id="1" name=""/>
        <p:cNvGrpSpPr/>
        <p:nvPr/>
      </p:nvGrpSpPr>
      <p:grpSpPr>
        <a:xfrm>
          <a:off x="0" y="0"/>
          <a:ext cx="0" cy="0"/>
          <a:chOff x="0" y="0"/>
          <a:chExt cx="0" cy="0"/>
        </a:xfrm>
      </p:grpSpPr>
      <p:grpSp>
        <p:nvGrpSpPr>
          <p:cNvPr id="10" name="Gruppe 9">
            <a:extLst>
              <a:ext uri="{FF2B5EF4-FFF2-40B4-BE49-F238E27FC236}">
                <a16:creationId xmlns:a16="http://schemas.microsoft.com/office/drawing/2014/main" id="{B268213C-DBF5-4043-AB79-468335D88C58}"/>
              </a:ext>
            </a:extLst>
          </p:cNvPr>
          <p:cNvGrpSpPr/>
          <p:nvPr/>
        </p:nvGrpSpPr>
        <p:grpSpPr>
          <a:xfrm>
            <a:off x="0" y="0"/>
            <a:ext cx="7758113" cy="6877050"/>
            <a:chOff x="0" y="0"/>
            <a:chExt cx="7758113" cy="6877050"/>
          </a:xfrm>
        </p:grpSpPr>
        <p:sp>
          <p:nvSpPr>
            <p:cNvPr id="13" name="Rectangle 5">
              <a:extLst>
                <a:ext uri="{FF2B5EF4-FFF2-40B4-BE49-F238E27FC236}">
                  <a16:creationId xmlns:a16="http://schemas.microsoft.com/office/drawing/2014/main" id="{042EA936-0608-443A-B23F-5130367D7917}"/>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4" name="Freeform 6">
              <a:extLst>
                <a:ext uri="{FF2B5EF4-FFF2-40B4-BE49-F238E27FC236}">
                  <a16:creationId xmlns:a16="http://schemas.microsoft.com/office/drawing/2014/main" id="{C7DDC02F-5C63-4612-BF65-F757D586C044}"/>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9" name="Bilde 8">
            <a:extLst>
              <a:ext uri="{FF2B5EF4-FFF2-40B4-BE49-F238E27FC236}">
                <a16:creationId xmlns:a16="http://schemas.microsoft.com/office/drawing/2014/main" id="{18E55F45-772F-4EC8-817E-02BB925E2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2063" y="269360"/>
            <a:ext cx="4433440" cy="6319280"/>
          </a:xfrm>
          <a:prstGeom prst="rect">
            <a:avLst/>
          </a:prstGeom>
        </p:spPr>
      </p:pic>
      <p:sp>
        <p:nvSpPr>
          <p:cNvPr id="8" name="Tittel 1">
            <a:extLst>
              <a:ext uri="{FF2B5EF4-FFF2-40B4-BE49-F238E27FC236}">
                <a16:creationId xmlns:a16="http://schemas.microsoft.com/office/drawing/2014/main" id="{77E112E5-8652-428F-958F-489713632A2F}"/>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386FC44D-635F-4C8B-B0E0-8921575F359B}"/>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20254764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kst med 'NMS'">
    <p:spTree>
      <p:nvGrpSpPr>
        <p:cNvPr id="1" name=""/>
        <p:cNvGrpSpPr/>
        <p:nvPr/>
      </p:nvGrpSpPr>
      <p:grpSpPr>
        <a:xfrm>
          <a:off x="0" y="0"/>
          <a:ext cx="0" cy="0"/>
          <a:chOff x="0" y="0"/>
          <a:chExt cx="0" cy="0"/>
        </a:xfrm>
      </p:grpSpPr>
      <p:grpSp>
        <p:nvGrpSpPr>
          <p:cNvPr id="10" name="Gruppe 9">
            <a:extLst>
              <a:ext uri="{FF2B5EF4-FFF2-40B4-BE49-F238E27FC236}">
                <a16:creationId xmlns:a16="http://schemas.microsoft.com/office/drawing/2014/main" id="{EB9F16F5-A08A-47BB-9D90-B6D2F812F3FB}"/>
              </a:ext>
            </a:extLst>
          </p:cNvPr>
          <p:cNvGrpSpPr/>
          <p:nvPr/>
        </p:nvGrpSpPr>
        <p:grpSpPr>
          <a:xfrm>
            <a:off x="0" y="0"/>
            <a:ext cx="7758113" cy="6877050"/>
            <a:chOff x="0" y="0"/>
            <a:chExt cx="7758113" cy="6877050"/>
          </a:xfrm>
        </p:grpSpPr>
        <p:sp>
          <p:nvSpPr>
            <p:cNvPr id="13" name="Rectangle 5">
              <a:extLst>
                <a:ext uri="{FF2B5EF4-FFF2-40B4-BE49-F238E27FC236}">
                  <a16:creationId xmlns:a16="http://schemas.microsoft.com/office/drawing/2014/main" id="{1BD0B671-8011-4981-822F-0F47B4D5D27E}"/>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4" name="Freeform 6">
              <a:extLst>
                <a:ext uri="{FF2B5EF4-FFF2-40B4-BE49-F238E27FC236}">
                  <a16:creationId xmlns:a16="http://schemas.microsoft.com/office/drawing/2014/main" id="{C67C92CF-9406-4BA7-8203-94C2054BC478}"/>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8" name="Bilde 7">
            <a:extLst>
              <a:ext uri="{FF2B5EF4-FFF2-40B4-BE49-F238E27FC236}">
                <a16:creationId xmlns:a16="http://schemas.microsoft.com/office/drawing/2014/main" id="{7EF45AFE-686A-43CE-8D5E-E0C25C77F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525" y="1827244"/>
            <a:ext cx="3204193" cy="3203511"/>
          </a:xfrm>
          <a:prstGeom prst="rect">
            <a:avLst/>
          </a:prstGeom>
        </p:spPr>
      </p:pic>
      <p:sp>
        <p:nvSpPr>
          <p:cNvPr id="11" name="Tittel 1">
            <a:extLst>
              <a:ext uri="{FF2B5EF4-FFF2-40B4-BE49-F238E27FC236}">
                <a16:creationId xmlns:a16="http://schemas.microsoft.com/office/drawing/2014/main" id="{9747CE9D-909B-4E91-8C04-39130567F54F}"/>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269E82E4-9088-42E0-95BD-73A29B48B2B7}"/>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832909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kst med 'NMS Gjenbruk'">
    <p:spTree>
      <p:nvGrpSpPr>
        <p:cNvPr id="1" name=""/>
        <p:cNvGrpSpPr/>
        <p:nvPr/>
      </p:nvGrpSpPr>
      <p:grpSpPr>
        <a:xfrm>
          <a:off x="0" y="0"/>
          <a:ext cx="0" cy="0"/>
          <a:chOff x="0" y="0"/>
          <a:chExt cx="0" cy="0"/>
        </a:xfrm>
      </p:grpSpPr>
      <p:grpSp>
        <p:nvGrpSpPr>
          <p:cNvPr id="10" name="Gruppe 9">
            <a:extLst>
              <a:ext uri="{FF2B5EF4-FFF2-40B4-BE49-F238E27FC236}">
                <a16:creationId xmlns:a16="http://schemas.microsoft.com/office/drawing/2014/main" id="{DB0955F1-30CC-451F-88E2-95D8E8480E8C}"/>
              </a:ext>
            </a:extLst>
          </p:cNvPr>
          <p:cNvGrpSpPr/>
          <p:nvPr/>
        </p:nvGrpSpPr>
        <p:grpSpPr>
          <a:xfrm>
            <a:off x="0" y="0"/>
            <a:ext cx="7758113" cy="6877050"/>
            <a:chOff x="0" y="0"/>
            <a:chExt cx="7758113" cy="6877050"/>
          </a:xfrm>
        </p:grpSpPr>
        <p:sp>
          <p:nvSpPr>
            <p:cNvPr id="13" name="Rectangle 5">
              <a:extLst>
                <a:ext uri="{FF2B5EF4-FFF2-40B4-BE49-F238E27FC236}">
                  <a16:creationId xmlns:a16="http://schemas.microsoft.com/office/drawing/2014/main" id="{57041D21-F312-43E0-9A37-C4F74409B082}"/>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4" name="Freeform 6">
              <a:extLst>
                <a:ext uri="{FF2B5EF4-FFF2-40B4-BE49-F238E27FC236}">
                  <a16:creationId xmlns:a16="http://schemas.microsoft.com/office/drawing/2014/main" id="{5D4C49DA-8125-4B80-9CC5-B05F98268F95}"/>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8" name="Bilde 7">
            <a:extLst>
              <a:ext uri="{FF2B5EF4-FFF2-40B4-BE49-F238E27FC236}">
                <a16:creationId xmlns:a16="http://schemas.microsoft.com/office/drawing/2014/main" id="{30485D9B-C85A-4F97-93C1-05C9D2159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525" y="1353522"/>
            <a:ext cx="3482859" cy="4150955"/>
          </a:xfrm>
          <a:prstGeom prst="rect">
            <a:avLst/>
          </a:prstGeom>
        </p:spPr>
      </p:pic>
      <p:sp>
        <p:nvSpPr>
          <p:cNvPr id="11" name="Tittel 1">
            <a:extLst>
              <a:ext uri="{FF2B5EF4-FFF2-40B4-BE49-F238E27FC236}">
                <a16:creationId xmlns:a16="http://schemas.microsoft.com/office/drawing/2014/main" id="{2E2C8332-D143-4D4F-A347-61EBC231E2C0}"/>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76DB7ACC-5F9C-41EA-8F0E-3497EFACA420}"/>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9371001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kst med 'Maki pantefes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11793E63-96E9-4BC1-B093-A82887344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097" y="289364"/>
            <a:ext cx="4625903" cy="6044762"/>
          </a:xfrm>
          <a:prstGeom prst="rect">
            <a:avLst/>
          </a:prstGeom>
        </p:spPr>
      </p:pic>
      <p:grpSp>
        <p:nvGrpSpPr>
          <p:cNvPr id="10" name="Gruppe 9">
            <a:extLst>
              <a:ext uri="{FF2B5EF4-FFF2-40B4-BE49-F238E27FC236}">
                <a16:creationId xmlns:a16="http://schemas.microsoft.com/office/drawing/2014/main" id="{DCAF20C0-3B01-4197-ABE1-6AC982C75571}"/>
              </a:ext>
            </a:extLst>
          </p:cNvPr>
          <p:cNvGrpSpPr/>
          <p:nvPr/>
        </p:nvGrpSpPr>
        <p:grpSpPr>
          <a:xfrm>
            <a:off x="0" y="0"/>
            <a:ext cx="7758113" cy="6877050"/>
            <a:chOff x="0" y="0"/>
            <a:chExt cx="7758113" cy="6877050"/>
          </a:xfrm>
        </p:grpSpPr>
        <p:sp>
          <p:nvSpPr>
            <p:cNvPr id="13" name="Rectangle 5">
              <a:extLst>
                <a:ext uri="{FF2B5EF4-FFF2-40B4-BE49-F238E27FC236}">
                  <a16:creationId xmlns:a16="http://schemas.microsoft.com/office/drawing/2014/main" id="{878319C3-629F-4A28-A5F4-C300C50FB3D6}"/>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4" name="Freeform 6">
              <a:extLst>
                <a:ext uri="{FF2B5EF4-FFF2-40B4-BE49-F238E27FC236}">
                  <a16:creationId xmlns:a16="http://schemas.microsoft.com/office/drawing/2014/main" id="{C7BA8D96-D9CF-4BF4-ABCE-83B95384334E}"/>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Tittel 1">
            <a:extLst>
              <a:ext uri="{FF2B5EF4-FFF2-40B4-BE49-F238E27FC236}">
                <a16:creationId xmlns:a16="http://schemas.microsoft.com/office/drawing/2014/main" id="{A1C3C3AD-B954-4DA7-ABD9-F45E109DCC9D}"/>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89563911-9524-4DD9-9B63-C04A832AFFFC}"/>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659230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kst med 'Samarbei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08005EE-FA6A-494A-9BC7-857AF0F6B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184" y="24384"/>
            <a:ext cx="4811392" cy="6858000"/>
          </a:xfrm>
          <a:prstGeom prst="rect">
            <a:avLst/>
          </a:prstGeom>
        </p:spPr>
      </p:pic>
      <p:grpSp>
        <p:nvGrpSpPr>
          <p:cNvPr id="10" name="Gruppe 9">
            <a:extLst>
              <a:ext uri="{FF2B5EF4-FFF2-40B4-BE49-F238E27FC236}">
                <a16:creationId xmlns:a16="http://schemas.microsoft.com/office/drawing/2014/main" id="{654CCED3-D4A7-45CD-ABC8-7107F1E6FAF1}"/>
              </a:ext>
            </a:extLst>
          </p:cNvPr>
          <p:cNvGrpSpPr/>
          <p:nvPr/>
        </p:nvGrpSpPr>
        <p:grpSpPr>
          <a:xfrm>
            <a:off x="0" y="0"/>
            <a:ext cx="7758113" cy="6877050"/>
            <a:chOff x="0" y="0"/>
            <a:chExt cx="7758113" cy="6877050"/>
          </a:xfrm>
        </p:grpSpPr>
        <p:sp>
          <p:nvSpPr>
            <p:cNvPr id="12" name="Rectangle 5">
              <a:extLst>
                <a:ext uri="{FF2B5EF4-FFF2-40B4-BE49-F238E27FC236}">
                  <a16:creationId xmlns:a16="http://schemas.microsoft.com/office/drawing/2014/main" id="{10E12AD5-B14D-4516-8F48-190168B2B94F}"/>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B31AADDD-4072-49FA-A2B2-CD28196C194B}"/>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
            <a:extLst>
              <a:ext uri="{FF2B5EF4-FFF2-40B4-BE49-F238E27FC236}">
                <a16:creationId xmlns:a16="http://schemas.microsoft.com/office/drawing/2014/main" id="{EA4D41E6-8871-44D2-B7CA-078C2B912D82}"/>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2F22B45E-8A61-4D2F-9198-2EE34EA3935A}"/>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191815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kst med 'Den Norske Kirke'">
    <p:spTree>
      <p:nvGrpSpPr>
        <p:cNvPr id="1" name=""/>
        <p:cNvGrpSpPr/>
        <p:nvPr/>
      </p:nvGrpSpPr>
      <p:grpSpPr>
        <a:xfrm>
          <a:off x="0" y="0"/>
          <a:ext cx="0" cy="0"/>
          <a:chOff x="0" y="0"/>
          <a:chExt cx="0" cy="0"/>
        </a:xfrm>
      </p:grpSpPr>
      <p:grpSp>
        <p:nvGrpSpPr>
          <p:cNvPr id="10" name="Gruppe 9">
            <a:extLst>
              <a:ext uri="{FF2B5EF4-FFF2-40B4-BE49-F238E27FC236}">
                <a16:creationId xmlns:a16="http://schemas.microsoft.com/office/drawing/2014/main" id="{DC07216E-D07B-44B8-952B-2A8E593BAFFA}"/>
              </a:ext>
            </a:extLst>
          </p:cNvPr>
          <p:cNvGrpSpPr/>
          <p:nvPr/>
        </p:nvGrpSpPr>
        <p:grpSpPr>
          <a:xfrm>
            <a:off x="0" y="0"/>
            <a:ext cx="7758113" cy="6877050"/>
            <a:chOff x="0" y="0"/>
            <a:chExt cx="7758113" cy="6877050"/>
          </a:xfrm>
        </p:grpSpPr>
        <p:sp>
          <p:nvSpPr>
            <p:cNvPr id="13" name="Rectangle 5">
              <a:extLst>
                <a:ext uri="{FF2B5EF4-FFF2-40B4-BE49-F238E27FC236}">
                  <a16:creationId xmlns:a16="http://schemas.microsoft.com/office/drawing/2014/main" id="{3497A072-079D-4377-BD1D-15CD92C71809}"/>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4" name="Freeform 6">
              <a:extLst>
                <a:ext uri="{FF2B5EF4-FFF2-40B4-BE49-F238E27FC236}">
                  <a16:creationId xmlns:a16="http://schemas.microsoft.com/office/drawing/2014/main" id="{E673B12F-ED3A-42C1-926D-6E120F6643E8}"/>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8" name="Bilde 7">
            <a:extLst>
              <a:ext uri="{FF2B5EF4-FFF2-40B4-BE49-F238E27FC236}">
                <a16:creationId xmlns:a16="http://schemas.microsoft.com/office/drawing/2014/main" id="{F7039ACD-2D49-463F-B1A5-1B2245475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4133" y="1788787"/>
            <a:ext cx="2441547" cy="3280426"/>
          </a:xfrm>
          <a:prstGeom prst="rect">
            <a:avLst/>
          </a:prstGeom>
        </p:spPr>
      </p:pic>
      <p:sp>
        <p:nvSpPr>
          <p:cNvPr id="11" name="Tittel 1">
            <a:extLst>
              <a:ext uri="{FF2B5EF4-FFF2-40B4-BE49-F238E27FC236}">
                <a16:creationId xmlns:a16="http://schemas.microsoft.com/office/drawing/2014/main" id="{B9C216BC-960A-43A4-A2FB-B4B121B55134}"/>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0563B70F-44CB-440C-8DB7-6F3CE57253F8}"/>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2332826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kst med 'Størst av Alt'">
    <p:spTree>
      <p:nvGrpSpPr>
        <p:cNvPr id="1" name=""/>
        <p:cNvGrpSpPr/>
        <p:nvPr/>
      </p:nvGrpSpPr>
      <p:grpSpPr>
        <a:xfrm>
          <a:off x="0" y="0"/>
          <a:ext cx="0" cy="0"/>
          <a:chOff x="0" y="0"/>
          <a:chExt cx="0" cy="0"/>
        </a:xfrm>
      </p:grpSpPr>
      <p:grpSp>
        <p:nvGrpSpPr>
          <p:cNvPr id="10" name="Gruppe 9">
            <a:extLst>
              <a:ext uri="{FF2B5EF4-FFF2-40B4-BE49-F238E27FC236}">
                <a16:creationId xmlns:a16="http://schemas.microsoft.com/office/drawing/2014/main" id="{8E9122BC-ECE4-4D54-9A54-169FE6523398}"/>
              </a:ext>
            </a:extLst>
          </p:cNvPr>
          <p:cNvGrpSpPr/>
          <p:nvPr/>
        </p:nvGrpSpPr>
        <p:grpSpPr>
          <a:xfrm>
            <a:off x="0" y="0"/>
            <a:ext cx="7758113" cy="6877050"/>
            <a:chOff x="0" y="0"/>
            <a:chExt cx="7758113" cy="6877050"/>
          </a:xfrm>
        </p:grpSpPr>
        <p:sp>
          <p:nvSpPr>
            <p:cNvPr id="12" name="Rectangle 5">
              <a:extLst>
                <a:ext uri="{FF2B5EF4-FFF2-40B4-BE49-F238E27FC236}">
                  <a16:creationId xmlns:a16="http://schemas.microsoft.com/office/drawing/2014/main" id="{8F09094F-D6B5-42CE-BC20-7526B64996EE}"/>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A6772B63-DA90-498E-9E86-2547119169F0}"/>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6" name="Bilde 5">
            <a:extLst>
              <a:ext uri="{FF2B5EF4-FFF2-40B4-BE49-F238E27FC236}">
                <a16:creationId xmlns:a16="http://schemas.microsoft.com/office/drawing/2014/main" id="{2E535AE5-8FD4-415A-B1DB-DBC57E879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635" y="1514710"/>
            <a:ext cx="3143493" cy="3828580"/>
          </a:xfrm>
          <a:prstGeom prst="rect">
            <a:avLst/>
          </a:prstGeom>
        </p:spPr>
      </p:pic>
      <p:sp>
        <p:nvSpPr>
          <p:cNvPr id="9" name="Tittel 1">
            <a:extLst>
              <a:ext uri="{FF2B5EF4-FFF2-40B4-BE49-F238E27FC236}">
                <a16:creationId xmlns:a16="http://schemas.microsoft.com/office/drawing/2014/main" id="{7A61553D-3A27-4B54-B71F-81B87E88A044}"/>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52DB6FAD-57F0-460B-B1A9-3D7F58147860}"/>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2005724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kst med 'Lys Våken'">
    <p:spTree>
      <p:nvGrpSpPr>
        <p:cNvPr id="1" name=""/>
        <p:cNvGrpSpPr/>
        <p:nvPr/>
      </p:nvGrpSpPr>
      <p:grpSpPr>
        <a:xfrm>
          <a:off x="0" y="0"/>
          <a:ext cx="0" cy="0"/>
          <a:chOff x="0" y="0"/>
          <a:chExt cx="0" cy="0"/>
        </a:xfrm>
      </p:grpSpPr>
      <p:grpSp>
        <p:nvGrpSpPr>
          <p:cNvPr id="10" name="Gruppe 9">
            <a:extLst>
              <a:ext uri="{FF2B5EF4-FFF2-40B4-BE49-F238E27FC236}">
                <a16:creationId xmlns:a16="http://schemas.microsoft.com/office/drawing/2014/main" id="{34DA0F5E-95F9-4024-B351-D533F1CFF957}"/>
              </a:ext>
            </a:extLst>
          </p:cNvPr>
          <p:cNvGrpSpPr/>
          <p:nvPr/>
        </p:nvGrpSpPr>
        <p:grpSpPr>
          <a:xfrm>
            <a:off x="0" y="0"/>
            <a:ext cx="7758113" cy="6877050"/>
            <a:chOff x="0" y="0"/>
            <a:chExt cx="7758113" cy="6877050"/>
          </a:xfrm>
        </p:grpSpPr>
        <p:sp>
          <p:nvSpPr>
            <p:cNvPr id="13" name="Rectangle 5">
              <a:extLst>
                <a:ext uri="{FF2B5EF4-FFF2-40B4-BE49-F238E27FC236}">
                  <a16:creationId xmlns:a16="http://schemas.microsoft.com/office/drawing/2014/main" id="{C458C287-9804-46E1-9B39-EA039BD5463B}"/>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4" name="Freeform 6">
              <a:extLst>
                <a:ext uri="{FF2B5EF4-FFF2-40B4-BE49-F238E27FC236}">
                  <a16:creationId xmlns:a16="http://schemas.microsoft.com/office/drawing/2014/main" id="{E82FBCEB-828F-4BBA-9FE0-906C98995D24}"/>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7" name="Bilde 16">
            <a:extLst>
              <a:ext uri="{FF2B5EF4-FFF2-40B4-BE49-F238E27FC236}">
                <a16:creationId xmlns:a16="http://schemas.microsoft.com/office/drawing/2014/main" id="{411711FB-35CC-4BF1-9AE4-4FBA73215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872" y="5477630"/>
            <a:ext cx="908279" cy="1106227"/>
          </a:xfrm>
          <a:prstGeom prst="rect">
            <a:avLst/>
          </a:prstGeom>
        </p:spPr>
      </p:pic>
      <p:pic>
        <p:nvPicPr>
          <p:cNvPr id="18" name="Bilde 17">
            <a:extLst>
              <a:ext uri="{FF2B5EF4-FFF2-40B4-BE49-F238E27FC236}">
                <a16:creationId xmlns:a16="http://schemas.microsoft.com/office/drawing/2014/main" id="{C8C0295F-C040-468A-845E-4F9AB84D9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588" y="5477631"/>
            <a:ext cx="823339" cy="1106227"/>
          </a:xfrm>
          <a:prstGeom prst="rect">
            <a:avLst/>
          </a:prstGeom>
        </p:spPr>
      </p:pic>
      <p:sp>
        <p:nvSpPr>
          <p:cNvPr id="11" name="Tittel 1">
            <a:extLst>
              <a:ext uri="{FF2B5EF4-FFF2-40B4-BE49-F238E27FC236}">
                <a16:creationId xmlns:a16="http://schemas.microsoft.com/office/drawing/2014/main" id="{C14951A3-F44A-4DED-A8F0-19A12136DF09}"/>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3C48F4C8-F18A-44C0-8DF6-A723A60392D2}"/>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Bilde 5">
            <a:extLst>
              <a:ext uri="{FF2B5EF4-FFF2-40B4-BE49-F238E27FC236}">
                <a16:creationId xmlns:a16="http://schemas.microsoft.com/office/drawing/2014/main" id="{236B75BF-662E-4B11-83FF-525000371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5952" y="0"/>
            <a:ext cx="4811392" cy="6858000"/>
          </a:xfrm>
          <a:prstGeom prst="rect">
            <a:avLst/>
          </a:prstGeom>
        </p:spPr>
      </p:pic>
    </p:spTree>
    <p:extLst>
      <p:ext uri="{BB962C8B-B14F-4D97-AF65-F5344CB8AC3E}">
        <p14:creationId xmlns:p14="http://schemas.microsoft.com/office/powerpoint/2010/main" val="14660278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kst med 'Tårnagent'">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D963EEA2-093D-4170-9089-8298121A8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376" y="0"/>
            <a:ext cx="4811392" cy="6858000"/>
          </a:xfrm>
          <a:prstGeom prst="rect">
            <a:avLst/>
          </a:prstGeom>
        </p:spPr>
      </p:pic>
      <p:grpSp>
        <p:nvGrpSpPr>
          <p:cNvPr id="10" name="Gruppe 9">
            <a:extLst>
              <a:ext uri="{FF2B5EF4-FFF2-40B4-BE49-F238E27FC236}">
                <a16:creationId xmlns:a16="http://schemas.microsoft.com/office/drawing/2014/main" id="{BD2EC496-0955-4AD5-8328-DC437E82018B}"/>
              </a:ext>
            </a:extLst>
          </p:cNvPr>
          <p:cNvGrpSpPr/>
          <p:nvPr/>
        </p:nvGrpSpPr>
        <p:grpSpPr>
          <a:xfrm>
            <a:off x="0" y="0"/>
            <a:ext cx="7758113" cy="6877050"/>
            <a:chOff x="0" y="0"/>
            <a:chExt cx="7758113" cy="6877050"/>
          </a:xfrm>
        </p:grpSpPr>
        <p:sp>
          <p:nvSpPr>
            <p:cNvPr id="15" name="Rectangle 5">
              <a:extLst>
                <a:ext uri="{FF2B5EF4-FFF2-40B4-BE49-F238E27FC236}">
                  <a16:creationId xmlns:a16="http://schemas.microsoft.com/office/drawing/2014/main" id="{2C6789A5-16AA-446D-85F6-5DC16330A4A0}"/>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6" name="Freeform 6">
              <a:extLst>
                <a:ext uri="{FF2B5EF4-FFF2-40B4-BE49-F238E27FC236}">
                  <a16:creationId xmlns:a16="http://schemas.microsoft.com/office/drawing/2014/main" id="{57FD09BC-498A-4B7A-B45C-0B2FB7828084}"/>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3" name="Bilde 12">
            <a:extLst>
              <a:ext uri="{FF2B5EF4-FFF2-40B4-BE49-F238E27FC236}">
                <a16:creationId xmlns:a16="http://schemas.microsoft.com/office/drawing/2014/main" id="{A4CE10E6-6B6A-4283-BE54-0E37422EA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872" y="5477630"/>
            <a:ext cx="908279" cy="1106227"/>
          </a:xfrm>
          <a:prstGeom prst="rect">
            <a:avLst/>
          </a:prstGeom>
        </p:spPr>
      </p:pic>
      <p:pic>
        <p:nvPicPr>
          <p:cNvPr id="14" name="Bilde 13">
            <a:extLst>
              <a:ext uri="{FF2B5EF4-FFF2-40B4-BE49-F238E27FC236}">
                <a16:creationId xmlns:a16="http://schemas.microsoft.com/office/drawing/2014/main" id="{B373FCE1-F17A-4FE5-A192-95D23A3B7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7588" y="5477631"/>
            <a:ext cx="823339" cy="1106227"/>
          </a:xfrm>
          <a:prstGeom prst="rect">
            <a:avLst/>
          </a:prstGeom>
        </p:spPr>
      </p:pic>
      <p:sp>
        <p:nvSpPr>
          <p:cNvPr id="11" name="Tittel 1">
            <a:extLst>
              <a:ext uri="{FF2B5EF4-FFF2-40B4-BE49-F238E27FC236}">
                <a16:creationId xmlns:a16="http://schemas.microsoft.com/office/drawing/2014/main" id="{0062DB1E-FEE7-4DED-BFD9-3FC135A86D7C}"/>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3F688165-CB87-4B38-84D4-A9B37A463D1A}"/>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859409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 med 'Dele tro'">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7009173-E5ED-4CFD-9371-92D31AAA2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608" y="0"/>
            <a:ext cx="4811392" cy="6858000"/>
          </a:xfrm>
          <a:prstGeom prst="rect">
            <a:avLst/>
          </a:prstGeom>
        </p:spPr>
      </p:pic>
      <p:grpSp>
        <p:nvGrpSpPr>
          <p:cNvPr id="10" name="Gruppe 9">
            <a:extLst>
              <a:ext uri="{FF2B5EF4-FFF2-40B4-BE49-F238E27FC236}">
                <a16:creationId xmlns:a16="http://schemas.microsoft.com/office/drawing/2014/main" id="{3F15C3CC-1D82-4B8B-B7F3-14E4F2353BD7}"/>
              </a:ext>
            </a:extLst>
          </p:cNvPr>
          <p:cNvGrpSpPr/>
          <p:nvPr/>
        </p:nvGrpSpPr>
        <p:grpSpPr>
          <a:xfrm>
            <a:off x="0" y="0"/>
            <a:ext cx="7758113" cy="6877050"/>
            <a:chOff x="0" y="0"/>
            <a:chExt cx="7758113" cy="6877050"/>
          </a:xfrm>
        </p:grpSpPr>
        <p:sp>
          <p:nvSpPr>
            <p:cNvPr id="13" name="Rectangle 5">
              <a:extLst>
                <a:ext uri="{FF2B5EF4-FFF2-40B4-BE49-F238E27FC236}">
                  <a16:creationId xmlns:a16="http://schemas.microsoft.com/office/drawing/2014/main" id="{3D4DB95E-FD8A-45F6-B24D-B521EAE158FB}"/>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4" name="Freeform 6">
              <a:extLst>
                <a:ext uri="{FF2B5EF4-FFF2-40B4-BE49-F238E27FC236}">
                  <a16:creationId xmlns:a16="http://schemas.microsoft.com/office/drawing/2014/main" id="{5A799AAA-90DA-406D-AA31-6DED84815FED}"/>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Tittel 1">
            <a:extLst>
              <a:ext uri="{FF2B5EF4-FFF2-40B4-BE49-F238E27FC236}">
                <a16:creationId xmlns:a16="http://schemas.microsoft.com/office/drawing/2014/main" id="{4B9A3AAB-1B84-4250-81CE-CA528B143D22}"/>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122B1DDF-2895-4B06-8C1A-7D605EC98D58}"/>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23087446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Maki med sitat">
    <p:spTree>
      <p:nvGrpSpPr>
        <p:cNvPr id="1" name=""/>
        <p:cNvGrpSpPr/>
        <p:nvPr/>
      </p:nvGrpSpPr>
      <p:grpSpPr>
        <a:xfrm>
          <a:off x="0" y="0"/>
          <a:ext cx="0" cy="0"/>
          <a:chOff x="0" y="0"/>
          <a:chExt cx="0" cy="0"/>
        </a:xfrm>
      </p:grpSpPr>
      <p:sp>
        <p:nvSpPr>
          <p:cNvPr id="7" name="Plassholder for lysbildenummer 6"/>
          <p:cNvSpPr>
            <a:spLocks noGrp="1"/>
          </p:cNvSpPr>
          <p:nvPr>
            <p:ph type="sldNum" sz="quarter" idx="12"/>
          </p:nvPr>
        </p:nvSpPr>
        <p:spPr/>
        <p:txBody>
          <a:bodyPr/>
          <a:lstStyle/>
          <a:p>
            <a:fld id="{ED107B81-8528-43EA-AB29-346A28742FD8}" type="slidenum">
              <a:rPr lang="nb-NO" smtClean="0"/>
              <a:t>‹#›</a:t>
            </a:fld>
            <a:endParaRPr lang="nb-NO"/>
          </a:p>
        </p:txBody>
      </p:sp>
      <p:sp>
        <p:nvSpPr>
          <p:cNvPr id="8" name="Bildeforklaring formet som en ellipse 7">
            <a:extLst>
              <a:ext uri="{FF2B5EF4-FFF2-40B4-BE49-F238E27FC236}">
                <a16:creationId xmlns:a16="http://schemas.microsoft.com/office/drawing/2014/main" id="{540EE870-D9F5-4FEC-ACEE-A5725F5DCC8C}"/>
              </a:ext>
            </a:extLst>
          </p:cNvPr>
          <p:cNvSpPr/>
          <p:nvPr/>
        </p:nvSpPr>
        <p:spPr>
          <a:xfrm>
            <a:off x="6838225" y="1812088"/>
            <a:ext cx="2790846" cy="2846663"/>
          </a:xfrm>
          <a:prstGeom prst="wedgeEllipseCallout">
            <a:avLst>
              <a:gd name="adj1" fmla="val 62098"/>
              <a:gd name="adj2" fmla="val 456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400" dirty="0"/>
              <a:t>Hei!</a:t>
            </a:r>
          </a:p>
        </p:txBody>
      </p:sp>
      <p:pic>
        <p:nvPicPr>
          <p:cNvPr id="12" name="Bilde 11">
            <a:extLst>
              <a:ext uri="{FF2B5EF4-FFF2-40B4-BE49-F238E27FC236}">
                <a16:creationId xmlns:a16="http://schemas.microsoft.com/office/drawing/2014/main" id="{EBD43449-E263-4D3C-AEF5-9D9A1A6C2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275" y="3776597"/>
            <a:ext cx="4286250" cy="3100454"/>
          </a:xfrm>
          <a:prstGeom prst="rect">
            <a:avLst/>
          </a:prstGeom>
        </p:spPr>
      </p:pic>
      <p:pic>
        <p:nvPicPr>
          <p:cNvPr id="13" name="Plassholder for innhold 6">
            <a:extLst>
              <a:ext uri="{FF2B5EF4-FFF2-40B4-BE49-F238E27FC236}">
                <a16:creationId xmlns:a16="http://schemas.microsoft.com/office/drawing/2014/main" id="{A49D663E-B448-4880-98DA-98C87765C18A}"/>
              </a:ext>
            </a:extLst>
          </p:cNvPr>
          <p:cNvPicPr>
            <a:picLocks noChangeAspect="1"/>
          </p:cNvPicPr>
          <p:nvPr/>
        </p:nvPicPr>
        <p:blipFill>
          <a:blip r:embed="rId3"/>
          <a:stretch>
            <a:fillRect/>
          </a:stretch>
        </p:blipFill>
        <p:spPr>
          <a:xfrm>
            <a:off x="1066800" y="1979807"/>
            <a:ext cx="5616180" cy="4194489"/>
          </a:xfrm>
          <a:prstGeom prst="rect">
            <a:avLst/>
          </a:prstGeom>
        </p:spPr>
      </p:pic>
      <p:sp>
        <p:nvSpPr>
          <p:cNvPr id="2" name="TekstSylinder 1">
            <a:extLst>
              <a:ext uri="{FF2B5EF4-FFF2-40B4-BE49-F238E27FC236}">
                <a16:creationId xmlns:a16="http://schemas.microsoft.com/office/drawing/2014/main" id="{B3D8EB79-E9AF-4DE9-BDF0-E13844E2FB7B}"/>
              </a:ext>
            </a:extLst>
          </p:cNvPr>
          <p:cNvSpPr txBox="1"/>
          <p:nvPr/>
        </p:nvSpPr>
        <p:spPr>
          <a:xfrm>
            <a:off x="1066800" y="683704"/>
            <a:ext cx="7730836" cy="954107"/>
          </a:xfrm>
          <a:prstGeom prst="rect">
            <a:avLst/>
          </a:prstGeom>
          <a:noFill/>
        </p:spPr>
        <p:txBody>
          <a:bodyPr wrap="square" rtlCol="0">
            <a:spAutoFit/>
          </a:bodyPr>
          <a:lstStyle/>
          <a:p>
            <a:r>
              <a:rPr lang="nb-NO" sz="2800" dirty="0">
                <a:solidFill>
                  <a:srgbClr val="009C82"/>
                </a:solidFill>
              </a:rPr>
              <a:t>Du finner andre lysbilder her:</a:t>
            </a:r>
            <a:br>
              <a:rPr lang="nb-NO" sz="2800" dirty="0">
                <a:solidFill>
                  <a:srgbClr val="009C82"/>
                </a:solidFill>
              </a:rPr>
            </a:br>
            <a:r>
              <a:rPr lang="nb-NO" sz="2800" i="1" dirty="0">
                <a:solidFill>
                  <a:srgbClr val="009C82"/>
                </a:solidFill>
                <a:latin typeface="Montserrat SemiBold" panose="00000700000000000000" pitchFamily="2" charset="0"/>
              </a:rPr>
              <a:t>Høyre klikk lysbildet &gt; velg «Oppsett»</a:t>
            </a:r>
            <a:endParaRPr lang="nb-NO" sz="2800" dirty="0"/>
          </a:p>
        </p:txBody>
      </p:sp>
    </p:spTree>
    <p:extLst>
      <p:ext uri="{BB962C8B-B14F-4D97-AF65-F5344CB8AC3E}">
        <p14:creationId xmlns:p14="http://schemas.microsoft.com/office/powerpoint/2010/main" val="2314665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C7B86A-E633-460D-A39B-EE066756F33A}"/>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ACB3197-C574-46F0-B51D-7E92F04690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C0C4160-0FCD-4846-A418-9B864070897C}"/>
              </a:ext>
            </a:extLst>
          </p:cNvPr>
          <p:cNvSpPr>
            <a:spLocks noGrp="1"/>
          </p:cNvSpPr>
          <p:nvPr>
            <p:ph type="dt" sz="half" idx="10"/>
          </p:nvPr>
        </p:nvSpPr>
        <p:spPr/>
        <p:txBody>
          <a:bodyPr/>
          <a:lstStyle/>
          <a:p>
            <a:fld id="{5ADC0CD6-EC1C-4AFE-9B32-063924EF9159}" type="datetimeFigureOut">
              <a:rPr lang="nb-NO" smtClean="0"/>
              <a:t>08.06.2022</a:t>
            </a:fld>
            <a:endParaRPr lang="nb-NO"/>
          </a:p>
        </p:txBody>
      </p:sp>
      <p:sp>
        <p:nvSpPr>
          <p:cNvPr id="5" name="Plassholder for bunntekst 4">
            <a:extLst>
              <a:ext uri="{FF2B5EF4-FFF2-40B4-BE49-F238E27FC236}">
                <a16:creationId xmlns:a16="http://schemas.microsoft.com/office/drawing/2014/main" id="{F7EE205C-4359-47C7-934B-6E11911574E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0D6DDE-8BAF-4302-BF33-AD9793FF7A9D}"/>
              </a:ext>
            </a:extLst>
          </p:cNvPr>
          <p:cNvSpPr>
            <a:spLocks noGrp="1"/>
          </p:cNvSpPr>
          <p:nvPr>
            <p:ph type="sldNum" sz="quarter" idx="12"/>
          </p:nvPr>
        </p:nvSpPr>
        <p:spPr/>
        <p:txBody>
          <a:bodyPr/>
          <a:lstStyle/>
          <a:p>
            <a:fld id="{BA5299C4-47F6-4134-A390-9A38FF0D5472}" type="slidenum">
              <a:rPr lang="nb-NO" smtClean="0"/>
              <a:t>‹#›</a:t>
            </a:fld>
            <a:endParaRPr lang="nb-NO"/>
          </a:p>
        </p:txBody>
      </p:sp>
    </p:spTree>
    <p:extLst>
      <p:ext uri="{BB962C8B-B14F-4D97-AF65-F5344CB8AC3E}">
        <p14:creationId xmlns:p14="http://schemas.microsoft.com/office/powerpoint/2010/main" val="37138902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082C1E-E31E-4C43-81E0-1348D268F54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8C63135-215C-4A63-A9F5-9630B3A6764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3FD49EF-F00E-46EC-8860-F922A9A7DBE9}"/>
              </a:ext>
            </a:extLst>
          </p:cNvPr>
          <p:cNvSpPr>
            <a:spLocks noGrp="1"/>
          </p:cNvSpPr>
          <p:nvPr>
            <p:ph type="dt" sz="half" idx="10"/>
          </p:nvPr>
        </p:nvSpPr>
        <p:spPr/>
        <p:txBody>
          <a:bodyPr/>
          <a:lstStyle/>
          <a:p>
            <a:fld id="{5ADC0CD6-EC1C-4AFE-9B32-063924EF9159}" type="datetimeFigureOut">
              <a:rPr lang="nb-NO" smtClean="0"/>
              <a:t>08.06.2022</a:t>
            </a:fld>
            <a:endParaRPr lang="nb-NO"/>
          </a:p>
        </p:txBody>
      </p:sp>
      <p:sp>
        <p:nvSpPr>
          <p:cNvPr id="5" name="Plassholder for bunntekst 4">
            <a:extLst>
              <a:ext uri="{FF2B5EF4-FFF2-40B4-BE49-F238E27FC236}">
                <a16:creationId xmlns:a16="http://schemas.microsoft.com/office/drawing/2014/main" id="{0621E738-125D-46BA-918C-BA638EC9D67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8F5F06D-7EE6-49D4-83B0-95A68C5548C2}"/>
              </a:ext>
            </a:extLst>
          </p:cNvPr>
          <p:cNvSpPr>
            <a:spLocks noGrp="1"/>
          </p:cNvSpPr>
          <p:nvPr>
            <p:ph type="sldNum" sz="quarter" idx="12"/>
          </p:nvPr>
        </p:nvSpPr>
        <p:spPr/>
        <p:txBody>
          <a:bodyPr/>
          <a:lstStyle/>
          <a:p>
            <a:fld id="{BA5299C4-47F6-4134-A390-9A38FF0D5472}" type="slidenum">
              <a:rPr lang="nb-NO" smtClean="0"/>
              <a:t>‹#›</a:t>
            </a:fld>
            <a:endParaRPr lang="nb-NO"/>
          </a:p>
        </p:txBody>
      </p:sp>
    </p:spTree>
    <p:extLst>
      <p:ext uri="{BB962C8B-B14F-4D97-AF65-F5344CB8AC3E}">
        <p14:creationId xmlns:p14="http://schemas.microsoft.com/office/powerpoint/2010/main" val="39268794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C5D127-E96C-4853-99E1-7A5C7C14873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F9C0286-1E8D-472F-B203-06F5225C6F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1DECD91-86DD-4A98-8D75-C8F3CF9B7BEE}"/>
              </a:ext>
            </a:extLst>
          </p:cNvPr>
          <p:cNvSpPr>
            <a:spLocks noGrp="1"/>
          </p:cNvSpPr>
          <p:nvPr>
            <p:ph type="dt" sz="half" idx="10"/>
          </p:nvPr>
        </p:nvSpPr>
        <p:spPr/>
        <p:txBody>
          <a:bodyPr/>
          <a:lstStyle/>
          <a:p>
            <a:fld id="{5ADC0CD6-EC1C-4AFE-9B32-063924EF9159}" type="datetimeFigureOut">
              <a:rPr lang="nb-NO" smtClean="0"/>
              <a:t>08.06.2022</a:t>
            </a:fld>
            <a:endParaRPr lang="nb-NO"/>
          </a:p>
        </p:txBody>
      </p:sp>
      <p:sp>
        <p:nvSpPr>
          <p:cNvPr id="5" name="Plassholder for bunntekst 4">
            <a:extLst>
              <a:ext uri="{FF2B5EF4-FFF2-40B4-BE49-F238E27FC236}">
                <a16:creationId xmlns:a16="http://schemas.microsoft.com/office/drawing/2014/main" id="{258083A3-EDB3-4A07-BC70-D5A98F6B011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FBACB09-0965-408D-A92D-422ECAEFB5BF}"/>
              </a:ext>
            </a:extLst>
          </p:cNvPr>
          <p:cNvSpPr>
            <a:spLocks noGrp="1"/>
          </p:cNvSpPr>
          <p:nvPr>
            <p:ph type="sldNum" sz="quarter" idx="12"/>
          </p:nvPr>
        </p:nvSpPr>
        <p:spPr/>
        <p:txBody>
          <a:bodyPr/>
          <a:lstStyle/>
          <a:p>
            <a:fld id="{BA5299C4-47F6-4134-A390-9A38FF0D5472}" type="slidenum">
              <a:rPr lang="nb-NO" smtClean="0"/>
              <a:t>‹#›</a:t>
            </a:fld>
            <a:endParaRPr lang="nb-NO"/>
          </a:p>
        </p:txBody>
      </p:sp>
    </p:spTree>
    <p:extLst>
      <p:ext uri="{BB962C8B-B14F-4D97-AF65-F5344CB8AC3E}">
        <p14:creationId xmlns:p14="http://schemas.microsoft.com/office/powerpoint/2010/main" val="22230199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7E2621-BBCB-42E4-B175-324541B6980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FBE6897-20F9-4ADC-AEBC-0A485E65F1A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9F33BAB-3778-4B82-997D-283C3DD13AF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1CB413A8-3588-4BF9-85A3-FADBB1012EC0}"/>
              </a:ext>
            </a:extLst>
          </p:cNvPr>
          <p:cNvSpPr>
            <a:spLocks noGrp="1"/>
          </p:cNvSpPr>
          <p:nvPr>
            <p:ph type="dt" sz="half" idx="10"/>
          </p:nvPr>
        </p:nvSpPr>
        <p:spPr/>
        <p:txBody>
          <a:bodyPr/>
          <a:lstStyle/>
          <a:p>
            <a:fld id="{5ADC0CD6-EC1C-4AFE-9B32-063924EF9159}" type="datetimeFigureOut">
              <a:rPr lang="nb-NO" smtClean="0"/>
              <a:t>08.06.2022</a:t>
            </a:fld>
            <a:endParaRPr lang="nb-NO"/>
          </a:p>
        </p:txBody>
      </p:sp>
      <p:sp>
        <p:nvSpPr>
          <p:cNvPr id="6" name="Plassholder for bunntekst 5">
            <a:extLst>
              <a:ext uri="{FF2B5EF4-FFF2-40B4-BE49-F238E27FC236}">
                <a16:creationId xmlns:a16="http://schemas.microsoft.com/office/drawing/2014/main" id="{926E3477-AD5C-46AC-A002-3981AD0A2C3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E74EED9-7366-48B9-9E4B-782693584289}"/>
              </a:ext>
            </a:extLst>
          </p:cNvPr>
          <p:cNvSpPr>
            <a:spLocks noGrp="1"/>
          </p:cNvSpPr>
          <p:nvPr>
            <p:ph type="sldNum" sz="quarter" idx="12"/>
          </p:nvPr>
        </p:nvSpPr>
        <p:spPr/>
        <p:txBody>
          <a:bodyPr/>
          <a:lstStyle/>
          <a:p>
            <a:fld id="{BA5299C4-47F6-4134-A390-9A38FF0D5472}" type="slidenum">
              <a:rPr lang="nb-NO" smtClean="0"/>
              <a:t>‹#›</a:t>
            </a:fld>
            <a:endParaRPr lang="nb-NO"/>
          </a:p>
        </p:txBody>
      </p:sp>
    </p:spTree>
    <p:extLst>
      <p:ext uri="{BB962C8B-B14F-4D97-AF65-F5344CB8AC3E}">
        <p14:creationId xmlns:p14="http://schemas.microsoft.com/office/powerpoint/2010/main" val="7753105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07B1C7-AD39-44A3-B6FD-9EDFCD3356D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209EE85-6CC4-4089-B182-02C36A428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3483B85-679E-4EDF-A6CF-899D4A339640}"/>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966E700-B874-4527-A9A9-2482161E34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623C31C5-BDEC-4CE0-A921-EA7E50F5286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9BC2F29-4B55-426B-8773-EAA3614E6DE0}"/>
              </a:ext>
            </a:extLst>
          </p:cNvPr>
          <p:cNvSpPr>
            <a:spLocks noGrp="1"/>
          </p:cNvSpPr>
          <p:nvPr>
            <p:ph type="dt" sz="half" idx="10"/>
          </p:nvPr>
        </p:nvSpPr>
        <p:spPr/>
        <p:txBody>
          <a:bodyPr/>
          <a:lstStyle/>
          <a:p>
            <a:fld id="{5ADC0CD6-EC1C-4AFE-9B32-063924EF9159}" type="datetimeFigureOut">
              <a:rPr lang="nb-NO" smtClean="0"/>
              <a:t>08.06.2022</a:t>
            </a:fld>
            <a:endParaRPr lang="nb-NO"/>
          </a:p>
        </p:txBody>
      </p:sp>
      <p:sp>
        <p:nvSpPr>
          <p:cNvPr id="8" name="Plassholder for bunntekst 7">
            <a:extLst>
              <a:ext uri="{FF2B5EF4-FFF2-40B4-BE49-F238E27FC236}">
                <a16:creationId xmlns:a16="http://schemas.microsoft.com/office/drawing/2014/main" id="{262554BB-ADB5-44C4-8C57-23E53C5984E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1BB38D61-7B64-4A49-844A-8A48B1930250}"/>
              </a:ext>
            </a:extLst>
          </p:cNvPr>
          <p:cNvSpPr>
            <a:spLocks noGrp="1"/>
          </p:cNvSpPr>
          <p:nvPr>
            <p:ph type="sldNum" sz="quarter" idx="12"/>
          </p:nvPr>
        </p:nvSpPr>
        <p:spPr/>
        <p:txBody>
          <a:bodyPr/>
          <a:lstStyle/>
          <a:p>
            <a:fld id="{BA5299C4-47F6-4134-A390-9A38FF0D5472}" type="slidenum">
              <a:rPr lang="nb-NO" smtClean="0"/>
              <a:t>‹#›</a:t>
            </a:fld>
            <a:endParaRPr lang="nb-NO"/>
          </a:p>
        </p:txBody>
      </p:sp>
    </p:spTree>
    <p:extLst>
      <p:ext uri="{BB962C8B-B14F-4D97-AF65-F5344CB8AC3E}">
        <p14:creationId xmlns:p14="http://schemas.microsoft.com/office/powerpoint/2010/main" val="21212210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1E2442-EB67-476A-AC93-C6F8B3A9FAD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E55965C-8002-44FE-B100-F66501712651}"/>
              </a:ext>
            </a:extLst>
          </p:cNvPr>
          <p:cNvSpPr>
            <a:spLocks noGrp="1"/>
          </p:cNvSpPr>
          <p:nvPr>
            <p:ph type="dt" sz="half" idx="10"/>
          </p:nvPr>
        </p:nvSpPr>
        <p:spPr/>
        <p:txBody>
          <a:bodyPr/>
          <a:lstStyle/>
          <a:p>
            <a:fld id="{5ADC0CD6-EC1C-4AFE-9B32-063924EF9159}" type="datetimeFigureOut">
              <a:rPr lang="nb-NO" smtClean="0"/>
              <a:t>08.06.2022</a:t>
            </a:fld>
            <a:endParaRPr lang="nb-NO"/>
          </a:p>
        </p:txBody>
      </p:sp>
      <p:sp>
        <p:nvSpPr>
          <p:cNvPr id="4" name="Plassholder for bunntekst 3">
            <a:extLst>
              <a:ext uri="{FF2B5EF4-FFF2-40B4-BE49-F238E27FC236}">
                <a16:creationId xmlns:a16="http://schemas.microsoft.com/office/drawing/2014/main" id="{D38E39FC-370F-4ADA-97C7-2081005DAF1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796EC2F-EBD3-421F-8729-1B92938390A7}"/>
              </a:ext>
            </a:extLst>
          </p:cNvPr>
          <p:cNvSpPr>
            <a:spLocks noGrp="1"/>
          </p:cNvSpPr>
          <p:nvPr>
            <p:ph type="sldNum" sz="quarter" idx="12"/>
          </p:nvPr>
        </p:nvSpPr>
        <p:spPr/>
        <p:txBody>
          <a:bodyPr/>
          <a:lstStyle/>
          <a:p>
            <a:fld id="{BA5299C4-47F6-4134-A390-9A38FF0D5472}" type="slidenum">
              <a:rPr lang="nb-NO" smtClean="0"/>
              <a:t>‹#›</a:t>
            </a:fld>
            <a:endParaRPr lang="nb-NO"/>
          </a:p>
        </p:txBody>
      </p:sp>
    </p:spTree>
    <p:extLst>
      <p:ext uri="{BB962C8B-B14F-4D97-AF65-F5344CB8AC3E}">
        <p14:creationId xmlns:p14="http://schemas.microsoft.com/office/powerpoint/2010/main" val="3740572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A942F4A-59B4-465B-B1D7-1DF48BD77B0C}"/>
              </a:ext>
            </a:extLst>
          </p:cNvPr>
          <p:cNvSpPr>
            <a:spLocks noGrp="1"/>
          </p:cNvSpPr>
          <p:nvPr>
            <p:ph type="dt" sz="half" idx="10"/>
          </p:nvPr>
        </p:nvSpPr>
        <p:spPr/>
        <p:txBody>
          <a:bodyPr/>
          <a:lstStyle/>
          <a:p>
            <a:fld id="{5ADC0CD6-EC1C-4AFE-9B32-063924EF9159}" type="datetimeFigureOut">
              <a:rPr lang="nb-NO" smtClean="0"/>
              <a:t>08.06.2022</a:t>
            </a:fld>
            <a:endParaRPr lang="nb-NO"/>
          </a:p>
        </p:txBody>
      </p:sp>
      <p:sp>
        <p:nvSpPr>
          <p:cNvPr id="3" name="Plassholder for bunntekst 2">
            <a:extLst>
              <a:ext uri="{FF2B5EF4-FFF2-40B4-BE49-F238E27FC236}">
                <a16:creationId xmlns:a16="http://schemas.microsoft.com/office/drawing/2014/main" id="{3D87E654-3CA2-41B9-BAFC-B0BEB7ABCA1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59191ED-21B4-4925-99BA-8D437A6BC57C}"/>
              </a:ext>
            </a:extLst>
          </p:cNvPr>
          <p:cNvSpPr>
            <a:spLocks noGrp="1"/>
          </p:cNvSpPr>
          <p:nvPr>
            <p:ph type="sldNum" sz="quarter" idx="12"/>
          </p:nvPr>
        </p:nvSpPr>
        <p:spPr/>
        <p:txBody>
          <a:bodyPr/>
          <a:lstStyle/>
          <a:p>
            <a:fld id="{BA5299C4-47F6-4134-A390-9A38FF0D5472}" type="slidenum">
              <a:rPr lang="nb-NO" smtClean="0"/>
              <a:t>‹#›</a:t>
            </a:fld>
            <a:endParaRPr lang="nb-NO"/>
          </a:p>
        </p:txBody>
      </p:sp>
    </p:spTree>
    <p:extLst>
      <p:ext uri="{BB962C8B-B14F-4D97-AF65-F5344CB8AC3E}">
        <p14:creationId xmlns:p14="http://schemas.microsoft.com/office/powerpoint/2010/main" val="37038332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C9472E-0DEA-459C-9DB1-DC58F5B5708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17E0722-C386-4846-A2C6-B7EB45E36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E679034-7695-485B-B9B8-2D7643A95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446FEDD-5B86-4C2B-A09E-A79FD459506E}"/>
              </a:ext>
            </a:extLst>
          </p:cNvPr>
          <p:cNvSpPr>
            <a:spLocks noGrp="1"/>
          </p:cNvSpPr>
          <p:nvPr>
            <p:ph type="dt" sz="half" idx="10"/>
          </p:nvPr>
        </p:nvSpPr>
        <p:spPr/>
        <p:txBody>
          <a:bodyPr/>
          <a:lstStyle/>
          <a:p>
            <a:fld id="{5ADC0CD6-EC1C-4AFE-9B32-063924EF9159}" type="datetimeFigureOut">
              <a:rPr lang="nb-NO" smtClean="0"/>
              <a:t>08.06.2022</a:t>
            </a:fld>
            <a:endParaRPr lang="nb-NO"/>
          </a:p>
        </p:txBody>
      </p:sp>
      <p:sp>
        <p:nvSpPr>
          <p:cNvPr id="6" name="Plassholder for bunntekst 5">
            <a:extLst>
              <a:ext uri="{FF2B5EF4-FFF2-40B4-BE49-F238E27FC236}">
                <a16:creationId xmlns:a16="http://schemas.microsoft.com/office/drawing/2014/main" id="{50F8803F-FD96-4805-B43F-8B05BC6155A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3D32524-A1FC-4B4D-8C03-771E0777E995}"/>
              </a:ext>
            </a:extLst>
          </p:cNvPr>
          <p:cNvSpPr>
            <a:spLocks noGrp="1"/>
          </p:cNvSpPr>
          <p:nvPr>
            <p:ph type="sldNum" sz="quarter" idx="12"/>
          </p:nvPr>
        </p:nvSpPr>
        <p:spPr/>
        <p:txBody>
          <a:bodyPr/>
          <a:lstStyle/>
          <a:p>
            <a:fld id="{BA5299C4-47F6-4134-A390-9A38FF0D5472}" type="slidenum">
              <a:rPr lang="nb-NO" smtClean="0"/>
              <a:t>‹#›</a:t>
            </a:fld>
            <a:endParaRPr lang="nb-NO"/>
          </a:p>
        </p:txBody>
      </p:sp>
    </p:spTree>
    <p:extLst>
      <p:ext uri="{BB962C8B-B14F-4D97-AF65-F5344CB8AC3E}">
        <p14:creationId xmlns:p14="http://schemas.microsoft.com/office/powerpoint/2010/main" val="6557239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3D398B-2DAD-47FB-B4EA-1D8231E197C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588A025E-B001-4DB7-BE95-0089F5B36A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60F152AA-F71B-4814-A40A-72486121D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D8B929C-43E5-418D-9B84-41BE50DE4727}"/>
              </a:ext>
            </a:extLst>
          </p:cNvPr>
          <p:cNvSpPr>
            <a:spLocks noGrp="1"/>
          </p:cNvSpPr>
          <p:nvPr>
            <p:ph type="dt" sz="half" idx="10"/>
          </p:nvPr>
        </p:nvSpPr>
        <p:spPr/>
        <p:txBody>
          <a:bodyPr/>
          <a:lstStyle/>
          <a:p>
            <a:fld id="{5ADC0CD6-EC1C-4AFE-9B32-063924EF9159}" type="datetimeFigureOut">
              <a:rPr lang="nb-NO" smtClean="0"/>
              <a:t>08.06.2022</a:t>
            </a:fld>
            <a:endParaRPr lang="nb-NO"/>
          </a:p>
        </p:txBody>
      </p:sp>
      <p:sp>
        <p:nvSpPr>
          <p:cNvPr id="6" name="Plassholder for bunntekst 5">
            <a:extLst>
              <a:ext uri="{FF2B5EF4-FFF2-40B4-BE49-F238E27FC236}">
                <a16:creationId xmlns:a16="http://schemas.microsoft.com/office/drawing/2014/main" id="{778D9B7D-1CFB-4DCA-B179-1E8C369EEF2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9CC587-680B-4F2F-8C42-F8FD8D9C81A9}"/>
              </a:ext>
            </a:extLst>
          </p:cNvPr>
          <p:cNvSpPr>
            <a:spLocks noGrp="1"/>
          </p:cNvSpPr>
          <p:nvPr>
            <p:ph type="sldNum" sz="quarter" idx="12"/>
          </p:nvPr>
        </p:nvSpPr>
        <p:spPr/>
        <p:txBody>
          <a:bodyPr/>
          <a:lstStyle/>
          <a:p>
            <a:fld id="{BA5299C4-47F6-4134-A390-9A38FF0D5472}" type="slidenum">
              <a:rPr lang="nb-NO" smtClean="0"/>
              <a:t>‹#›</a:t>
            </a:fld>
            <a:endParaRPr lang="nb-NO"/>
          </a:p>
        </p:txBody>
      </p:sp>
    </p:spTree>
    <p:extLst>
      <p:ext uri="{BB962C8B-B14F-4D97-AF65-F5344CB8AC3E}">
        <p14:creationId xmlns:p14="http://schemas.microsoft.com/office/powerpoint/2010/main" val="174956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le ti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4E748BD-053B-42C6-8562-9B409A8B7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 y="0"/>
            <a:ext cx="12172494" cy="6858000"/>
          </a:xfrm>
          <a:prstGeom prst="rect">
            <a:avLst/>
          </a:prstGeom>
        </p:spPr>
      </p:pic>
      <p:pic>
        <p:nvPicPr>
          <p:cNvPr id="7" name="Bilde 6">
            <a:extLst>
              <a:ext uri="{FF2B5EF4-FFF2-40B4-BE49-F238E27FC236}">
                <a16:creationId xmlns:a16="http://schemas.microsoft.com/office/drawing/2014/main" id="{72AF4AF6-E13C-4BB6-95B1-42D334CF9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528" y="221707"/>
            <a:ext cx="1728216" cy="540258"/>
          </a:xfrm>
          <a:prstGeom prst="rect">
            <a:avLst/>
          </a:prstGeom>
        </p:spPr>
      </p:pic>
      <p:pic>
        <p:nvPicPr>
          <p:cNvPr id="8" name="Bilde 7">
            <a:extLst>
              <a:ext uri="{FF2B5EF4-FFF2-40B4-BE49-F238E27FC236}">
                <a16:creationId xmlns:a16="http://schemas.microsoft.com/office/drawing/2014/main" id="{3511D127-3C53-477A-9E07-A6613C31A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 y="4437402"/>
            <a:ext cx="2664714" cy="2448306"/>
          </a:xfrm>
          <a:prstGeom prst="rect">
            <a:avLst/>
          </a:prstGeom>
        </p:spPr>
      </p:pic>
    </p:spTree>
    <p:extLst>
      <p:ext uri="{BB962C8B-B14F-4D97-AF65-F5344CB8AC3E}">
        <p14:creationId xmlns:p14="http://schemas.microsoft.com/office/powerpoint/2010/main" val="11041398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803C53-BB36-4AB1-B836-8E50944862DB}"/>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31F0FB4-9B11-49D9-888C-A79C1C39A4B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71F57C6-7A88-4DFF-982C-F07B8E51421F}"/>
              </a:ext>
            </a:extLst>
          </p:cNvPr>
          <p:cNvSpPr>
            <a:spLocks noGrp="1"/>
          </p:cNvSpPr>
          <p:nvPr>
            <p:ph type="dt" sz="half" idx="10"/>
          </p:nvPr>
        </p:nvSpPr>
        <p:spPr/>
        <p:txBody>
          <a:bodyPr/>
          <a:lstStyle/>
          <a:p>
            <a:fld id="{5ADC0CD6-EC1C-4AFE-9B32-063924EF9159}" type="datetimeFigureOut">
              <a:rPr lang="nb-NO" smtClean="0"/>
              <a:t>08.06.2022</a:t>
            </a:fld>
            <a:endParaRPr lang="nb-NO"/>
          </a:p>
        </p:txBody>
      </p:sp>
      <p:sp>
        <p:nvSpPr>
          <p:cNvPr id="5" name="Plassholder for bunntekst 4">
            <a:extLst>
              <a:ext uri="{FF2B5EF4-FFF2-40B4-BE49-F238E27FC236}">
                <a16:creationId xmlns:a16="http://schemas.microsoft.com/office/drawing/2014/main" id="{DD319991-343E-4668-940B-2CB05107BAC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4FB4912-8E6A-4315-BCAD-751892CAC6A3}"/>
              </a:ext>
            </a:extLst>
          </p:cNvPr>
          <p:cNvSpPr>
            <a:spLocks noGrp="1"/>
          </p:cNvSpPr>
          <p:nvPr>
            <p:ph type="sldNum" sz="quarter" idx="12"/>
          </p:nvPr>
        </p:nvSpPr>
        <p:spPr/>
        <p:txBody>
          <a:bodyPr/>
          <a:lstStyle/>
          <a:p>
            <a:fld id="{BA5299C4-47F6-4134-A390-9A38FF0D5472}" type="slidenum">
              <a:rPr lang="nb-NO" smtClean="0"/>
              <a:t>‹#›</a:t>
            </a:fld>
            <a:endParaRPr lang="nb-NO"/>
          </a:p>
        </p:txBody>
      </p:sp>
    </p:spTree>
    <p:extLst>
      <p:ext uri="{BB962C8B-B14F-4D97-AF65-F5344CB8AC3E}">
        <p14:creationId xmlns:p14="http://schemas.microsoft.com/office/powerpoint/2010/main" val="14397871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6972070-C63B-43FB-8588-C8FE4C38281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1A0BEC57-FE04-4EE4-81FD-30DD5568C05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548E9BC-10CC-45A8-9279-4A089E93BC70}"/>
              </a:ext>
            </a:extLst>
          </p:cNvPr>
          <p:cNvSpPr>
            <a:spLocks noGrp="1"/>
          </p:cNvSpPr>
          <p:nvPr>
            <p:ph type="dt" sz="half" idx="10"/>
          </p:nvPr>
        </p:nvSpPr>
        <p:spPr/>
        <p:txBody>
          <a:bodyPr/>
          <a:lstStyle/>
          <a:p>
            <a:fld id="{5ADC0CD6-EC1C-4AFE-9B32-063924EF9159}" type="datetimeFigureOut">
              <a:rPr lang="nb-NO" smtClean="0"/>
              <a:t>08.06.2022</a:t>
            </a:fld>
            <a:endParaRPr lang="nb-NO"/>
          </a:p>
        </p:txBody>
      </p:sp>
      <p:sp>
        <p:nvSpPr>
          <p:cNvPr id="5" name="Plassholder for bunntekst 4">
            <a:extLst>
              <a:ext uri="{FF2B5EF4-FFF2-40B4-BE49-F238E27FC236}">
                <a16:creationId xmlns:a16="http://schemas.microsoft.com/office/drawing/2014/main" id="{38FCD2C1-D245-4F03-B2E9-383AB4105B2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A642664-FDC9-4953-9F6C-28F96906810B}"/>
              </a:ext>
            </a:extLst>
          </p:cNvPr>
          <p:cNvSpPr>
            <a:spLocks noGrp="1"/>
          </p:cNvSpPr>
          <p:nvPr>
            <p:ph type="sldNum" sz="quarter" idx="12"/>
          </p:nvPr>
        </p:nvSpPr>
        <p:spPr/>
        <p:txBody>
          <a:bodyPr/>
          <a:lstStyle/>
          <a:p>
            <a:fld id="{BA5299C4-47F6-4134-A390-9A38FF0D5472}" type="slidenum">
              <a:rPr lang="nb-NO" smtClean="0"/>
              <a:t>‹#›</a:t>
            </a:fld>
            <a:endParaRPr lang="nb-NO"/>
          </a:p>
        </p:txBody>
      </p:sp>
    </p:spTree>
    <p:extLst>
      <p:ext uri="{BB962C8B-B14F-4D97-AF65-F5344CB8AC3E}">
        <p14:creationId xmlns:p14="http://schemas.microsoft.com/office/powerpoint/2010/main" val="372955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 med 'Dele ti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D6DC584A-0554-400E-9440-ADA1B23F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608" y="0"/>
            <a:ext cx="4811392" cy="6858000"/>
          </a:xfrm>
          <a:prstGeom prst="rect">
            <a:avLst/>
          </a:prstGeom>
        </p:spPr>
      </p:pic>
      <p:grpSp>
        <p:nvGrpSpPr>
          <p:cNvPr id="10" name="Gruppe 9">
            <a:extLst>
              <a:ext uri="{FF2B5EF4-FFF2-40B4-BE49-F238E27FC236}">
                <a16:creationId xmlns:a16="http://schemas.microsoft.com/office/drawing/2014/main" id="{DB235F24-39CB-4BAF-848F-33F9052656E8}"/>
              </a:ext>
            </a:extLst>
          </p:cNvPr>
          <p:cNvGrpSpPr/>
          <p:nvPr/>
        </p:nvGrpSpPr>
        <p:grpSpPr>
          <a:xfrm>
            <a:off x="0" y="0"/>
            <a:ext cx="7758113" cy="6877050"/>
            <a:chOff x="0" y="0"/>
            <a:chExt cx="7758113" cy="6877050"/>
          </a:xfrm>
        </p:grpSpPr>
        <p:sp>
          <p:nvSpPr>
            <p:cNvPr id="12" name="Rectangle 5">
              <a:extLst>
                <a:ext uri="{FF2B5EF4-FFF2-40B4-BE49-F238E27FC236}">
                  <a16:creationId xmlns:a16="http://schemas.microsoft.com/office/drawing/2014/main" id="{33AB03CD-9CB7-416B-89BA-58F131EBEF95}"/>
                </a:ext>
              </a:extLst>
            </p:cNvPr>
            <p:cNvSpPr>
              <a:spLocks noChangeArrowheads="1"/>
            </p:cNvSpPr>
            <p:nvPr/>
          </p:nvSpPr>
          <p:spPr bwMode="auto">
            <a:xfrm>
              <a:off x="0" y="0"/>
              <a:ext cx="7483475" cy="6877050"/>
            </a:xfrm>
            <a:prstGeom prst="rect">
              <a:avLst/>
            </a:prstGeom>
            <a:solidFill>
              <a:srgbClr val="009C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6">
              <a:extLst>
                <a:ext uri="{FF2B5EF4-FFF2-40B4-BE49-F238E27FC236}">
                  <a16:creationId xmlns:a16="http://schemas.microsoft.com/office/drawing/2014/main" id="{DD4EF378-E75B-4132-9FF1-8DD1C5140BE7}"/>
                </a:ext>
              </a:extLst>
            </p:cNvPr>
            <p:cNvSpPr>
              <a:spLocks/>
            </p:cNvSpPr>
            <p:nvPr/>
          </p:nvSpPr>
          <p:spPr bwMode="auto">
            <a:xfrm>
              <a:off x="6937375" y="3027363"/>
              <a:ext cx="820738" cy="822325"/>
            </a:xfrm>
            <a:custGeom>
              <a:avLst/>
              <a:gdLst>
                <a:gd name="T0" fmla="*/ 539 w 1079"/>
                <a:gd name="T1" fmla="*/ 0 h 1078"/>
                <a:gd name="T2" fmla="*/ 1079 w 1079"/>
                <a:gd name="T3" fmla="*/ 539 h 1078"/>
                <a:gd name="T4" fmla="*/ 539 w 1079"/>
                <a:gd name="T5" fmla="*/ 1078 h 1078"/>
                <a:gd name="T6" fmla="*/ 0 w 1079"/>
                <a:gd name="T7" fmla="*/ 539 h 1078"/>
                <a:gd name="T8" fmla="*/ 539 w 1079"/>
                <a:gd name="T9" fmla="*/ 0 h 1078"/>
              </a:gdLst>
              <a:ahLst/>
              <a:cxnLst>
                <a:cxn ang="0">
                  <a:pos x="T0" y="T1"/>
                </a:cxn>
                <a:cxn ang="0">
                  <a:pos x="T2" y="T3"/>
                </a:cxn>
                <a:cxn ang="0">
                  <a:pos x="T4" y="T5"/>
                </a:cxn>
                <a:cxn ang="0">
                  <a:pos x="T6" y="T7"/>
                </a:cxn>
                <a:cxn ang="0">
                  <a:pos x="T8" y="T9"/>
                </a:cxn>
              </a:cxnLst>
              <a:rect l="0" t="0" r="r" b="b"/>
              <a:pathLst>
                <a:path w="1079" h="1078">
                  <a:moveTo>
                    <a:pt x="539" y="0"/>
                  </a:moveTo>
                  <a:lnTo>
                    <a:pt x="1079" y="539"/>
                  </a:lnTo>
                  <a:lnTo>
                    <a:pt x="539" y="1078"/>
                  </a:lnTo>
                  <a:lnTo>
                    <a:pt x="0" y="539"/>
                  </a:lnTo>
                  <a:lnTo>
                    <a:pt x="539" y="0"/>
                  </a:lnTo>
                  <a:close/>
                </a:path>
              </a:pathLst>
            </a:custGeom>
            <a:solidFill>
              <a:srgbClr val="009C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
        <p:nvSpPr>
          <p:cNvPr id="5" name="AutoShape 3">
            <a:extLst>
              <a:ext uri="{FF2B5EF4-FFF2-40B4-BE49-F238E27FC236}">
                <a16:creationId xmlns:a16="http://schemas.microsoft.com/office/drawing/2014/main" id="{F9DC8553-B470-4D8F-9F33-5FFD965DADDC}"/>
              </a:ext>
            </a:extLst>
          </p:cNvPr>
          <p:cNvSpPr>
            <a:spLocks noChangeAspect="1" noChangeArrowheads="1" noTextEdit="1"/>
          </p:cNvSpPr>
          <p:nvPr/>
        </p:nvSpPr>
        <p:spPr bwMode="auto">
          <a:xfrm>
            <a:off x="0" y="0"/>
            <a:ext cx="761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Plassholder for innhold 2"/>
          <p:cNvSpPr>
            <a:spLocks noGrp="1"/>
          </p:cNvSpPr>
          <p:nvPr>
            <p:ph sz="half" idx="1"/>
          </p:nvPr>
        </p:nvSpPr>
        <p:spPr>
          <a:xfrm>
            <a:off x="571500" y="2305049"/>
            <a:ext cx="6400800" cy="3871913"/>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
            <a:extLst>
              <a:ext uri="{FF2B5EF4-FFF2-40B4-BE49-F238E27FC236}">
                <a16:creationId xmlns:a16="http://schemas.microsoft.com/office/drawing/2014/main" id="{43046701-4DA1-42EC-B8AC-1C49976135B0}"/>
              </a:ext>
            </a:extLst>
          </p:cNvPr>
          <p:cNvSpPr>
            <a:spLocks noGrp="1"/>
          </p:cNvSpPr>
          <p:nvPr>
            <p:ph type="title"/>
          </p:nvPr>
        </p:nvSpPr>
        <p:spPr>
          <a:xfrm>
            <a:off x="571500" y="657224"/>
            <a:ext cx="6400800" cy="704851"/>
          </a:xfrm>
        </p:spPr>
        <p:txBody>
          <a:bodyPr/>
          <a:lstStyle>
            <a:lvl1pPr>
              <a:defRPr>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B17F6816-3381-4AE9-A816-DC2FE0599374}"/>
              </a:ext>
            </a:extLst>
          </p:cNvPr>
          <p:cNvSpPr>
            <a:spLocks noGrp="1"/>
          </p:cNvSpPr>
          <p:nvPr>
            <p:ph type="subTitle" idx="13"/>
          </p:nvPr>
        </p:nvSpPr>
        <p:spPr>
          <a:xfrm>
            <a:off x="571500" y="1371320"/>
            <a:ext cx="6400800" cy="443472"/>
          </a:xfrm>
        </p:spPr>
        <p:txBody>
          <a:bodyPr anchor="ctr">
            <a:normAutofit/>
          </a:bodyPr>
          <a:lstStyle>
            <a:lvl1pPr marL="0" indent="0" algn="l">
              <a:buNone/>
              <a:defRPr sz="2000" i="1">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129460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le tin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A9653BF-77CB-4F1C-BC79-55ADC45CF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 y="0"/>
            <a:ext cx="12172494" cy="6858000"/>
          </a:xfrm>
          <a:prstGeom prst="rect">
            <a:avLst/>
          </a:prstGeom>
        </p:spPr>
      </p:pic>
      <p:pic>
        <p:nvPicPr>
          <p:cNvPr id="6" name="Bilde 5">
            <a:extLst>
              <a:ext uri="{FF2B5EF4-FFF2-40B4-BE49-F238E27FC236}">
                <a16:creationId xmlns:a16="http://schemas.microsoft.com/office/drawing/2014/main" id="{4852FAE2-367B-4281-A84A-ADF07A45C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528" y="221707"/>
            <a:ext cx="1728216" cy="540258"/>
          </a:xfrm>
          <a:prstGeom prst="rect">
            <a:avLst/>
          </a:prstGeom>
        </p:spPr>
      </p:pic>
      <p:pic>
        <p:nvPicPr>
          <p:cNvPr id="7" name="Bilde 6">
            <a:extLst>
              <a:ext uri="{FF2B5EF4-FFF2-40B4-BE49-F238E27FC236}">
                <a16:creationId xmlns:a16="http://schemas.microsoft.com/office/drawing/2014/main" id="{8AF7A6FF-9B5B-49E1-823E-C8875D8DBB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 y="4437402"/>
            <a:ext cx="2664714" cy="2448306"/>
          </a:xfrm>
          <a:prstGeom prst="rect">
            <a:avLst/>
          </a:prstGeom>
        </p:spPr>
      </p:pic>
    </p:spTree>
    <p:extLst>
      <p:ext uri="{BB962C8B-B14F-4D97-AF65-F5344CB8AC3E}">
        <p14:creationId xmlns:p14="http://schemas.microsoft.com/office/powerpoint/2010/main" val="27735860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4837C"/>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41400" y="877077"/>
            <a:ext cx="10515600" cy="65554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1054338" y="1806964"/>
            <a:ext cx="10515600" cy="4173959"/>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79500" y="6356350"/>
            <a:ext cx="1589055" cy="365125"/>
          </a:xfrm>
          <a:prstGeom prst="rect">
            <a:avLst/>
          </a:prstGeom>
        </p:spPr>
        <p:txBody>
          <a:bodyPr vert="horz" lIns="91440" tIns="45720" rIns="91440" bIns="45720" rtlCol="0" anchor="ctr"/>
          <a:lstStyle>
            <a:lvl1pPr algn="l">
              <a:defRPr sz="1050">
                <a:solidFill>
                  <a:schemeClr val="tx1"/>
                </a:solidFill>
                <a:latin typeface="Montserrat Light" panose="00000400000000000000" pitchFamily="2" charset="0"/>
              </a:defRPr>
            </a:lvl1pPr>
          </a:lstStyle>
          <a:p>
            <a:fld id="{E5C72E4A-E517-4DA9-960A-2AC8F26903C5}" type="datetimeFigureOut">
              <a:rPr lang="nb-NO" smtClean="0"/>
              <a:t>08.06.2022</a:t>
            </a:fld>
            <a:endParaRPr lang="nb-NO"/>
          </a:p>
        </p:txBody>
      </p:sp>
      <p:sp>
        <p:nvSpPr>
          <p:cNvPr id="5" name="Plassholder for bunntekst 4"/>
          <p:cNvSpPr>
            <a:spLocks noGrp="1"/>
          </p:cNvSpPr>
          <p:nvPr>
            <p:ph type="ftr" sz="quarter" idx="3"/>
          </p:nvPr>
        </p:nvSpPr>
        <p:spPr>
          <a:xfrm>
            <a:off x="3188219" y="6356350"/>
            <a:ext cx="5731846" cy="365125"/>
          </a:xfrm>
          <a:prstGeom prst="rect">
            <a:avLst/>
          </a:prstGeom>
        </p:spPr>
        <p:txBody>
          <a:bodyPr vert="horz" lIns="91440" tIns="45720" rIns="91440" bIns="45720" rtlCol="0" anchor="ctr"/>
          <a:lstStyle>
            <a:lvl1pPr algn="ctr">
              <a:defRPr sz="1050">
                <a:solidFill>
                  <a:schemeClr val="tx1"/>
                </a:solidFill>
                <a:latin typeface="Montserrat Light" panose="00000400000000000000" pitchFamily="2" charset="0"/>
              </a:defRPr>
            </a:lvl1pPr>
          </a:lstStyle>
          <a:p>
            <a:endParaRPr lang="nb-NO"/>
          </a:p>
        </p:txBody>
      </p:sp>
      <p:sp>
        <p:nvSpPr>
          <p:cNvPr id="6" name="Plassholder for lysbildenummer 5"/>
          <p:cNvSpPr>
            <a:spLocks noGrp="1"/>
          </p:cNvSpPr>
          <p:nvPr>
            <p:ph type="sldNum" sz="quarter" idx="4"/>
          </p:nvPr>
        </p:nvSpPr>
        <p:spPr>
          <a:xfrm>
            <a:off x="9439989" y="6358553"/>
            <a:ext cx="2142411" cy="365125"/>
          </a:xfrm>
          <a:prstGeom prst="rect">
            <a:avLst/>
          </a:prstGeom>
        </p:spPr>
        <p:txBody>
          <a:bodyPr vert="horz" lIns="91440" tIns="45720" rIns="91440" bIns="45720" rtlCol="0" anchor="ctr"/>
          <a:lstStyle>
            <a:lvl1pPr algn="r">
              <a:defRPr sz="1050">
                <a:solidFill>
                  <a:schemeClr val="tx1"/>
                </a:solidFill>
                <a:latin typeface="Montserrat Light" panose="00000400000000000000" pitchFamily="2" charset="0"/>
              </a:defRPr>
            </a:lvl1pPr>
          </a:lstStyle>
          <a:p>
            <a:fld id="{ED107B81-8528-43EA-AB29-346A28742FD8}" type="slidenum">
              <a:rPr lang="nb-NO" smtClean="0"/>
              <a:t>‹#›</a:t>
            </a:fld>
            <a:endParaRPr lang="nb-NO"/>
          </a:p>
        </p:txBody>
      </p:sp>
      <p:sp>
        <p:nvSpPr>
          <p:cNvPr id="17" name="AutoShape 3">
            <a:extLst>
              <a:ext uri="{FF2B5EF4-FFF2-40B4-BE49-F238E27FC236}">
                <a16:creationId xmlns:a16="http://schemas.microsoft.com/office/drawing/2014/main" id="{A2AE1152-6FAF-4ABF-8BCD-388C2721F517}"/>
              </a:ext>
            </a:extLst>
          </p:cNvPr>
          <p:cNvSpPr>
            <a:spLocks noChangeAspect="1" noChangeArrowheads="1" noTextEdit="1"/>
          </p:cNvSpPr>
          <p:nvPr/>
        </p:nvSpPr>
        <p:spPr bwMode="auto">
          <a:xfrm>
            <a:off x="0" y="0"/>
            <a:ext cx="104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pic>
        <p:nvPicPr>
          <p:cNvPr id="27" name="Bilde 26">
            <a:extLst>
              <a:ext uri="{FF2B5EF4-FFF2-40B4-BE49-F238E27FC236}">
                <a16:creationId xmlns:a16="http://schemas.microsoft.com/office/drawing/2014/main" id="{43FC1334-AA6D-4520-A8EF-41F90EBB11F7}"/>
              </a:ext>
            </a:extLst>
          </p:cNvPr>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10287277" y="192503"/>
            <a:ext cx="1728216" cy="540258"/>
          </a:xfrm>
          <a:prstGeom prst="rect">
            <a:avLst/>
          </a:prstGeom>
        </p:spPr>
      </p:pic>
      <p:grpSp>
        <p:nvGrpSpPr>
          <p:cNvPr id="11" name="Gruppe 10">
            <a:extLst>
              <a:ext uri="{FF2B5EF4-FFF2-40B4-BE49-F238E27FC236}">
                <a16:creationId xmlns:a16="http://schemas.microsoft.com/office/drawing/2014/main" id="{569D6B4D-0B84-4CFC-BCCF-D7DA5143A9F3}"/>
              </a:ext>
            </a:extLst>
          </p:cNvPr>
          <p:cNvGrpSpPr/>
          <p:nvPr/>
        </p:nvGrpSpPr>
        <p:grpSpPr>
          <a:xfrm>
            <a:off x="0" y="0"/>
            <a:ext cx="979488" cy="6877050"/>
            <a:chOff x="0" y="0"/>
            <a:chExt cx="979488" cy="6877050"/>
          </a:xfrm>
        </p:grpSpPr>
        <p:sp>
          <p:nvSpPr>
            <p:cNvPr id="9" name="Rectangle 5">
              <a:extLst>
                <a:ext uri="{FF2B5EF4-FFF2-40B4-BE49-F238E27FC236}">
                  <a16:creationId xmlns:a16="http://schemas.microsoft.com/office/drawing/2014/main" id="{171EEE92-123E-4D66-B233-3D76428523FE}"/>
                </a:ext>
              </a:extLst>
            </p:cNvPr>
            <p:cNvSpPr>
              <a:spLocks noChangeArrowheads="1"/>
            </p:cNvSpPr>
            <p:nvPr/>
          </p:nvSpPr>
          <p:spPr bwMode="auto">
            <a:xfrm>
              <a:off x="0" y="0"/>
              <a:ext cx="685800" cy="6877050"/>
            </a:xfrm>
            <a:prstGeom prst="rect">
              <a:avLst/>
            </a:prstGeom>
            <a:solidFill>
              <a:srgbClr val="009A8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10" name="Freeform 6">
              <a:extLst>
                <a:ext uri="{FF2B5EF4-FFF2-40B4-BE49-F238E27FC236}">
                  <a16:creationId xmlns:a16="http://schemas.microsoft.com/office/drawing/2014/main" id="{4038581E-705E-4784-96F2-DAD10D85104E}"/>
                </a:ext>
              </a:extLst>
            </p:cNvPr>
            <p:cNvSpPr>
              <a:spLocks/>
            </p:cNvSpPr>
            <p:nvPr/>
          </p:nvSpPr>
          <p:spPr bwMode="auto">
            <a:xfrm>
              <a:off x="366713" y="833438"/>
              <a:ext cx="612775" cy="596900"/>
            </a:xfrm>
            <a:custGeom>
              <a:avLst/>
              <a:gdLst>
                <a:gd name="T0" fmla="*/ 0 w 782"/>
                <a:gd name="T1" fmla="*/ 388 h 782"/>
                <a:gd name="T2" fmla="*/ 389 w 782"/>
                <a:gd name="T3" fmla="*/ 0 h 782"/>
                <a:gd name="T4" fmla="*/ 782 w 782"/>
                <a:gd name="T5" fmla="*/ 393 h 782"/>
                <a:gd name="T6" fmla="*/ 394 w 782"/>
                <a:gd name="T7" fmla="*/ 782 h 782"/>
                <a:gd name="T8" fmla="*/ 0 w 782"/>
                <a:gd name="T9" fmla="*/ 388 h 782"/>
              </a:gdLst>
              <a:ahLst/>
              <a:cxnLst>
                <a:cxn ang="0">
                  <a:pos x="T0" y="T1"/>
                </a:cxn>
                <a:cxn ang="0">
                  <a:pos x="T2" y="T3"/>
                </a:cxn>
                <a:cxn ang="0">
                  <a:pos x="T4" y="T5"/>
                </a:cxn>
                <a:cxn ang="0">
                  <a:pos x="T6" y="T7"/>
                </a:cxn>
                <a:cxn ang="0">
                  <a:pos x="T8" y="T9"/>
                </a:cxn>
              </a:cxnLst>
              <a:rect l="0" t="0" r="r" b="b"/>
              <a:pathLst>
                <a:path w="782" h="782">
                  <a:moveTo>
                    <a:pt x="0" y="388"/>
                  </a:moveTo>
                  <a:lnTo>
                    <a:pt x="389" y="0"/>
                  </a:lnTo>
                  <a:lnTo>
                    <a:pt x="782" y="393"/>
                  </a:lnTo>
                  <a:lnTo>
                    <a:pt x="394" y="782"/>
                  </a:lnTo>
                  <a:lnTo>
                    <a:pt x="0" y="388"/>
                  </a:lnTo>
                  <a:close/>
                </a:path>
              </a:pathLst>
            </a:custGeom>
            <a:solidFill>
              <a:srgbClr val="009A8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1943442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803" r:id="rId4"/>
    <p:sldLayoutId id="2147483664" r:id="rId5"/>
    <p:sldLayoutId id="2147483816" r:id="rId6"/>
    <p:sldLayoutId id="2147483665" r:id="rId7"/>
    <p:sldLayoutId id="2147483819" r:id="rId8"/>
    <p:sldLayoutId id="2147483666" r:id="rId9"/>
    <p:sldLayoutId id="2147483818" r:id="rId10"/>
    <p:sldLayoutId id="2147483667" r:id="rId11"/>
    <p:sldLayoutId id="2147483817" r:id="rId12"/>
    <p:sldLayoutId id="2147483668" r:id="rId13"/>
    <p:sldLayoutId id="2147483801" r:id="rId14"/>
    <p:sldLayoutId id="2147483669" r:id="rId15"/>
    <p:sldLayoutId id="2147483823" r:id="rId16"/>
    <p:sldLayoutId id="2147483835" r:id="rId17"/>
    <p:sldLayoutId id="2147483672" r:id="rId18"/>
    <p:sldLayoutId id="2147483824" r:id="rId19"/>
    <p:sldLayoutId id="2147483836" r:id="rId20"/>
    <p:sldLayoutId id="2147483673" r:id="rId21"/>
    <p:sldLayoutId id="2147483825" r:id="rId22"/>
    <p:sldLayoutId id="2147483837" r:id="rId23"/>
    <p:sldLayoutId id="2147483687" r:id="rId24"/>
    <p:sldLayoutId id="2147483821" r:id="rId25"/>
    <p:sldLayoutId id="2147483822" r:id="rId26"/>
    <p:sldLayoutId id="2147483820" r:id="rId27"/>
    <p:sldLayoutId id="2147483826" r:id="rId28"/>
    <p:sldLayoutId id="2147483676" r:id="rId29"/>
    <p:sldLayoutId id="2147483678" r:id="rId30"/>
    <p:sldLayoutId id="2147483684" r:id="rId31"/>
    <p:sldLayoutId id="2147483688" r:id="rId32"/>
    <p:sldLayoutId id="2147483789" r:id="rId33"/>
    <p:sldLayoutId id="2147483791" r:id="rId34"/>
    <p:sldLayoutId id="2147483677" r:id="rId35"/>
    <p:sldLayoutId id="2147483685" r:id="rId36"/>
    <p:sldLayoutId id="2147483686" r:id="rId37"/>
    <p:sldLayoutId id="2147483802" r:id="rId38"/>
    <p:sldLayoutId id="2147483811" r:id="rId39"/>
    <p:sldLayoutId id="2147483827" r:id="rId40"/>
    <p:sldLayoutId id="2147483839" r:id="rId41"/>
    <p:sldLayoutId id="2147483828" r:id="rId42"/>
    <p:sldLayoutId id="2147483829" r:id="rId43"/>
    <p:sldLayoutId id="2147483800" r:id="rId44"/>
    <p:sldLayoutId id="2147483831" r:id="rId45"/>
    <p:sldLayoutId id="2147483810" r:id="rId46"/>
    <p:sldLayoutId id="2147483830" r:id="rId47"/>
    <p:sldLayoutId id="2147483834" r:id="rId48"/>
    <p:sldLayoutId id="2147483833" r:id="rId49"/>
    <p:sldLayoutId id="2147483832" r:id="rId50"/>
    <p:sldLayoutId id="2147483809" r:id="rId51"/>
    <p:sldLayoutId id="2147483804" r:id="rId52"/>
    <p:sldLayoutId id="2147483805" r:id="rId53"/>
    <p:sldLayoutId id="2147483806" r:id="rId54"/>
    <p:sldLayoutId id="2147483808" r:id="rId55"/>
    <p:sldLayoutId id="2147483815" r:id="rId56"/>
    <p:sldLayoutId id="2147483812" r:id="rId57"/>
    <p:sldLayoutId id="2147483813" r:id="rId58"/>
    <p:sldLayoutId id="2147483814" r:id="rId59"/>
    <p:sldLayoutId id="2147483840" r:id="rId60"/>
  </p:sldLayoutIdLst>
  <p:txStyles>
    <p:titleStyle>
      <a:lvl1pPr algn="l" defTabSz="914400" rtl="0" eaLnBrk="1" latinLnBrk="0" hangingPunct="1">
        <a:lnSpc>
          <a:spcPct val="90000"/>
        </a:lnSpc>
        <a:spcBef>
          <a:spcPct val="0"/>
        </a:spcBef>
        <a:buNone/>
        <a:defRPr sz="4000" kern="1200">
          <a:solidFill>
            <a:srgbClr val="009A8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4837C"/>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829D56A-3E2F-4F21-A9CC-57623F40E5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B13BD6D-F30A-4745-B882-45B9AC8F31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2D2E0F9-1B6F-4515-90DF-E255B2583C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C0CD6-EC1C-4AFE-9B32-063924EF9159}" type="datetimeFigureOut">
              <a:rPr lang="nb-NO" smtClean="0"/>
              <a:t>08.06.2022</a:t>
            </a:fld>
            <a:endParaRPr lang="nb-NO"/>
          </a:p>
        </p:txBody>
      </p:sp>
      <p:sp>
        <p:nvSpPr>
          <p:cNvPr id="5" name="Plassholder for bunntekst 4">
            <a:extLst>
              <a:ext uri="{FF2B5EF4-FFF2-40B4-BE49-F238E27FC236}">
                <a16:creationId xmlns:a16="http://schemas.microsoft.com/office/drawing/2014/main" id="{999F93C8-17DE-420F-8277-D20A20447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2E9259A5-4325-40EB-B4DF-DD13B8811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299C4-47F6-4134-A390-9A38FF0D5472}" type="slidenum">
              <a:rPr lang="nb-NO" smtClean="0"/>
              <a:t>‹#›</a:t>
            </a:fld>
            <a:endParaRPr lang="nb-NO"/>
          </a:p>
        </p:txBody>
      </p:sp>
    </p:spTree>
    <p:extLst>
      <p:ext uri="{BB962C8B-B14F-4D97-AF65-F5344CB8AC3E}">
        <p14:creationId xmlns:p14="http://schemas.microsoft.com/office/powerpoint/2010/main" val="5961867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61.xml"/><Relationship Id="rId4" Type="http://schemas.openxmlformats.org/officeDocument/2006/relationships/image" Target="../media/image55.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61.xml"/><Relationship Id="rId5" Type="http://schemas.microsoft.com/office/2007/relationships/hdphoto" Target="../media/hdphoto2.wdp"/><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r>
              <a:rPr lang="nb-NO" sz="8000" b="1" dirty="0">
                <a:solidFill>
                  <a:schemeClr val="bg1"/>
                </a:solidFill>
                <a:latin typeface="Montserrat Alternates" panose="00000500000000000000" pitchFamily="2" charset="0"/>
              </a:rPr>
              <a:t>Delegudstjeneste</a:t>
            </a:r>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spTree>
    <p:extLst>
      <p:ext uri="{BB962C8B-B14F-4D97-AF65-F5344CB8AC3E}">
        <p14:creationId xmlns:p14="http://schemas.microsoft.com/office/powerpoint/2010/main" val="391076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0" y="4488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pic>
        <p:nvPicPr>
          <p:cNvPr id="3" name="Bilde 2">
            <a:extLst>
              <a:ext uri="{FF2B5EF4-FFF2-40B4-BE49-F238E27FC236}">
                <a16:creationId xmlns:a16="http://schemas.microsoft.com/office/drawing/2014/main" id="{92B472EF-6605-4742-8733-4227C67E99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18" b="91789" l="7123" r="90313">
                        <a14:foregroundMark x1="31909" y1="18475" x2="31909" y2="18475"/>
                        <a14:foregroundMark x1="53846" y1="20528" x2="53846" y2="20528"/>
                        <a14:foregroundMark x1="31909" y1="43109" x2="67236" y2="39589"/>
                        <a14:foregroundMark x1="50712" y1="75367" x2="46724" y2="53372"/>
                        <a14:foregroundMark x1="47578" y1="26979" x2="43875" y2="43402"/>
                        <a14:foregroundMark x1="51282" y1="41642" x2="30769" y2="26100"/>
                        <a14:foregroundMark x1="30769" y1="26100" x2="23647" y2="56891"/>
                        <a14:foregroundMark x1="23647" y1="56891" x2="42735" y2="73607"/>
                        <a14:foregroundMark x1="42735" y1="73607" x2="72650" y2="65982"/>
                        <a14:foregroundMark x1="72650" y1="65982" x2="74074" y2="33138"/>
                        <a14:foregroundMark x1="74074" y1="33138" x2="44444" y2="15543"/>
                        <a14:foregroundMark x1="44444" y1="15543" x2="29915" y2="28739"/>
                        <a14:foregroundMark x1="19658" y1="43402" x2="22792" y2="16716"/>
                        <a14:foregroundMark x1="22792" y1="16716" x2="55271" y2="9091"/>
                        <a14:foregroundMark x1="55271" y1="9091" x2="85470" y2="36364"/>
                        <a14:foregroundMark x1="85470" y1="36364" x2="70655" y2="72141"/>
                        <a14:foregroundMark x1="70655" y1="72141" x2="43875" y2="78886"/>
                        <a14:foregroundMark x1="43875" y1="78886" x2="19088" y2="70381"/>
                        <a14:foregroundMark x1="19088" y1="70381" x2="23362" y2="36657"/>
                        <a14:foregroundMark x1="26781" y1="64516" x2="14245" y2="44868"/>
                        <a14:foregroundMark x1="14245" y1="44868" x2="22507" y2="24047"/>
                        <a14:foregroundMark x1="44160" y1="9971" x2="70370" y2="14663"/>
                        <a14:foregroundMark x1="70370" y1="14663" x2="86040" y2="35484"/>
                        <a14:foregroundMark x1="86040" y1="35484" x2="80912" y2="67155"/>
                        <a14:foregroundMark x1="80912" y1="67155" x2="63248" y2="86217"/>
                        <a14:foregroundMark x1="63248" y1="86217" x2="62108" y2="82991"/>
                        <a14:foregroundMark x1="57835" y1="88270" x2="31624" y2="78006"/>
                        <a14:foregroundMark x1="31624" y1="78006" x2="10826" y2="60117"/>
                        <a14:foregroundMark x1="10826" y1="60117" x2="13960" y2="39003"/>
                        <a14:foregroundMark x1="8832" y1="41642" x2="14245" y2="66862"/>
                        <a14:foregroundMark x1="14245" y1="66862" x2="45299" y2="92375"/>
                        <a14:foregroundMark x1="45299" y1="92375" x2="66952" y2="85337"/>
                        <a14:foregroundMark x1="66952" y1="85337" x2="62393" y2="80352"/>
                        <a14:foregroundMark x1="15954" y1="39589" x2="13960" y2="53372"/>
                        <a14:foregroundMark x1="7692" y1="57771" x2="7977" y2="37243"/>
                        <a14:foregroundMark x1="42450" y1="8504" x2="58974" y2="10264"/>
                        <a14:foregroundMark x1="86895" y1="63343" x2="86895" y2="39589"/>
                        <a14:foregroundMark x1="86895" y1="39589" x2="85470" y2="39003"/>
                        <a14:foregroundMark x1="90028" y1="43988" x2="89174" y2="59531"/>
                        <a14:foregroundMark x1="82621" y1="65396" x2="90313" y2="54252"/>
                      </a14:backgroundRemoval>
                    </a14:imgEffect>
                  </a14:imgLayer>
                </a14:imgProps>
              </a:ext>
            </a:extLst>
          </a:blip>
          <a:stretch>
            <a:fillRect/>
          </a:stretch>
        </p:blipFill>
        <p:spPr>
          <a:xfrm>
            <a:off x="10125994" y="237196"/>
            <a:ext cx="1752817" cy="1702879"/>
          </a:xfrm>
          <a:prstGeom prst="rect">
            <a:avLst/>
          </a:prstGeom>
        </p:spPr>
      </p:pic>
      <p:sp>
        <p:nvSpPr>
          <p:cNvPr id="6" name="TekstSylinder 5">
            <a:extLst>
              <a:ext uri="{FF2B5EF4-FFF2-40B4-BE49-F238E27FC236}">
                <a16:creationId xmlns:a16="http://schemas.microsoft.com/office/drawing/2014/main" id="{584F9C3C-0546-4DF5-ADB2-22030E8D53EB}"/>
              </a:ext>
            </a:extLst>
          </p:cNvPr>
          <p:cNvSpPr txBox="1"/>
          <p:nvPr/>
        </p:nvSpPr>
        <p:spPr>
          <a:xfrm>
            <a:off x="445537" y="448811"/>
            <a:ext cx="6097554" cy="923330"/>
          </a:xfrm>
          <a:prstGeom prst="rect">
            <a:avLst/>
          </a:prstGeom>
          <a:noFill/>
        </p:spPr>
        <p:txBody>
          <a:bodyPr wrap="square">
            <a:spAutoFit/>
          </a:bodyPr>
          <a:lstStyle/>
          <a:p>
            <a:r>
              <a:rPr lang="nb-NO" sz="3600" b="1" dirty="0">
                <a:solidFill>
                  <a:srgbClr val="DEE9E8"/>
                </a:solidFill>
                <a:latin typeface="Montserrat SemiBold" panose="00000700000000000000" pitchFamily="2" charset="0"/>
              </a:rPr>
              <a:t>16 Kunngjøringer </a:t>
            </a:r>
          </a:p>
          <a:p>
            <a:r>
              <a:rPr lang="nb-NO" sz="1800" b="0" i="1" u="none" strike="noStrike" baseline="0" dirty="0">
                <a:solidFill>
                  <a:srgbClr val="000000"/>
                </a:solidFill>
                <a:latin typeface="Crimson Text" panose="02000503000000000000" pitchFamily="2" charset="0"/>
              </a:rPr>
              <a:t>Kort og visuell informasjon om misjonsprosjektet. Se tips s. 58. </a:t>
            </a:r>
            <a:endParaRPr lang="nb-NO" dirty="0">
              <a:solidFill>
                <a:srgbClr val="009900"/>
              </a:solidFill>
            </a:endParaRPr>
          </a:p>
        </p:txBody>
      </p:sp>
      <p:pic>
        <p:nvPicPr>
          <p:cNvPr id="8" name="Bilde 7" descr="Et bilde som inneholder person, barn, folkemengde&#10;&#10;Automatisk generert beskrivelse">
            <a:extLst>
              <a:ext uri="{FF2B5EF4-FFF2-40B4-BE49-F238E27FC236}">
                <a16:creationId xmlns:a16="http://schemas.microsoft.com/office/drawing/2014/main" id="{FE0707EC-9A67-43D9-860E-C49330196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496060"/>
            <a:ext cx="6945630" cy="4630420"/>
          </a:xfrm>
          <a:prstGeom prst="rect">
            <a:avLst/>
          </a:prstGeom>
        </p:spPr>
      </p:pic>
    </p:spTree>
    <p:extLst>
      <p:ext uri="{BB962C8B-B14F-4D97-AF65-F5344CB8AC3E}">
        <p14:creationId xmlns:p14="http://schemas.microsoft.com/office/powerpoint/2010/main" val="232928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pic>
        <p:nvPicPr>
          <p:cNvPr id="3" name="Bilde 2">
            <a:extLst>
              <a:ext uri="{FF2B5EF4-FFF2-40B4-BE49-F238E27FC236}">
                <a16:creationId xmlns:a16="http://schemas.microsoft.com/office/drawing/2014/main" id="{92B472EF-6605-4742-8733-4227C67E99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18" b="91789" l="7123" r="90313">
                        <a14:foregroundMark x1="31909" y1="18475" x2="31909" y2="18475"/>
                        <a14:foregroundMark x1="53846" y1="20528" x2="53846" y2="20528"/>
                        <a14:foregroundMark x1="31909" y1="43109" x2="67236" y2="39589"/>
                        <a14:foregroundMark x1="50712" y1="75367" x2="46724" y2="53372"/>
                        <a14:foregroundMark x1="47578" y1="26979" x2="43875" y2="43402"/>
                        <a14:foregroundMark x1="51282" y1="41642" x2="30769" y2="26100"/>
                        <a14:foregroundMark x1="30769" y1="26100" x2="23647" y2="56891"/>
                        <a14:foregroundMark x1="23647" y1="56891" x2="42735" y2="73607"/>
                        <a14:foregroundMark x1="42735" y1="73607" x2="72650" y2="65982"/>
                        <a14:foregroundMark x1="72650" y1="65982" x2="74074" y2="33138"/>
                        <a14:foregroundMark x1="74074" y1="33138" x2="44444" y2="15543"/>
                        <a14:foregroundMark x1="44444" y1="15543" x2="29915" y2="28739"/>
                        <a14:foregroundMark x1="19658" y1="43402" x2="22792" y2="16716"/>
                        <a14:foregroundMark x1="22792" y1="16716" x2="55271" y2="9091"/>
                        <a14:foregroundMark x1="55271" y1="9091" x2="85470" y2="36364"/>
                        <a14:foregroundMark x1="85470" y1="36364" x2="70655" y2="72141"/>
                        <a14:foregroundMark x1="70655" y1="72141" x2="43875" y2="78886"/>
                        <a14:foregroundMark x1="43875" y1="78886" x2="19088" y2="70381"/>
                        <a14:foregroundMark x1="19088" y1="70381" x2="23362" y2="36657"/>
                        <a14:foregroundMark x1="26781" y1="64516" x2="14245" y2="44868"/>
                        <a14:foregroundMark x1="14245" y1="44868" x2="22507" y2="24047"/>
                        <a14:foregroundMark x1="44160" y1="9971" x2="70370" y2="14663"/>
                        <a14:foregroundMark x1="70370" y1="14663" x2="86040" y2="35484"/>
                        <a14:foregroundMark x1="86040" y1="35484" x2="80912" y2="67155"/>
                        <a14:foregroundMark x1="80912" y1="67155" x2="63248" y2="86217"/>
                        <a14:foregroundMark x1="63248" y1="86217" x2="62108" y2="82991"/>
                        <a14:foregroundMark x1="57835" y1="88270" x2="31624" y2="78006"/>
                        <a14:foregroundMark x1="31624" y1="78006" x2="10826" y2="60117"/>
                        <a14:foregroundMark x1="10826" y1="60117" x2="13960" y2="39003"/>
                        <a14:foregroundMark x1="8832" y1="41642" x2="14245" y2="66862"/>
                        <a14:foregroundMark x1="14245" y1="66862" x2="45299" y2="92375"/>
                        <a14:foregroundMark x1="45299" y1="92375" x2="66952" y2="85337"/>
                        <a14:foregroundMark x1="66952" y1="85337" x2="62393" y2="80352"/>
                        <a14:foregroundMark x1="15954" y1="39589" x2="13960" y2="53372"/>
                        <a14:foregroundMark x1="7692" y1="57771" x2="7977" y2="37243"/>
                        <a14:foregroundMark x1="42450" y1="8504" x2="58974" y2="10264"/>
                        <a14:foregroundMark x1="86895" y1="63343" x2="86895" y2="39589"/>
                        <a14:foregroundMark x1="86895" y1="39589" x2="85470" y2="39003"/>
                        <a14:foregroundMark x1="90028" y1="43988" x2="89174" y2="59531"/>
                        <a14:foregroundMark x1="82621" y1="65396" x2="90313" y2="54252"/>
                      </a14:backgroundRemoval>
                    </a14:imgEffect>
                  </a14:imgLayer>
                </a14:imgProps>
              </a:ext>
            </a:extLst>
          </a:blip>
          <a:stretch>
            <a:fillRect/>
          </a:stretch>
        </p:blipFill>
        <p:spPr>
          <a:xfrm>
            <a:off x="10125994" y="237196"/>
            <a:ext cx="1752817" cy="1702879"/>
          </a:xfrm>
          <a:prstGeom prst="rect">
            <a:avLst/>
          </a:prstGeom>
        </p:spPr>
      </p:pic>
      <p:sp>
        <p:nvSpPr>
          <p:cNvPr id="6" name="TekstSylinder 5">
            <a:extLst>
              <a:ext uri="{FF2B5EF4-FFF2-40B4-BE49-F238E27FC236}">
                <a16:creationId xmlns:a16="http://schemas.microsoft.com/office/drawing/2014/main" id="{DE8025E8-8ABE-421E-804E-3A29F19F1571}"/>
              </a:ext>
            </a:extLst>
          </p:cNvPr>
          <p:cNvSpPr txBox="1"/>
          <p:nvPr/>
        </p:nvSpPr>
        <p:spPr>
          <a:xfrm>
            <a:off x="733590" y="284858"/>
            <a:ext cx="7000089" cy="30162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srgbClr val="37A6C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nb-NO" sz="3600" b="1" dirty="0">
                <a:solidFill>
                  <a:srgbClr val="DEE9E8"/>
                </a:solidFill>
                <a:latin typeface="Montserrat SemiBold" panose="00000700000000000000" pitchFamily="2" charset="0"/>
              </a:rPr>
              <a:t>18 Bønnevandring </a:t>
            </a:r>
          </a:p>
          <a:p>
            <a:pPr marL="0" marR="0" lvl="0" indent="0" defTabSz="914400" eaLnBrk="1" fontAlgn="auto" latinLnBrk="0" hangingPunct="1">
              <a:lnSpc>
                <a:spcPct val="100000"/>
              </a:lnSpc>
              <a:spcBef>
                <a:spcPts val="0"/>
              </a:spcBef>
              <a:spcAft>
                <a:spcPts val="0"/>
              </a:spcAft>
              <a:buClrTx/>
              <a:buSzTx/>
              <a:buFontTx/>
              <a:buNone/>
              <a:tabLst/>
              <a:defRPr/>
            </a:pPr>
            <a:r>
              <a:rPr lang="nb-NO" sz="3600" b="1" dirty="0">
                <a:solidFill>
                  <a:srgbClr val="DEE9E8"/>
                </a:solidFill>
                <a:latin typeface="Montserrat SemiBold" panose="00000700000000000000" pitchFamily="2" charset="0"/>
              </a:rPr>
              <a:t>eller forbønn </a:t>
            </a:r>
          </a:p>
          <a:p>
            <a:pPr marL="0" marR="0" lvl="0" indent="0" defTabSz="914400" eaLnBrk="1" fontAlgn="auto" latinLnBrk="0" hangingPunct="1">
              <a:lnSpc>
                <a:spcPct val="100000"/>
              </a:lnSpc>
              <a:spcBef>
                <a:spcPts val="0"/>
              </a:spcBef>
              <a:spcAft>
                <a:spcPts val="0"/>
              </a:spcAft>
              <a:buClrTx/>
              <a:buSzTx/>
              <a:buFontTx/>
              <a:buNone/>
              <a:tabLst/>
              <a:defRPr/>
            </a:pPr>
            <a:r>
              <a:rPr kumimoji="0" lang="nb-NO" sz="1800" b="1" i="0" u="none" strike="noStrike" kern="0" cap="none" spc="0" normalizeH="0" baseline="0" noProof="0" dirty="0">
                <a:ln>
                  <a:noFill/>
                </a:ln>
                <a:solidFill>
                  <a:srgbClr val="000000"/>
                </a:solidFill>
                <a:effectLst/>
                <a:uLnTx/>
                <a:uFillTx/>
                <a:latin typeface="Montserrat" panose="00000500000000000000" pitchFamily="2" charset="0"/>
              </a:rPr>
              <a:t>Bønnevandring </a:t>
            </a:r>
            <a:endParaRPr kumimoji="0" lang="nb-NO" sz="1800" b="0" i="0" u="none" strike="noStrike" kern="0" cap="none" spc="0" normalizeH="0" baseline="0" noProof="0" dirty="0">
              <a:ln>
                <a:noFill/>
              </a:ln>
              <a:solidFill>
                <a:srgbClr val="000000"/>
              </a:solidFill>
              <a:effectLst/>
              <a:uLnTx/>
              <a:uFillTx/>
              <a:latin typeface="Montserrat" panose="000005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800" b="0" i="1" u="none" strike="noStrike" kern="0" cap="none" spc="0" normalizeH="0" baseline="0" noProof="0" dirty="0">
                <a:ln>
                  <a:noFill/>
                </a:ln>
                <a:solidFill>
                  <a:srgbClr val="000000"/>
                </a:solidFill>
                <a:effectLst/>
                <a:uLnTx/>
                <a:uFillTx/>
                <a:latin typeface="Crimson Text" panose="02000503000000000000" pitchFamily="2" charset="0"/>
              </a:rPr>
              <a:t>12 forslag til poster til bønnevandring finner du på s. 59 </a:t>
            </a:r>
            <a:endParaRPr kumimoji="0" lang="nb-NO" sz="1800" b="0" i="0" u="none" strike="noStrike" kern="0" cap="none" spc="0" normalizeH="0" baseline="0" noProof="0" dirty="0">
              <a:ln>
                <a:noFill/>
              </a:ln>
              <a:solidFill>
                <a:srgbClr val="000000"/>
              </a:solidFill>
              <a:effectLst/>
              <a:uLnTx/>
              <a:uFillTx/>
              <a:latin typeface="Crimson Text" panose="02000503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800" b="1" i="0" u="none" strike="noStrike" kern="0" cap="none" spc="0" normalizeH="0" baseline="0" noProof="0" dirty="0">
                <a:ln>
                  <a:noFill/>
                </a:ln>
                <a:solidFill>
                  <a:srgbClr val="000000"/>
                </a:solidFill>
                <a:effectLst/>
                <a:uLnTx/>
                <a:uFillTx/>
                <a:latin typeface="Montserrat" panose="00000500000000000000" pitchFamily="2" charset="0"/>
              </a:rPr>
              <a:t>Forbønn for kirken og verden </a:t>
            </a:r>
            <a:endParaRPr kumimoji="0" lang="nb-NO" sz="1800" b="0" i="0" u="none" strike="noStrike" kern="0" cap="none" spc="0" normalizeH="0" baseline="0" noProof="0" dirty="0">
              <a:ln>
                <a:noFill/>
              </a:ln>
              <a:solidFill>
                <a:srgbClr val="000000"/>
              </a:solidFill>
              <a:effectLst/>
              <a:uLnTx/>
              <a:uFillTx/>
              <a:latin typeface="Montserrat" panose="000005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800" b="0" i="1" u="none" strike="noStrike" kern="0" cap="none" spc="0" normalizeH="0" baseline="0" noProof="0" dirty="0">
                <a:ln>
                  <a:noFill/>
                </a:ln>
                <a:solidFill>
                  <a:srgbClr val="000000"/>
                </a:solidFill>
                <a:effectLst/>
                <a:uLnTx/>
                <a:uFillTx/>
                <a:latin typeface="Crimson Text" panose="02000503000000000000" pitchFamily="2" charset="0"/>
              </a:rPr>
              <a:t>Se fire forslag til ferdig utarbeidede forbønner på s. 63 </a:t>
            </a:r>
            <a:endParaRPr kumimoji="0" lang="nb-NO" sz="1800" b="0" i="0" u="none" strike="noStrike" kern="0" cap="none" spc="0" normalizeH="0" baseline="0" noProof="0" dirty="0">
              <a:ln>
                <a:noFill/>
              </a:ln>
              <a:solidFill>
                <a:srgbClr val="000000"/>
              </a:solidFill>
              <a:effectLst/>
              <a:uLnTx/>
              <a:uFillTx/>
              <a:latin typeface="Crimson Text" panose="02000503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2800" b="0" i="0" u="none" strike="noStrike" kern="0" cap="none" spc="0" normalizeH="0" baseline="0" noProof="0" dirty="0">
              <a:ln>
                <a:noFill/>
              </a:ln>
              <a:solidFill>
                <a:prstClr val="black"/>
              </a:solidFill>
              <a:effectLst/>
              <a:uLnTx/>
              <a:uFillTx/>
              <a:latin typeface="Calibri bold" panose="020F0702030404030204" pitchFamily="34" charset="0"/>
              <a:cs typeface="Calibri bold" panose="020F0702030404030204" pitchFamily="34" charset="0"/>
            </a:endParaRPr>
          </a:p>
        </p:txBody>
      </p:sp>
    </p:spTree>
    <p:extLst>
      <p:ext uri="{BB962C8B-B14F-4D97-AF65-F5344CB8AC3E}">
        <p14:creationId xmlns:p14="http://schemas.microsoft.com/office/powerpoint/2010/main" val="537903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sp>
        <p:nvSpPr>
          <p:cNvPr id="5" name="TekstSylinder 4">
            <a:extLst>
              <a:ext uri="{FF2B5EF4-FFF2-40B4-BE49-F238E27FC236}">
                <a16:creationId xmlns:a16="http://schemas.microsoft.com/office/drawing/2014/main" id="{49DFC3AB-8352-4830-8709-C6AA90460D6E}"/>
              </a:ext>
            </a:extLst>
          </p:cNvPr>
          <p:cNvSpPr txBox="1"/>
          <p:nvPr/>
        </p:nvSpPr>
        <p:spPr>
          <a:xfrm>
            <a:off x="576166" y="2807255"/>
            <a:ext cx="6097554" cy="2246769"/>
          </a:xfrm>
          <a:prstGeom prst="rect">
            <a:avLst/>
          </a:prstGeom>
          <a:noFill/>
        </p:spPr>
        <p:txBody>
          <a:bodyPr wrap="square">
            <a:spAutoFit/>
          </a:bodyPr>
          <a:lstStyle/>
          <a:p>
            <a:pPr marL="0" indent="0">
              <a:buNone/>
            </a:pPr>
            <a:r>
              <a:rPr lang="nb-NO" sz="2800" b="0" i="0" u="none" strike="noStrike" baseline="0" dirty="0">
                <a:solidFill>
                  <a:schemeClr val="bg1"/>
                </a:solidFill>
                <a:latin typeface="Crimson Text" panose="02000503000000000000" pitchFamily="2" charset="0"/>
              </a:rPr>
              <a:t>Gud, du elsker oss!</a:t>
            </a:r>
          </a:p>
          <a:p>
            <a:pPr marL="0" indent="0">
              <a:buNone/>
            </a:pPr>
            <a:r>
              <a:rPr lang="nb-NO" sz="2800" b="0" i="0" u="none" strike="noStrike" baseline="0" dirty="0">
                <a:solidFill>
                  <a:schemeClr val="bg1"/>
                </a:solidFill>
                <a:latin typeface="Crimson Text" panose="02000503000000000000" pitchFamily="2" charset="0"/>
              </a:rPr>
              <a:t>Du vil at alle skal få høre</a:t>
            </a:r>
          </a:p>
          <a:p>
            <a:pPr marL="0" indent="0">
              <a:buNone/>
            </a:pPr>
            <a:r>
              <a:rPr lang="nb-NO" sz="2800" b="0" i="0" u="none" strike="noStrike" baseline="0" dirty="0">
                <a:solidFill>
                  <a:schemeClr val="bg1"/>
                </a:solidFill>
                <a:latin typeface="Crimson Text" panose="02000503000000000000" pitchFamily="2" charset="0"/>
              </a:rPr>
              <a:t>de gode nyhetene om Jesus.</a:t>
            </a:r>
          </a:p>
          <a:p>
            <a:pPr marL="0" indent="0">
              <a:buNone/>
            </a:pPr>
            <a:r>
              <a:rPr lang="nb-NO" sz="2800" b="0" i="0" u="none" strike="noStrike" baseline="0" dirty="0">
                <a:solidFill>
                  <a:schemeClr val="bg1"/>
                </a:solidFill>
                <a:latin typeface="Crimson Text" panose="02000503000000000000" pitchFamily="2" charset="0"/>
              </a:rPr>
              <a:t>Og bli kjent med han.</a:t>
            </a:r>
          </a:p>
          <a:p>
            <a:pPr marL="0" indent="0">
              <a:buNone/>
            </a:pPr>
            <a:r>
              <a:rPr lang="nb-NO" sz="2800" b="0" i="0" u="none" strike="noStrike" baseline="0" dirty="0">
                <a:solidFill>
                  <a:schemeClr val="bg1"/>
                </a:solidFill>
                <a:latin typeface="Crimson Text" panose="02000503000000000000" pitchFamily="2" charset="0"/>
              </a:rPr>
              <a:t>Hjelp oss å dele tro med hverandre.</a:t>
            </a:r>
          </a:p>
        </p:txBody>
      </p:sp>
      <p:sp>
        <p:nvSpPr>
          <p:cNvPr id="6" name="TekstSylinder 5">
            <a:extLst>
              <a:ext uri="{FF2B5EF4-FFF2-40B4-BE49-F238E27FC236}">
                <a16:creationId xmlns:a16="http://schemas.microsoft.com/office/drawing/2014/main" id="{F227F363-F389-4200-AFC1-F6E66517E0B7}"/>
              </a:ext>
            </a:extLst>
          </p:cNvPr>
          <p:cNvSpPr txBox="1"/>
          <p:nvPr/>
        </p:nvSpPr>
        <p:spPr>
          <a:xfrm>
            <a:off x="486561" y="478537"/>
            <a:ext cx="7789692"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b-NO" sz="3600" b="1" dirty="0">
                <a:solidFill>
                  <a:srgbClr val="DEE9E8"/>
                </a:solidFill>
                <a:latin typeface="Montserrat SemiBold" panose="00000700000000000000" pitchFamily="2" charset="0"/>
              </a:rPr>
              <a:t>18 Forbønn for kirken og verden</a:t>
            </a:r>
          </a:p>
          <a:p>
            <a:pPr marL="0" marR="0" lvl="0" indent="0" defTabSz="914400" eaLnBrk="1" fontAlgn="auto" latinLnBrk="0" hangingPunct="1">
              <a:lnSpc>
                <a:spcPct val="100000"/>
              </a:lnSpc>
              <a:spcBef>
                <a:spcPts val="0"/>
              </a:spcBef>
              <a:spcAft>
                <a:spcPts val="0"/>
              </a:spcAft>
              <a:buClrTx/>
              <a:buSzTx/>
              <a:buFontTx/>
              <a:buNone/>
              <a:tabLst/>
              <a:defRPr/>
            </a:pPr>
            <a:r>
              <a:rPr kumimoji="0" lang="nb-NO" sz="1800" b="0" i="1" u="none" strike="noStrike" kern="0" cap="none" spc="0" normalizeH="0" baseline="0" noProof="0" dirty="0">
                <a:ln>
                  <a:noFill/>
                </a:ln>
                <a:solidFill>
                  <a:srgbClr val="000000"/>
                </a:solidFill>
                <a:effectLst/>
                <a:uLnTx/>
                <a:uFillTx/>
                <a:latin typeface="Crimson Text" panose="02000503000000000000" pitchFamily="2" charset="0"/>
              </a:rPr>
              <a:t>Se fire forslag til ferdig utarbeidede forbønner på s. 63 , her forslag 2</a:t>
            </a:r>
            <a:endParaRPr kumimoji="0" lang="nb-NO" sz="1800" b="0" i="0" u="none" strike="noStrike" kern="0" cap="none" spc="0" normalizeH="0" baseline="0" noProof="0" dirty="0">
              <a:ln>
                <a:noFill/>
              </a:ln>
              <a:solidFill>
                <a:srgbClr val="000000"/>
              </a:solidFill>
              <a:effectLst/>
              <a:uLnTx/>
              <a:uFillTx/>
              <a:latin typeface="Crimson Text" panose="02000503000000000000" pitchFamily="2" charset="0"/>
            </a:endParaRPr>
          </a:p>
        </p:txBody>
      </p:sp>
      <p:pic>
        <p:nvPicPr>
          <p:cNvPr id="8" name="Bilde 7">
            <a:extLst>
              <a:ext uri="{FF2B5EF4-FFF2-40B4-BE49-F238E27FC236}">
                <a16:creationId xmlns:a16="http://schemas.microsoft.com/office/drawing/2014/main" id="{23A70CF4-E010-459E-8E5D-D25B178A5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325" y="1539623"/>
            <a:ext cx="3830450" cy="3778753"/>
          </a:xfrm>
          <a:prstGeom prst="rect">
            <a:avLst/>
          </a:prstGeom>
        </p:spPr>
      </p:pic>
    </p:spTree>
    <p:extLst>
      <p:ext uri="{BB962C8B-B14F-4D97-AF65-F5344CB8AC3E}">
        <p14:creationId xmlns:p14="http://schemas.microsoft.com/office/powerpoint/2010/main" val="2584578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sp>
        <p:nvSpPr>
          <p:cNvPr id="5" name="TekstSylinder 4">
            <a:extLst>
              <a:ext uri="{FF2B5EF4-FFF2-40B4-BE49-F238E27FC236}">
                <a16:creationId xmlns:a16="http://schemas.microsoft.com/office/drawing/2014/main" id="{49DFC3AB-8352-4830-8709-C6AA90460D6E}"/>
              </a:ext>
            </a:extLst>
          </p:cNvPr>
          <p:cNvSpPr txBox="1"/>
          <p:nvPr/>
        </p:nvSpPr>
        <p:spPr>
          <a:xfrm>
            <a:off x="706795" y="3301068"/>
            <a:ext cx="6097554" cy="2339102"/>
          </a:xfrm>
          <a:prstGeom prst="rect">
            <a:avLst/>
          </a:prstGeom>
          <a:noFill/>
        </p:spPr>
        <p:txBody>
          <a:bodyPr wrap="square">
            <a:spAutoFit/>
          </a:bodyPr>
          <a:lstStyle/>
          <a:p>
            <a:pPr>
              <a:lnSpc>
                <a:spcPct val="90000"/>
              </a:lnSpc>
              <a:spcAft>
                <a:spcPts val="600"/>
              </a:spcAft>
            </a:pPr>
            <a:r>
              <a:rPr lang="nb-NO" sz="2800" b="0" i="0" u="none" strike="noStrike" baseline="0" dirty="0">
                <a:solidFill>
                  <a:schemeClr val="bg1"/>
                </a:solidFill>
                <a:latin typeface="Crimson Text" panose="02000503000000000000" pitchFamily="2" charset="0"/>
              </a:rPr>
              <a:t>Jesus, du er nær oss!</a:t>
            </a:r>
          </a:p>
          <a:p>
            <a:pPr>
              <a:lnSpc>
                <a:spcPct val="90000"/>
              </a:lnSpc>
              <a:spcAft>
                <a:spcPts val="600"/>
              </a:spcAft>
            </a:pPr>
            <a:r>
              <a:rPr lang="nb-NO" sz="2800" b="0" i="0" u="none" strike="noStrike" baseline="0" dirty="0">
                <a:solidFill>
                  <a:schemeClr val="bg1"/>
                </a:solidFill>
                <a:latin typeface="Crimson Text" panose="02000503000000000000" pitchFamily="2" charset="0"/>
              </a:rPr>
              <a:t>Du lærer oss hvordan</a:t>
            </a:r>
          </a:p>
          <a:p>
            <a:pPr>
              <a:lnSpc>
                <a:spcPct val="90000"/>
              </a:lnSpc>
              <a:spcAft>
                <a:spcPts val="600"/>
              </a:spcAft>
            </a:pPr>
            <a:r>
              <a:rPr lang="nb-NO" sz="2800" b="0" i="0" u="none" strike="noStrike" baseline="0" dirty="0">
                <a:solidFill>
                  <a:schemeClr val="bg1"/>
                </a:solidFill>
                <a:latin typeface="Crimson Text" panose="02000503000000000000" pitchFamily="2" charset="0"/>
              </a:rPr>
              <a:t>vi kan ta vare på de rundt oss,</a:t>
            </a:r>
          </a:p>
          <a:p>
            <a:pPr>
              <a:lnSpc>
                <a:spcPct val="90000"/>
              </a:lnSpc>
              <a:spcAft>
                <a:spcPts val="600"/>
              </a:spcAft>
            </a:pPr>
            <a:r>
              <a:rPr lang="nb-NO" sz="2800" b="0" i="0" u="none" strike="noStrike" baseline="0" dirty="0">
                <a:solidFill>
                  <a:schemeClr val="bg1"/>
                </a:solidFill>
                <a:latin typeface="Crimson Text" panose="02000503000000000000" pitchFamily="2" charset="0"/>
              </a:rPr>
              <a:t>Og bygge gode fellesskap.</a:t>
            </a:r>
          </a:p>
          <a:p>
            <a:pPr>
              <a:lnSpc>
                <a:spcPct val="90000"/>
              </a:lnSpc>
              <a:spcAft>
                <a:spcPts val="600"/>
              </a:spcAft>
            </a:pPr>
            <a:r>
              <a:rPr lang="nb-NO" sz="2800" b="0" i="0" u="none" strike="noStrike" baseline="0" dirty="0">
                <a:solidFill>
                  <a:schemeClr val="bg1"/>
                </a:solidFill>
                <a:latin typeface="Crimson Text" panose="02000503000000000000" pitchFamily="2" charset="0"/>
              </a:rPr>
              <a:t>Hjelp oss å dele tid med hverandre.</a:t>
            </a:r>
          </a:p>
        </p:txBody>
      </p:sp>
      <p:pic>
        <p:nvPicPr>
          <p:cNvPr id="6" name="Bilde 5">
            <a:extLst>
              <a:ext uri="{FF2B5EF4-FFF2-40B4-BE49-F238E27FC236}">
                <a16:creationId xmlns:a16="http://schemas.microsoft.com/office/drawing/2014/main" id="{8A071D54-BEB6-4071-BA8A-78E89016C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349" y="1603621"/>
            <a:ext cx="3700702" cy="3650757"/>
          </a:xfrm>
          <a:prstGeom prst="rect">
            <a:avLst/>
          </a:prstGeom>
        </p:spPr>
      </p:pic>
    </p:spTree>
    <p:extLst>
      <p:ext uri="{BB962C8B-B14F-4D97-AF65-F5344CB8AC3E}">
        <p14:creationId xmlns:p14="http://schemas.microsoft.com/office/powerpoint/2010/main" val="385471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sp>
        <p:nvSpPr>
          <p:cNvPr id="5" name="TekstSylinder 4">
            <a:extLst>
              <a:ext uri="{FF2B5EF4-FFF2-40B4-BE49-F238E27FC236}">
                <a16:creationId xmlns:a16="http://schemas.microsoft.com/office/drawing/2014/main" id="{49DFC3AB-8352-4830-8709-C6AA90460D6E}"/>
              </a:ext>
            </a:extLst>
          </p:cNvPr>
          <p:cNvSpPr txBox="1"/>
          <p:nvPr/>
        </p:nvSpPr>
        <p:spPr>
          <a:xfrm>
            <a:off x="781439" y="3357023"/>
            <a:ext cx="6097554" cy="2339102"/>
          </a:xfrm>
          <a:prstGeom prst="rect">
            <a:avLst/>
          </a:prstGeom>
          <a:noFill/>
        </p:spPr>
        <p:txBody>
          <a:bodyPr wrap="square">
            <a:spAutoFit/>
          </a:bodyPr>
          <a:lstStyle/>
          <a:p>
            <a:pPr>
              <a:lnSpc>
                <a:spcPct val="90000"/>
              </a:lnSpc>
              <a:spcAft>
                <a:spcPts val="600"/>
              </a:spcAft>
            </a:pPr>
            <a:r>
              <a:rPr lang="nb-NO" sz="2800" b="0" i="0" u="none" strike="noStrike" baseline="0" dirty="0">
                <a:solidFill>
                  <a:schemeClr val="bg1"/>
                </a:solidFill>
                <a:latin typeface="Crimson Text" panose="02000503000000000000" pitchFamily="2" charset="0"/>
              </a:rPr>
              <a:t>Hellig Ånd, du leder oss!</a:t>
            </a:r>
          </a:p>
          <a:p>
            <a:pPr>
              <a:lnSpc>
                <a:spcPct val="90000"/>
              </a:lnSpc>
              <a:spcAft>
                <a:spcPts val="600"/>
              </a:spcAft>
            </a:pPr>
            <a:r>
              <a:rPr lang="nb-NO" sz="2800" b="0" i="0" u="none" strike="noStrike" baseline="0" dirty="0">
                <a:solidFill>
                  <a:schemeClr val="bg1"/>
                </a:solidFill>
                <a:latin typeface="Crimson Text" panose="02000503000000000000" pitchFamily="2" charset="0"/>
              </a:rPr>
              <a:t>Du viser oss hvor mye vi har</a:t>
            </a:r>
          </a:p>
          <a:p>
            <a:pPr>
              <a:lnSpc>
                <a:spcPct val="90000"/>
              </a:lnSpc>
              <a:spcAft>
                <a:spcPts val="600"/>
              </a:spcAft>
            </a:pPr>
            <a:r>
              <a:rPr lang="nb-NO" sz="2800" b="0" i="0" u="none" strike="noStrike" baseline="0" dirty="0">
                <a:solidFill>
                  <a:schemeClr val="bg1"/>
                </a:solidFill>
                <a:latin typeface="Crimson Text" panose="02000503000000000000" pitchFamily="2" charset="0"/>
              </a:rPr>
              <a:t>å være takknemlige for,</a:t>
            </a:r>
          </a:p>
          <a:p>
            <a:pPr>
              <a:lnSpc>
                <a:spcPct val="90000"/>
              </a:lnSpc>
              <a:spcAft>
                <a:spcPts val="600"/>
              </a:spcAft>
            </a:pPr>
            <a:r>
              <a:rPr lang="nb-NO" sz="2800" b="0" i="0" u="none" strike="noStrike" baseline="0" dirty="0">
                <a:solidFill>
                  <a:schemeClr val="bg1"/>
                </a:solidFill>
                <a:latin typeface="Crimson Text" panose="02000503000000000000" pitchFamily="2" charset="0"/>
              </a:rPr>
              <a:t>Og kaller oss til å skape rettferdighet.</a:t>
            </a:r>
          </a:p>
          <a:p>
            <a:pPr>
              <a:lnSpc>
                <a:spcPct val="90000"/>
              </a:lnSpc>
              <a:spcAft>
                <a:spcPts val="600"/>
              </a:spcAft>
            </a:pPr>
            <a:r>
              <a:rPr lang="nb-NO" sz="2800" b="0" i="0" u="none" strike="noStrike" baseline="0" dirty="0">
                <a:solidFill>
                  <a:schemeClr val="bg1"/>
                </a:solidFill>
                <a:latin typeface="Crimson Text" panose="02000503000000000000" pitchFamily="2" charset="0"/>
              </a:rPr>
              <a:t>Hjelp oss å dele ting med hverandre.</a:t>
            </a:r>
          </a:p>
        </p:txBody>
      </p:sp>
      <p:pic>
        <p:nvPicPr>
          <p:cNvPr id="6" name="Bilde 5">
            <a:extLst>
              <a:ext uri="{FF2B5EF4-FFF2-40B4-BE49-F238E27FC236}">
                <a16:creationId xmlns:a16="http://schemas.microsoft.com/office/drawing/2014/main" id="{0303A9C9-023B-4DAB-A9AF-78108C3BF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993" y="1430586"/>
            <a:ext cx="3792142" cy="3740963"/>
          </a:xfrm>
          <a:prstGeom prst="rect">
            <a:avLst/>
          </a:prstGeom>
        </p:spPr>
      </p:pic>
    </p:spTree>
    <p:extLst>
      <p:ext uri="{BB962C8B-B14F-4D97-AF65-F5344CB8AC3E}">
        <p14:creationId xmlns:p14="http://schemas.microsoft.com/office/powerpoint/2010/main" val="3711895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sp>
        <p:nvSpPr>
          <p:cNvPr id="5" name="TekstSylinder 4">
            <a:extLst>
              <a:ext uri="{FF2B5EF4-FFF2-40B4-BE49-F238E27FC236}">
                <a16:creationId xmlns:a16="http://schemas.microsoft.com/office/drawing/2014/main" id="{49DFC3AB-8352-4830-8709-C6AA90460D6E}"/>
              </a:ext>
            </a:extLst>
          </p:cNvPr>
          <p:cNvSpPr txBox="1"/>
          <p:nvPr/>
        </p:nvSpPr>
        <p:spPr>
          <a:xfrm>
            <a:off x="669472" y="2993867"/>
            <a:ext cx="6097554" cy="3279359"/>
          </a:xfrm>
          <a:prstGeom prst="rect">
            <a:avLst/>
          </a:prstGeom>
          <a:noFill/>
        </p:spPr>
        <p:txBody>
          <a:bodyPr wrap="square">
            <a:spAutoFit/>
          </a:bodyPr>
          <a:lstStyle/>
          <a:p>
            <a:pPr>
              <a:lnSpc>
                <a:spcPct val="90000"/>
              </a:lnSpc>
              <a:spcAft>
                <a:spcPts val="600"/>
              </a:spcAft>
            </a:pPr>
            <a:r>
              <a:rPr lang="nb-NO" sz="2800" b="0" i="0" u="none" strike="noStrike" baseline="0" dirty="0">
                <a:solidFill>
                  <a:schemeClr val="bg1"/>
                </a:solidFill>
                <a:latin typeface="Crimson Text" panose="02000503000000000000" pitchFamily="2" charset="0"/>
              </a:rPr>
              <a:t>Herre, du skapte oss!</a:t>
            </a:r>
          </a:p>
          <a:p>
            <a:pPr>
              <a:lnSpc>
                <a:spcPct val="90000"/>
              </a:lnSpc>
              <a:spcAft>
                <a:spcPts val="600"/>
              </a:spcAft>
            </a:pPr>
            <a:r>
              <a:rPr lang="nb-NO" sz="2800" b="0" i="0" u="none" strike="noStrike" baseline="0" dirty="0">
                <a:solidFill>
                  <a:schemeClr val="bg1"/>
                </a:solidFill>
                <a:latin typeface="Crimson Text" panose="02000503000000000000" pitchFamily="2" charset="0"/>
              </a:rPr>
              <a:t>Du gav oss gaver og talenter</a:t>
            </a:r>
          </a:p>
          <a:p>
            <a:pPr>
              <a:lnSpc>
                <a:spcPct val="90000"/>
              </a:lnSpc>
              <a:spcAft>
                <a:spcPts val="600"/>
              </a:spcAft>
            </a:pPr>
            <a:r>
              <a:rPr lang="nb-NO" sz="2800" b="0" i="0" u="none" strike="noStrike" baseline="0" dirty="0">
                <a:solidFill>
                  <a:schemeClr val="bg1"/>
                </a:solidFill>
                <a:latin typeface="Crimson Text" panose="02000503000000000000" pitchFamily="2" charset="0"/>
              </a:rPr>
              <a:t>Som vi kan utvikle og bruke</a:t>
            </a:r>
          </a:p>
          <a:p>
            <a:pPr>
              <a:lnSpc>
                <a:spcPct val="90000"/>
              </a:lnSpc>
              <a:spcAft>
                <a:spcPts val="600"/>
              </a:spcAft>
            </a:pPr>
            <a:r>
              <a:rPr lang="nb-NO" sz="2800" b="0" i="0" u="none" strike="noStrike" baseline="0" dirty="0">
                <a:solidFill>
                  <a:schemeClr val="bg1"/>
                </a:solidFill>
                <a:latin typeface="Crimson Text" panose="02000503000000000000" pitchFamily="2" charset="0"/>
              </a:rPr>
              <a:t>Så flere får se hvem du er.</a:t>
            </a:r>
          </a:p>
          <a:p>
            <a:pPr>
              <a:lnSpc>
                <a:spcPct val="90000"/>
              </a:lnSpc>
              <a:spcAft>
                <a:spcPts val="600"/>
              </a:spcAft>
            </a:pPr>
            <a:r>
              <a:rPr lang="nb-NO" sz="2800" b="0" i="0" u="none" strike="noStrike" baseline="0" dirty="0">
                <a:solidFill>
                  <a:schemeClr val="bg1"/>
                </a:solidFill>
                <a:latin typeface="Crimson Text" panose="02000503000000000000" pitchFamily="2" charset="0"/>
              </a:rPr>
              <a:t>Hjelp oss å dele talent med hverandre.</a:t>
            </a:r>
          </a:p>
          <a:p>
            <a:pPr marL="0" indent="-228600">
              <a:lnSpc>
                <a:spcPct val="90000"/>
              </a:lnSpc>
              <a:spcAft>
                <a:spcPts val="600"/>
              </a:spcAft>
              <a:buFont typeface="Arial" panose="020B0604020202020204" pitchFamily="34" charset="0"/>
              <a:buChar char="•"/>
            </a:pPr>
            <a:endParaRPr lang="nb-NO" sz="2800" b="0" i="0" u="none" strike="noStrike" baseline="0" dirty="0">
              <a:solidFill>
                <a:schemeClr val="bg1"/>
              </a:solidFill>
              <a:latin typeface="Crimson Text" panose="02000503000000000000" pitchFamily="2" charset="0"/>
            </a:endParaRPr>
          </a:p>
          <a:p>
            <a:pPr>
              <a:lnSpc>
                <a:spcPct val="90000"/>
              </a:lnSpc>
              <a:spcAft>
                <a:spcPts val="600"/>
              </a:spcAft>
            </a:pPr>
            <a:r>
              <a:rPr lang="nb-NO" sz="2800" b="1" kern="0" dirty="0">
                <a:solidFill>
                  <a:srgbClr val="EA5764"/>
                </a:solidFill>
                <a:latin typeface="Montserrat Black" panose="00000A00000000000000" pitchFamily="2" charset="0"/>
              </a:rPr>
              <a:t>A |</a:t>
            </a:r>
            <a:r>
              <a:rPr lang="nb-NO" sz="2800" b="1" i="0" u="none" strike="noStrike" baseline="0" dirty="0">
                <a:solidFill>
                  <a:schemeClr val="bg1"/>
                </a:solidFill>
                <a:latin typeface="Crimson Text" panose="02000503000000000000" pitchFamily="2" charset="0"/>
              </a:rPr>
              <a:t>Amen.</a:t>
            </a:r>
            <a:endParaRPr lang="nb-NO" sz="2800" dirty="0">
              <a:solidFill>
                <a:schemeClr val="bg1"/>
              </a:solidFill>
              <a:latin typeface="Crimson Text" panose="02000503000000000000" pitchFamily="2" charset="0"/>
            </a:endParaRPr>
          </a:p>
        </p:txBody>
      </p:sp>
      <p:pic>
        <p:nvPicPr>
          <p:cNvPr id="6" name="Bilde 5">
            <a:extLst>
              <a:ext uri="{FF2B5EF4-FFF2-40B4-BE49-F238E27FC236}">
                <a16:creationId xmlns:a16="http://schemas.microsoft.com/office/drawing/2014/main" id="{014DFDD2-09C5-4107-80A5-85F82336F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026" y="1490864"/>
            <a:ext cx="3929301" cy="3876271"/>
          </a:xfrm>
          <a:prstGeom prst="rect">
            <a:avLst/>
          </a:prstGeom>
        </p:spPr>
      </p:pic>
    </p:spTree>
    <p:extLst>
      <p:ext uri="{BB962C8B-B14F-4D97-AF65-F5344CB8AC3E}">
        <p14:creationId xmlns:p14="http://schemas.microsoft.com/office/powerpoint/2010/main" val="303450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pic>
        <p:nvPicPr>
          <p:cNvPr id="3" name="Bilde 2">
            <a:extLst>
              <a:ext uri="{FF2B5EF4-FFF2-40B4-BE49-F238E27FC236}">
                <a16:creationId xmlns:a16="http://schemas.microsoft.com/office/drawing/2014/main" id="{92B472EF-6605-4742-8733-4227C67E99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18" b="91789" l="7123" r="90313">
                        <a14:foregroundMark x1="31909" y1="18475" x2="31909" y2="18475"/>
                        <a14:foregroundMark x1="53846" y1="20528" x2="53846" y2="20528"/>
                        <a14:foregroundMark x1="31909" y1="43109" x2="67236" y2="39589"/>
                        <a14:foregroundMark x1="50712" y1="75367" x2="46724" y2="53372"/>
                        <a14:foregroundMark x1="47578" y1="26979" x2="43875" y2="43402"/>
                        <a14:foregroundMark x1="51282" y1="41642" x2="30769" y2="26100"/>
                        <a14:foregroundMark x1="30769" y1="26100" x2="23647" y2="56891"/>
                        <a14:foregroundMark x1="23647" y1="56891" x2="42735" y2="73607"/>
                        <a14:foregroundMark x1="42735" y1="73607" x2="72650" y2="65982"/>
                        <a14:foregroundMark x1="72650" y1="65982" x2="74074" y2="33138"/>
                        <a14:foregroundMark x1="74074" y1="33138" x2="44444" y2="15543"/>
                        <a14:foregroundMark x1="44444" y1="15543" x2="29915" y2="28739"/>
                        <a14:foregroundMark x1="19658" y1="43402" x2="22792" y2="16716"/>
                        <a14:foregroundMark x1="22792" y1="16716" x2="55271" y2="9091"/>
                        <a14:foregroundMark x1="55271" y1="9091" x2="85470" y2="36364"/>
                        <a14:foregroundMark x1="85470" y1="36364" x2="70655" y2="72141"/>
                        <a14:foregroundMark x1="70655" y1="72141" x2="43875" y2="78886"/>
                        <a14:foregroundMark x1="43875" y1="78886" x2="19088" y2="70381"/>
                        <a14:foregroundMark x1="19088" y1="70381" x2="23362" y2="36657"/>
                        <a14:foregroundMark x1="26781" y1="64516" x2="14245" y2="44868"/>
                        <a14:foregroundMark x1="14245" y1="44868" x2="22507" y2="24047"/>
                        <a14:foregroundMark x1="44160" y1="9971" x2="70370" y2="14663"/>
                        <a14:foregroundMark x1="70370" y1="14663" x2="86040" y2="35484"/>
                        <a14:foregroundMark x1="86040" y1="35484" x2="80912" y2="67155"/>
                        <a14:foregroundMark x1="80912" y1="67155" x2="63248" y2="86217"/>
                        <a14:foregroundMark x1="63248" y1="86217" x2="62108" y2="82991"/>
                        <a14:foregroundMark x1="57835" y1="88270" x2="31624" y2="78006"/>
                        <a14:foregroundMark x1="31624" y1="78006" x2="10826" y2="60117"/>
                        <a14:foregroundMark x1="10826" y1="60117" x2="13960" y2="39003"/>
                        <a14:foregroundMark x1="8832" y1="41642" x2="14245" y2="66862"/>
                        <a14:foregroundMark x1="14245" y1="66862" x2="45299" y2="92375"/>
                        <a14:foregroundMark x1="45299" y1="92375" x2="66952" y2="85337"/>
                        <a14:foregroundMark x1="66952" y1="85337" x2="62393" y2="80352"/>
                        <a14:foregroundMark x1="15954" y1="39589" x2="13960" y2="53372"/>
                        <a14:foregroundMark x1="7692" y1="57771" x2="7977" y2="37243"/>
                        <a14:foregroundMark x1="42450" y1="8504" x2="58974" y2="10264"/>
                        <a14:foregroundMark x1="86895" y1="63343" x2="86895" y2="39589"/>
                        <a14:foregroundMark x1="86895" y1="39589" x2="85470" y2="39003"/>
                        <a14:foregroundMark x1="90028" y1="43988" x2="89174" y2="59531"/>
                        <a14:foregroundMark x1="82621" y1="65396" x2="90313" y2="54252"/>
                      </a14:backgroundRemoval>
                    </a14:imgEffect>
                  </a14:imgLayer>
                </a14:imgProps>
              </a:ext>
            </a:extLst>
          </a:blip>
          <a:stretch>
            <a:fillRect/>
          </a:stretch>
        </p:blipFill>
        <p:spPr>
          <a:xfrm>
            <a:off x="10125994" y="237196"/>
            <a:ext cx="1752817" cy="1702879"/>
          </a:xfrm>
          <a:prstGeom prst="rect">
            <a:avLst/>
          </a:prstGeom>
        </p:spPr>
      </p:pic>
      <p:sp>
        <p:nvSpPr>
          <p:cNvPr id="5" name="TekstSylinder 4">
            <a:extLst>
              <a:ext uri="{FF2B5EF4-FFF2-40B4-BE49-F238E27FC236}">
                <a16:creationId xmlns:a16="http://schemas.microsoft.com/office/drawing/2014/main" id="{49DFC3AB-8352-4830-8709-C6AA90460D6E}"/>
              </a:ext>
            </a:extLst>
          </p:cNvPr>
          <p:cNvSpPr txBox="1"/>
          <p:nvPr/>
        </p:nvSpPr>
        <p:spPr>
          <a:xfrm>
            <a:off x="632149" y="595899"/>
            <a:ext cx="8222602" cy="569386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2800" b="1" i="0" u="none" strike="noStrike" kern="0" cap="none" spc="0" normalizeH="0" baseline="0" noProof="0" dirty="0">
                <a:ln>
                  <a:noFill/>
                </a:ln>
                <a:solidFill>
                  <a:srgbClr val="EA5764"/>
                </a:solidFill>
                <a:effectLst/>
                <a:uLnTx/>
                <a:uFillTx/>
                <a:latin typeface="Montserrat Black" panose="00000A00000000000000" pitchFamily="2" charset="0"/>
              </a:rPr>
              <a:t>L | </a:t>
            </a:r>
            <a:r>
              <a:rPr kumimoji="0" lang="nb-NO" sz="2800" b="0" i="0" u="none" strike="noStrike" kern="0" cap="none" spc="0" normalizeH="0" baseline="0" noProof="0" dirty="0">
                <a:ln>
                  <a:noFill/>
                </a:ln>
                <a:solidFill>
                  <a:schemeClr val="bg1"/>
                </a:solidFill>
                <a:effectLst/>
                <a:uLnTx/>
                <a:uFillTx/>
                <a:latin typeface="Crimson Text" panose="02000503000000000000" pitchFamily="2" charset="0"/>
              </a:rPr>
              <a:t>La oss sammen be den bønnen Jesus lærte oss: </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2800" b="0" i="0" u="none" strike="noStrike" kern="0" cap="none" spc="0" normalizeH="0" baseline="0" noProof="0" dirty="0">
              <a:ln>
                <a:noFill/>
              </a:ln>
              <a:solidFill>
                <a:schemeClr val="bg1"/>
              </a:solidFill>
              <a:effectLst/>
              <a:uLnTx/>
              <a:uFillTx/>
              <a:latin typeface="Crimson Text" panose="02000503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2800" b="1" i="0" u="none" strike="noStrike" kern="0" cap="none" spc="0" normalizeH="0" baseline="0" noProof="0" dirty="0">
                <a:ln>
                  <a:noFill/>
                </a:ln>
                <a:solidFill>
                  <a:srgbClr val="EA5764"/>
                </a:solidFill>
                <a:effectLst/>
                <a:uLnTx/>
                <a:uFillTx/>
                <a:latin typeface="Montserrat Black" panose="00000A00000000000000" pitchFamily="2" charset="0"/>
              </a:rPr>
              <a:t>A | </a:t>
            </a:r>
            <a:r>
              <a:rPr kumimoji="0" lang="nb-NO" sz="2800" b="1" i="0" u="none" strike="noStrike" kern="0" cap="none" spc="0" normalizeH="0" baseline="0" noProof="0" dirty="0">
                <a:ln>
                  <a:noFill/>
                </a:ln>
                <a:solidFill>
                  <a:schemeClr val="bg1"/>
                </a:solidFill>
                <a:effectLst/>
                <a:uLnTx/>
                <a:uFillTx/>
                <a:latin typeface="Crimson Text" panose="02000503000000000000" pitchFamily="2" charset="0"/>
              </a:rPr>
              <a:t>Vår Far i himmelen! </a:t>
            </a:r>
            <a:endParaRPr kumimoji="0" lang="nb-NO" sz="2800" b="0" i="0" u="none" strike="noStrike" kern="0" cap="none" spc="0" normalizeH="0" baseline="0" noProof="0" dirty="0">
              <a:ln>
                <a:noFill/>
              </a:ln>
              <a:solidFill>
                <a:schemeClr val="bg1"/>
              </a:solidFill>
              <a:effectLst/>
              <a:uLnTx/>
              <a:uFillTx/>
              <a:latin typeface="Crimson Text" panose="02000503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2800" b="1" i="0" u="none" strike="noStrike" kern="0" cap="none" spc="0" normalizeH="0" baseline="0" noProof="0" dirty="0">
                <a:ln>
                  <a:noFill/>
                </a:ln>
                <a:solidFill>
                  <a:schemeClr val="bg1"/>
                </a:solidFill>
                <a:effectLst/>
                <a:uLnTx/>
                <a:uFillTx/>
                <a:latin typeface="Crimson Text" panose="02000503000000000000" pitchFamily="2" charset="0"/>
              </a:rPr>
              <a:t>La navnet ditt helliges. </a:t>
            </a:r>
            <a:endParaRPr kumimoji="0" lang="nb-NO" sz="2800" b="0" i="0" u="none" strike="noStrike" kern="0" cap="none" spc="0" normalizeH="0" baseline="0" noProof="0" dirty="0">
              <a:ln>
                <a:noFill/>
              </a:ln>
              <a:solidFill>
                <a:schemeClr val="bg1"/>
              </a:solidFill>
              <a:effectLst/>
              <a:uLnTx/>
              <a:uFillTx/>
              <a:latin typeface="Crimson Text" panose="02000503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2800" b="1" i="0" u="none" strike="noStrike" kern="0" cap="none" spc="0" normalizeH="0" baseline="0" noProof="0" dirty="0">
                <a:ln>
                  <a:noFill/>
                </a:ln>
                <a:solidFill>
                  <a:schemeClr val="bg1"/>
                </a:solidFill>
                <a:effectLst/>
                <a:uLnTx/>
                <a:uFillTx/>
                <a:latin typeface="Crimson Text" panose="02000503000000000000" pitchFamily="2" charset="0"/>
              </a:rPr>
              <a:t>La riket ditt komme. </a:t>
            </a:r>
            <a:endParaRPr kumimoji="0" lang="nb-NO" sz="2800" b="0" i="0" u="none" strike="noStrike" kern="0" cap="none" spc="0" normalizeH="0" baseline="0" noProof="0" dirty="0">
              <a:ln>
                <a:noFill/>
              </a:ln>
              <a:solidFill>
                <a:schemeClr val="bg1"/>
              </a:solidFill>
              <a:effectLst/>
              <a:uLnTx/>
              <a:uFillTx/>
              <a:latin typeface="Crimson Text" panose="02000503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2800" b="1" i="0" u="none" strike="noStrike" kern="0" cap="none" spc="0" normalizeH="0" baseline="0" noProof="0" dirty="0">
                <a:ln>
                  <a:noFill/>
                </a:ln>
                <a:solidFill>
                  <a:schemeClr val="bg1"/>
                </a:solidFill>
                <a:effectLst/>
                <a:uLnTx/>
                <a:uFillTx/>
                <a:latin typeface="Crimson Text" panose="02000503000000000000" pitchFamily="2" charset="0"/>
              </a:rPr>
              <a:t>La viljen din skje på jorden slik som i himmelen. </a:t>
            </a:r>
            <a:endParaRPr kumimoji="0" lang="nb-NO" sz="2800" b="0" i="0" u="none" strike="noStrike" kern="0" cap="none" spc="0" normalizeH="0" baseline="0" noProof="0" dirty="0">
              <a:ln>
                <a:noFill/>
              </a:ln>
              <a:solidFill>
                <a:schemeClr val="bg1"/>
              </a:solidFill>
              <a:effectLst/>
              <a:uLnTx/>
              <a:uFillTx/>
              <a:latin typeface="Crimson Text" panose="02000503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2800" b="1" i="0" u="none" strike="noStrike" kern="0" cap="none" spc="0" normalizeH="0" baseline="0" noProof="0" dirty="0">
                <a:ln>
                  <a:noFill/>
                </a:ln>
                <a:solidFill>
                  <a:schemeClr val="bg1"/>
                </a:solidFill>
                <a:effectLst/>
                <a:uLnTx/>
                <a:uFillTx/>
                <a:latin typeface="Crimson Text" panose="02000503000000000000" pitchFamily="2" charset="0"/>
              </a:rPr>
              <a:t>Gi oss i dag vårt daglige brød, </a:t>
            </a:r>
            <a:endParaRPr kumimoji="0" lang="nb-NO" sz="2800" b="0" i="0" u="none" strike="noStrike" kern="0" cap="none" spc="0" normalizeH="0" baseline="0" noProof="0" dirty="0">
              <a:ln>
                <a:noFill/>
              </a:ln>
              <a:solidFill>
                <a:schemeClr val="bg1"/>
              </a:solidFill>
              <a:effectLst/>
              <a:uLnTx/>
              <a:uFillTx/>
              <a:latin typeface="Crimson Text" panose="02000503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2800" b="1" i="0" u="none" strike="noStrike" kern="0" cap="none" spc="0" normalizeH="0" baseline="0" noProof="0" dirty="0">
                <a:ln>
                  <a:noFill/>
                </a:ln>
                <a:solidFill>
                  <a:schemeClr val="bg1"/>
                </a:solidFill>
                <a:effectLst/>
                <a:uLnTx/>
                <a:uFillTx/>
                <a:latin typeface="Crimson Text" panose="02000503000000000000" pitchFamily="2" charset="0"/>
              </a:rPr>
              <a:t>og tilgi oss vår skyld, </a:t>
            </a:r>
            <a:endParaRPr kumimoji="0" lang="nb-NO" sz="2800" b="0" i="0" u="none" strike="noStrike" kern="0" cap="none" spc="0" normalizeH="0" baseline="0" noProof="0" dirty="0">
              <a:ln>
                <a:noFill/>
              </a:ln>
              <a:solidFill>
                <a:schemeClr val="bg1"/>
              </a:solidFill>
              <a:effectLst/>
              <a:uLnTx/>
              <a:uFillTx/>
              <a:latin typeface="Crimson Text" panose="02000503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2800" b="1" i="0" u="none" strike="noStrike" kern="0" cap="none" spc="0" normalizeH="0" baseline="0" noProof="0" dirty="0">
                <a:ln>
                  <a:noFill/>
                </a:ln>
                <a:solidFill>
                  <a:schemeClr val="bg1"/>
                </a:solidFill>
                <a:effectLst/>
                <a:uLnTx/>
                <a:uFillTx/>
                <a:latin typeface="Crimson Text" panose="02000503000000000000" pitchFamily="2" charset="0"/>
              </a:rPr>
              <a:t>slik også vi tilgir våre skyldnere. </a:t>
            </a:r>
            <a:endParaRPr kumimoji="0" lang="nb-NO" sz="2800" b="0" i="0" u="none" strike="noStrike" kern="0" cap="none" spc="0" normalizeH="0" baseline="0" noProof="0" dirty="0">
              <a:ln>
                <a:noFill/>
              </a:ln>
              <a:solidFill>
                <a:schemeClr val="bg1"/>
              </a:solidFill>
              <a:effectLst/>
              <a:uLnTx/>
              <a:uFillTx/>
              <a:latin typeface="Crimson Text" panose="02000503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2800" b="1" i="0" u="none" strike="noStrike" kern="0" cap="none" spc="0" normalizeH="0" baseline="0" noProof="0" dirty="0">
                <a:ln>
                  <a:noFill/>
                </a:ln>
                <a:solidFill>
                  <a:schemeClr val="bg1"/>
                </a:solidFill>
                <a:effectLst/>
                <a:uLnTx/>
                <a:uFillTx/>
                <a:latin typeface="Crimson Text" panose="02000503000000000000" pitchFamily="2" charset="0"/>
              </a:rPr>
              <a:t>Og la oss ikke komme i fristelse, </a:t>
            </a:r>
            <a:endParaRPr kumimoji="0" lang="nb-NO" sz="2800" b="0" i="0" u="none" strike="noStrike" kern="0" cap="none" spc="0" normalizeH="0" baseline="0" noProof="0" dirty="0">
              <a:ln>
                <a:noFill/>
              </a:ln>
              <a:solidFill>
                <a:schemeClr val="bg1"/>
              </a:solidFill>
              <a:effectLst/>
              <a:uLnTx/>
              <a:uFillTx/>
              <a:latin typeface="Crimson Text" panose="02000503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2800" b="1" i="0" u="none" strike="noStrike" kern="0" cap="none" spc="0" normalizeH="0" baseline="0" noProof="0" dirty="0">
                <a:ln>
                  <a:noFill/>
                </a:ln>
                <a:solidFill>
                  <a:schemeClr val="bg1"/>
                </a:solidFill>
                <a:effectLst/>
                <a:uLnTx/>
                <a:uFillTx/>
                <a:latin typeface="Crimson Text" panose="02000503000000000000" pitchFamily="2" charset="0"/>
              </a:rPr>
              <a:t>men frels oss fra det onde. </a:t>
            </a:r>
            <a:endParaRPr kumimoji="0" lang="nb-NO" sz="2800" b="0" i="0" u="none" strike="noStrike" kern="0" cap="none" spc="0" normalizeH="0" baseline="0" noProof="0" dirty="0">
              <a:ln>
                <a:noFill/>
              </a:ln>
              <a:solidFill>
                <a:schemeClr val="bg1"/>
              </a:solidFill>
              <a:effectLst/>
              <a:uLnTx/>
              <a:uFillTx/>
              <a:latin typeface="Crimson Text" panose="02000503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2800" b="1" i="0" u="none" strike="noStrike" kern="0" cap="none" spc="0" normalizeH="0" baseline="0" noProof="0" dirty="0">
                <a:ln>
                  <a:noFill/>
                </a:ln>
                <a:solidFill>
                  <a:schemeClr val="bg1"/>
                </a:solidFill>
                <a:effectLst/>
                <a:uLnTx/>
                <a:uFillTx/>
                <a:latin typeface="Crimson Text" panose="02000503000000000000" pitchFamily="2" charset="0"/>
              </a:rPr>
              <a:t>For riket er ditt og makten og æren i evighet. </a:t>
            </a:r>
            <a:endParaRPr kumimoji="0" lang="nb-NO" sz="2800" b="0" i="0" u="none" strike="noStrike" kern="0" cap="none" spc="0" normalizeH="0" baseline="0" noProof="0" dirty="0">
              <a:ln>
                <a:noFill/>
              </a:ln>
              <a:solidFill>
                <a:schemeClr val="bg1"/>
              </a:solidFill>
              <a:effectLst/>
              <a:uLnTx/>
              <a:uFillTx/>
              <a:latin typeface="Crimson Text" panose="02000503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2800" b="1" i="0" u="none" strike="noStrike" kern="0" cap="none" spc="0" normalizeH="0" baseline="0" noProof="0" dirty="0">
                <a:ln>
                  <a:noFill/>
                </a:ln>
                <a:solidFill>
                  <a:schemeClr val="bg1"/>
                </a:solidFill>
                <a:effectLst/>
                <a:uLnTx/>
                <a:uFillTx/>
                <a:latin typeface="Crimson Text" panose="02000503000000000000" pitchFamily="2" charset="0"/>
              </a:rPr>
              <a:t>Amen</a:t>
            </a:r>
            <a:endParaRPr lang="nb-NO" sz="2800" b="1" i="0" u="none" strike="noStrike" baseline="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400815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pic>
        <p:nvPicPr>
          <p:cNvPr id="3" name="Bilde 2">
            <a:extLst>
              <a:ext uri="{FF2B5EF4-FFF2-40B4-BE49-F238E27FC236}">
                <a16:creationId xmlns:a16="http://schemas.microsoft.com/office/drawing/2014/main" id="{92B472EF-6605-4742-8733-4227C67E99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18" b="91789" l="7123" r="90313">
                        <a14:foregroundMark x1="31909" y1="18475" x2="31909" y2="18475"/>
                        <a14:foregroundMark x1="53846" y1="20528" x2="53846" y2="20528"/>
                        <a14:foregroundMark x1="31909" y1="43109" x2="67236" y2="39589"/>
                        <a14:foregroundMark x1="50712" y1="75367" x2="46724" y2="53372"/>
                        <a14:foregroundMark x1="47578" y1="26979" x2="43875" y2="43402"/>
                        <a14:foregroundMark x1="51282" y1="41642" x2="30769" y2="26100"/>
                        <a14:foregroundMark x1="30769" y1="26100" x2="23647" y2="56891"/>
                        <a14:foregroundMark x1="23647" y1="56891" x2="42735" y2="73607"/>
                        <a14:foregroundMark x1="42735" y1="73607" x2="72650" y2="65982"/>
                        <a14:foregroundMark x1="72650" y1="65982" x2="74074" y2="33138"/>
                        <a14:foregroundMark x1="74074" y1="33138" x2="44444" y2="15543"/>
                        <a14:foregroundMark x1="44444" y1="15543" x2="29915" y2="28739"/>
                        <a14:foregroundMark x1="19658" y1="43402" x2="22792" y2="16716"/>
                        <a14:foregroundMark x1="22792" y1="16716" x2="55271" y2="9091"/>
                        <a14:foregroundMark x1="55271" y1="9091" x2="85470" y2="36364"/>
                        <a14:foregroundMark x1="85470" y1="36364" x2="70655" y2="72141"/>
                        <a14:foregroundMark x1="70655" y1="72141" x2="43875" y2="78886"/>
                        <a14:foregroundMark x1="43875" y1="78886" x2="19088" y2="70381"/>
                        <a14:foregroundMark x1="19088" y1="70381" x2="23362" y2="36657"/>
                        <a14:foregroundMark x1="26781" y1="64516" x2="14245" y2="44868"/>
                        <a14:foregroundMark x1="14245" y1="44868" x2="22507" y2="24047"/>
                        <a14:foregroundMark x1="44160" y1="9971" x2="70370" y2="14663"/>
                        <a14:foregroundMark x1="70370" y1="14663" x2="86040" y2="35484"/>
                        <a14:foregroundMark x1="86040" y1="35484" x2="80912" y2="67155"/>
                        <a14:foregroundMark x1="80912" y1="67155" x2="63248" y2="86217"/>
                        <a14:foregroundMark x1="63248" y1="86217" x2="62108" y2="82991"/>
                        <a14:foregroundMark x1="57835" y1="88270" x2="31624" y2="78006"/>
                        <a14:foregroundMark x1="31624" y1="78006" x2="10826" y2="60117"/>
                        <a14:foregroundMark x1="10826" y1="60117" x2="13960" y2="39003"/>
                        <a14:foregroundMark x1="8832" y1="41642" x2="14245" y2="66862"/>
                        <a14:foregroundMark x1="14245" y1="66862" x2="45299" y2="92375"/>
                        <a14:foregroundMark x1="45299" y1="92375" x2="66952" y2="85337"/>
                        <a14:foregroundMark x1="66952" y1="85337" x2="62393" y2="80352"/>
                        <a14:foregroundMark x1="15954" y1="39589" x2="13960" y2="53372"/>
                        <a14:foregroundMark x1="7692" y1="57771" x2="7977" y2="37243"/>
                        <a14:foregroundMark x1="42450" y1="8504" x2="58974" y2="10264"/>
                        <a14:foregroundMark x1="86895" y1="63343" x2="86895" y2="39589"/>
                        <a14:foregroundMark x1="86895" y1="39589" x2="85470" y2="39003"/>
                        <a14:foregroundMark x1="90028" y1="43988" x2="89174" y2="59531"/>
                        <a14:foregroundMark x1="82621" y1="65396" x2="90313" y2="54252"/>
                      </a14:backgroundRemoval>
                    </a14:imgEffect>
                  </a14:imgLayer>
                </a14:imgProps>
              </a:ext>
            </a:extLst>
          </a:blip>
          <a:stretch>
            <a:fillRect/>
          </a:stretch>
        </p:blipFill>
        <p:spPr>
          <a:xfrm>
            <a:off x="10125994" y="237196"/>
            <a:ext cx="1752817" cy="1702879"/>
          </a:xfrm>
          <a:prstGeom prst="rect">
            <a:avLst/>
          </a:prstGeom>
        </p:spPr>
      </p:pic>
      <p:sp>
        <p:nvSpPr>
          <p:cNvPr id="6" name="TekstSylinder 5">
            <a:extLst>
              <a:ext uri="{FF2B5EF4-FFF2-40B4-BE49-F238E27FC236}">
                <a16:creationId xmlns:a16="http://schemas.microsoft.com/office/drawing/2014/main" id="{253C781E-D8E5-4284-BC6E-43DDB089E8AC}"/>
              </a:ext>
            </a:extLst>
          </p:cNvPr>
          <p:cNvSpPr txBox="1"/>
          <p:nvPr/>
        </p:nvSpPr>
        <p:spPr>
          <a:xfrm>
            <a:off x="658062" y="1490008"/>
            <a:ext cx="9017783" cy="3970318"/>
          </a:xfrm>
          <a:prstGeom prst="rect">
            <a:avLst/>
          </a:prstGeom>
          <a:noFill/>
        </p:spPr>
        <p:txBody>
          <a:bodyPr wrap="square">
            <a:spAutoFit/>
          </a:bodyPr>
          <a:lstStyle/>
          <a:p>
            <a:r>
              <a:rPr lang="nb-NO" sz="2800" b="1" kern="0" dirty="0">
                <a:solidFill>
                  <a:srgbClr val="EA5764"/>
                </a:solidFill>
                <a:latin typeface="Montserrat Black" panose="00000A00000000000000" pitchFamily="2" charset="0"/>
              </a:rPr>
              <a:t>L | </a:t>
            </a:r>
            <a:r>
              <a:rPr lang="nb-NO" sz="2800" b="0" i="0" u="none" strike="noStrike" baseline="0" dirty="0">
                <a:solidFill>
                  <a:schemeClr val="bg1"/>
                </a:solidFill>
                <a:latin typeface="Crimson Text" panose="02000503000000000000" pitchFamily="2" charset="0"/>
              </a:rPr>
              <a:t>Gud, du som gir oss gode gaver. Takk for alt du gir oss. Hjelp oss å være takknemlige, og dele med andre. </a:t>
            </a:r>
            <a:br>
              <a:rPr lang="nb-NO" sz="2800" b="0" i="0" u="none" strike="noStrike" baseline="0" dirty="0">
                <a:solidFill>
                  <a:schemeClr val="bg1"/>
                </a:solidFill>
                <a:latin typeface="Crimson Text" panose="02000503000000000000" pitchFamily="2" charset="0"/>
              </a:rPr>
            </a:br>
            <a:r>
              <a:rPr lang="nb-NO" sz="2800" b="0" i="0" u="none" strike="noStrike" baseline="0" dirty="0">
                <a:solidFill>
                  <a:schemeClr val="bg1"/>
                </a:solidFill>
                <a:latin typeface="Crimson Text" panose="02000503000000000000" pitchFamily="2" charset="0"/>
              </a:rPr>
              <a:t>Når vi deler, blir verden mer rettferdig. Av det</a:t>
            </a:r>
          </a:p>
          <a:p>
            <a:pPr algn="l"/>
            <a:r>
              <a:rPr lang="nb-NO" sz="2800" b="0" i="0" u="none" strike="noStrike" baseline="0" dirty="0">
                <a:solidFill>
                  <a:schemeClr val="bg1"/>
                </a:solidFill>
                <a:latin typeface="Crimson Text" panose="02000503000000000000" pitchFamily="2" charset="0"/>
              </a:rPr>
              <a:t>vi har fått gir vi nå tilbake til deg.</a:t>
            </a:r>
          </a:p>
          <a:p>
            <a:pPr algn="l"/>
            <a:endParaRPr lang="nb-NO" sz="2800" b="1" dirty="0">
              <a:solidFill>
                <a:schemeClr val="bg1"/>
              </a:solidFill>
              <a:latin typeface="Crimson Text" panose="02000503000000000000" pitchFamily="2" charset="0"/>
            </a:endParaRPr>
          </a:p>
          <a:p>
            <a:pPr algn="l"/>
            <a:r>
              <a:rPr lang="nb-NO" sz="2800" i="0" u="none" strike="noStrike" baseline="0" dirty="0" err="1">
                <a:solidFill>
                  <a:schemeClr val="bg1"/>
                </a:solidFill>
                <a:latin typeface="Crimson Text" panose="02000503000000000000" pitchFamily="2" charset="0"/>
              </a:rPr>
              <a:t>Velsign</a:t>
            </a:r>
            <a:r>
              <a:rPr lang="nb-NO" sz="2800" i="0" u="none" strike="noStrike" baseline="0" dirty="0">
                <a:solidFill>
                  <a:schemeClr val="bg1"/>
                </a:solidFill>
                <a:latin typeface="Crimson Text" panose="02000503000000000000" pitchFamily="2" charset="0"/>
              </a:rPr>
              <a:t> det vi har hatt med oss i dag, så det blir til nytte og glede for andre. Takk for at vi kan dele videre. </a:t>
            </a:r>
          </a:p>
          <a:p>
            <a:pPr algn="l"/>
            <a:endParaRPr lang="nb-NO" sz="2800" b="1" kern="0" dirty="0">
              <a:solidFill>
                <a:srgbClr val="EA5764"/>
              </a:solidFill>
              <a:latin typeface="Montserrat Black" panose="00000A00000000000000" pitchFamily="2" charset="0"/>
            </a:endParaRPr>
          </a:p>
          <a:p>
            <a:pPr algn="l"/>
            <a:r>
              <a:rPr lang="nb-NO" sz="2800" b="1" kern="0" dirty="0">
                <a:solidFill>
                  <a:srgbClr val="EA5764"/>
                </a:solidFill>
                <a:latin typeface="Montserrat Black" panose="00000A00000000000000" pitchFamily="2" charset="0"/>
              </a:rPr>
              <a:t>A | </a:t>
            </a:r>
            <a:r>
              <a:rPr lang="nb-NO" sz="2800" b="1" i="0" u="none" strike="noStrike" baseline="0" dirty="0">
                <a:solidFill>
                  <a:schemeClr val="bg1"/>
                </a:solidFill>
                <a:latin typeface="Crimson Text" panose="02000503000000000000" pitchFamily="2" charset="0"/>
              </a:rPr>
              <a:t>Amen</a:t>
            </a:r>
            <a:endParaRPr lang="nb-NO" sz="2800" b="1" dirty="0">
              <a:solidFill>
                <a:schemeClr val="bg1"/>
              </a:solidFill>
              <a:latin typeface="Crimson Text" panose="02000503000000000000" pitchFamily="2" charset="0"/>
            </a:endParaRPr>
          </a:p>
        </p:txBody>
      </p:sp>
      <p:sp>
        <p:nvSpPr>
          <p:cNvPr id="7" name="TekstSylinder 6">
            <a:extLst>
              <a:ext uri="{FF2B5EF4-FFF2-40B4-BE49-F238E27FC236}">
                <a16:creationId xmlns:a16="http://schemas.microsoft.com/office/drawing/2014/main" id="{C1ECF681-10C7-404E-BEF7-22F9CD08B0DD}"/>
              </a:ext>
            </a:extLst>
          </p:cNvPr>
          <p:cNvSpPr txBox="1"/>
          <p:nvPr/>
        </p:nvSpPr>
        <p:spPr>
          <a:xfrm>
            <a:off x="658062" y="442304"/>
            <a:ext cx="6955718" cy="923330"/>
          </a:xfrm>
          <a:prstGeom prst="rect">
            <a:avLst/>
          </a:prstGeom>
          <a:noFill/>
        </p:spPr>
        <p:txBody>
          <a:bodyPr wrap="square">
            <a:spAutoFit/>
          </a:bodyPr>
          <a:lstStyle/>
          <a:p>
            <a:r>
              <a:rPr lang="nb-NO" sz="3600" b="1" dirty="0">
                <a:solidFill>
                  <a:srgbClr val="DEE9E8"/>
                </a:solidFill>
                <a:latin typeface="Montserrat SemiBold" panose="00000700000000000000" pitchFamily="2" charset="0"/>
              </a:rPr>
              <a:t>19 Takkoffer med delekort</a:t>
            </a:r>
          </a:p>
          <a:p>
            <a:r>
              <a:rPr lang="nb-NO" sz="1800" b="0" i="1" u="none" strike="noStrike" baseline="0" dirty="0">
                <a:solidFill>
                  <a:srgbClr val="000000"/>
                </a:solidFill>
                <a:latin typeface="Crimson Text" panose="02000503000000000000" pitchFamily="2" charset="0"/>
              </a:rPr>
              <a:t>Takkofferet avsluttes med: </a:t>
            </a:r>
            <a:endParaRPr lang="nb-NO" dirty="0"/>
          </a:p>
        </p:txBody>
      </p:sp>
    </p:spTree>
    <p:extLst>
      <p:ext uri="{BB962C8B-B14F-4D97-AF65-F5344CB8AC3E}">
        <p14:creationId xmlns:p14="http://schemas.microsoft.com/office/powerpoint/2010/main" val="645675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pic>
        <p:nvPicPr>
          <p:cNvPr id="3" name="Bilde 2">
            <a:extLst>
              <a:ext uri="{FF2B5EF4-FFF2-40B4-BE49-F238E27FC236}">
                <a16:creationId xmlns:a16="http://schemas.microsoft.com/office/drawing/2014/main" id="{92B472EF-6605-4742-8733-4227C67E99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18" b="91789" l="7123" r="90313">
                        <a14:foregroundMark x1="31909" y1="18475" x2="31909" y2="18475"/>
                        <a14:foregroundMark x1="53846" y1="20528" x2="53846" y2="20528"/>
                        <a14:foregroundMark x1="31909" y1="43109" x2="67236" y2="39589"/>
                        <a14:foregroundMark x1="50712" y1="75367" x2="46724" y2="53372"/>
                        <a14:foregroundMark x1="47578" y1="26979" x2="43875" y2="43402"/>
                        <a14:foregroundMark x1="51282" y1="41642" x2="30769" y2="26100"/>
                        <a14:foregroundMark x1="30769" y1="26100" x2="23647" y2="56891"/>
                        <a14:foregroundMark x1="23647" y1="56891" x2="42735" y2="73607"/>
                        <a14:foregroundMark x1="42735" y1="73607" x2="72650" y2="65982"/>
                        <a14:foregroundMark x1="72650" y1="65982" x2="74074" y2="33138"/>
                        <a14:foregroundMark x1="74074" y1="33138" x2="44444" y2="15543"/>
                        <a14:foregroundMark x1="44444" y1="15543" x2="29915" y2="28739"/>
                        <a14:foregroundMark x1="19658" y1="43402" x2="22792" y2="16716"/>
                        <a14:foregroundMark x1="22792" y1="16716" x2="55271" y2="9091"/>
                        <a14:foregroundMark x1="55271" y1="9091" x2="85470" y2="36364"/>
                        <a14:foregroundMark x1="85470" y1="36364" x2="70655" y2="72141"/>
                        <a14:foregroundMark x1="70655" y1="72141" x2="43875" y2="78886"/>
                        <a14:foregroundMark x1="43875" y1="78886" x2="19088" y2="70381"/>
                        <a14:foregroundMark x1="19088" y1="70381" x2="23362" y2="36657"/>
                        <a14:foregroundMark x1="26781" y1="64516" x2="14245" y2="44868"/>
                        <a14:foregroundMark x1="14245" y1="44868" x2="22507" y2="24047"/>
                        <a14:foregroundMark x1="44160" y1="9971" x2="70370" y2="14663"/>
                        <a14:foregroundMark x1="70370" y1="14663" x2="86040" y2="35484"/>
                        <a14:foregroundMark x1="86040" y1="35484" x2="80912" y2="67155"/>
                        <a14:foregroundMark x1="80912" y1="67155" x2="63248" y2="86217"/>
                        <a14:foregroundMark x1="63248" y1="86217" x2="62108" y2="82991"/>
                        <a14:foregroundMark x1="57835" y1="88270" x2="31624" y2="78006"/>
                        <a14:foregroundMark x1="31624" y1="78006" x2="10826" y2="60117"/>
                        <a14:foregroundMark x1="10826" y1="60117" x2="13960" y2="39003"/>
                        <a14:foregroundMark x1="8832" y1="41642" x2="14245" y2="66862"/>
                        <a14:foregroundMark x1="14245" y1="66862" x2="45299" y2="92375"/>
                        <a14:foregroundMark x1="45299" y1="92375" x2="66952" y2="85337"/>
                        <a14:foregroundMark x1="66952" y1="85337" x2="62393" y2="80352"/>
                        <a14:foregroundMark x1="15954" y1="39589" x2="13960" y2="53372"/>
                        <a14:foregroundMark x1="7692" y1="57771" x2="7977" y2="37243"/>
                        <a14:foregroundMark x1="42450" y1="8504" x2="58974" y2="10264"/>
                        <a14:foregroundMark x1="86895" y1="63343" x2="86895" y2="39589"/>
                        <a14:foregroundMark x1="86895" y1="39589" x2="85470" y2="39003"/>
                        <a14:foregroundMark x1="90028" y1="43988" x2="89174" y2="59531"/>
                        <a14:foregroundMark x1="82621" y1="65396" x2="90313" y2="54252"/>
                      </a14:backgroundRemoval>
                    </a14:imgEffect>
                  </a14:imgLayer>
                </a14:imgProps>
              </a:ext>
            </a:extLst>
          </a:blip>
          <a:stretch>
            <a:fillRect/>
          </a:stretch>
        </p:blipFill>
        <p:spPr>
          <a:xfrm>
            <a:off x="10125994" y="237196"/>
            <a:ext cx="1752817" cy="1702879"/>
          </a:xfrm>
          <a:prstGeom prst="rect">
            <a:avLst/>
          </a:prstGeom>
        </p:spPr>
      </p:pic>
      <p:sp>
        <p:nvSpPr>
          <p:cNvPr id="5" name="TekstSylinder 4">
            <a:extLst>
              <a:ext uri="{FF2B5EF4-FFF2-40B4-BE49-F238E27FC236}">
                <a16:creationId xmlns:a16="http://schemas.microsoft.com/office/drawing/2014/main" id="{49DFC3AB-8352-4830-8709-C6AA90460D6E}"/>
              </a:ext>
            </a:extLst>
          </p:cNvPr>
          <p:cNvSpPr txBox="1"/>
          <p:nvPr/>
        </p:nvSpPr>
        <p:spPr>
          <a:xfrm>
            <a:off x="772109" y="906011"/>
            <a:ext cx="6097554" cy="3693319"/>
          </a:xfrm>
          <a:prstGeom prst="rect">
            <a:avLst/>
          </a:prstGeom>
          <a:noFill/>
        </p:spPr>
        <p:txBody>
          <a:bodyPr wrap="square">
            <a:spAutoFit/>
          </a:bodyPr>
          <a:lstStyle/>
          <a:p>
            <a:r>
              <a:rPr lang="nb-NO" sz="3600" b="1" dirty="0">
                <a:solidFill>
                  <a:srgbClr val="EA5764"/>
                </a:solidFill>
                <a:latin typeface="Montserrat Alternates" panose="00000500000000000000" pitchFamily="2" charset="0"/>
              </a:rPr>
              <a:t>NATTVERD</a:t>
            </a:r>
            <a:r>
              <a:rPr lang="nb-NO" sz="3600" b="1" dirty="0">
                <a:solidFill>
                  <a:srgbClr val="DEE9E8"/>
                </a:solidFill>
                <a:latin typeface="Montserrat SemiBold" panose="00000700000000000000" pitchFamily="2" charset="0"/>
              </a:rPr>
              <a:t> </a:t>
            </a:r>
          </a:p>
          <a:p>
            <a:r>
              <a:rPr lang="nb-NO" sz="1800" b="0" i="1" u="none" strike="noStrike" baseline="0" dirty="0">
                <a:solidFill>
                  <a:srgbClr val="000000"/>
                </a:solidFill>
                <a:latin typeface="Crimson Text" panose="02000503000000000000" pitchFamily="2" charset="0"/>
              </a:rPr>
              <a:t>Se tips til dele-fokus i nattverden s. 75 </a:t>
            </a:r>
            <a:endParaRPr lang="nb-NO" sz="1800" b="0" i="0" u="none" strike="noStrike" baseline="0" dirty="0">
              <a:solidFill>
                <a:srgbClr val="000000"/>
              </a:solidFill>
              <a:latin typeface="Crimson Text" panose="02000503000000000000" pitchFamily="2" charset="0"/>
            </a:endParaRPr>
          </a:p>
          <a:p>
            <a:r>
              <a:rPr lang="nb-NO" sz="3600" b="1" dirty="0">
                <a:solidFill>
                  <a:srgbClr val="DEE9E8"/>
                </a:solidFill>
                <a:latin typeface="Montserrat SemiBold" panose="00000700000000000000" pitchFamily="2" charset="0"/>
              </a:rPr>
              <a:t>20 Forberedelse av måltidet </a:t>
            </a:r>
          </a:p>
          <a:p>
            <a:r>
              <a:rPr lang="nb-NO" sz="3600" b="1" dirty="0">
                <a:solidFill>
                  <a:srgbClr val="DEE9E8"/>
                </a:solidFill>
                <a:latin typeface="Montserrat SemiBold" panose="00000700000000000000" pitchFamily="2" charset="0"/>
              </a:rPr>
              <a:t>21 Takksigelse og bønn </a:t>
            </a:r>
          </a:p>
          <a:p>
            <a:r>
              <a:rPr lang="nb-NO" sz="3600" b="1" dirty="0">
                <a:solidFill>
                  <a:srgbClr val="DEE9E8"/>
                </a:solidFill>
                <a:latin typeface="Montserrat SemiBold" panose="00000700000000000000" pitchFamily="2" charset="0"/>
              </a:rPr>
              <a:t>22 </a:t>
            </a:r>
            <a:r>
              <a:rPr lang="nb-NO" sz="3600" b="1" dirty="0" err="1">
                <a:solidFill>
                  <a:srgbClr val="DEE9E8"/>
                </a:solidFill>
                <a:latin typeface="Montserrat SemiBold" panose="00000700000000000000" pitchFamily="2" charset="0"/>
              </a:rPr>
              <a:t>Nattverdmåltidet</a:t>
            </a:r>
            <a:r>
              <a:rPr lang="nb-NO" sz="3600" b="1" dirty="0">
                <a:solidFill>
                  <a:srgbClr val="DEE9E8"/>
                </a:solidFill>
                <a:latin typeface="Montserrat SemiBold" panose="00000700000000000000" pitchFamily="2" charset="0"/>
              </a:rPr>
              <a:t> </a:t>
            </a:r>
          </a:p>
          <a:p>
            <a:r>
              <a:rPr lang="nb-NO" sz="3600" b="1" dirty="0">
                <a:solidFill>
                  <a:srgbClr val="DEE9E8"/>
                </a:solidFill>
                <a:latin typeface="Montserrat SemiBold" panose="00000700000000000000" pitchFamily="2" charset="0"/>
              </a:rPr>
              <a:t>23 Måltidets avslutning </a:t>
            </a:r>
          </a:p>
        </p:txBody>
      </p:sp>
    </p:spTree>
    <p:extLst>
      <p:ext uri="{BB962C8B-B14F-4D97-AF65-F5344CB8AC3E}">
        <p14:creationId xmlns:p14="http://schemas.microsoft.com/office/powerpoint/2010/main" val="150986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pic>
        <p:nvPicPr>
          <p:cNvPr id="3" name="Bilde 2">
            <a:extLst>
              <a:ext uri="{FF2B5EF4-FFF2-40B4-BE49-F238E27FC236}">
                <a16:creationId xmlns:a16="http://schemas.microsoft.com/office/drawing/2014/main" id="{92B472EF-6605-4742-8733-4227C67E99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18" b="91789" l="7123" r="90313">
                        <a14:foregroundMark x1="31909" y1="18475" x2="31909" y2="18475"/>
                        <a14:foregroundMark x1="53846" y1="20528" x2="53846" y2="20528"/>
                        <a14:foregroundMark x1="31909" y1="43109" x2="67236" y2="39589"/>
                        <a14:foregroundMark x1="50712" y1="75367" x2="46724" y2="53372"/>
                        <a14:foregroundMark x1="47578" y1="26979" x2="43875" y2="43402"/>
                        <a14:foregroundMark x1="51282" y1="41642" x2="30769" y2="26100"/>
                        <a14:foregroundMark x1="30769" y1="26100" x2="23647" y2="56891"/>
                        <a14:foregroundMark x1="23647" y1="56891" x2="42735" y2="73607"/>
                        <a14:foregroundMark x1="42735" y1="73607" x2="72650" y2="65982"/>
                        <a14:foregroundMark x1="72650" y1="65982" x2="74074" y2="33138"/>
                        <a14:foregroundMark x1="74074" y1="33138" x2="44444" y2="15543"/>
                        <a14:foregroundMark x1="44444" y1="15543" x2="29915" y2="28739"/>
                        <a14:foregroundMark x1="19658" y1="43402" x2="22792" y2="16716"/>
                        <a14:foregroundMark x1="22792" y1="16716" x2="55271" y2="9091"/>
                        <a14:foregroundMark x1="55271" y1="9091" x2="85470" y2="36364"/>
                        <a14:foregroundMark x1="85470" y1="36364" x2="70655" y2="72141"/>
                        <a14:foregroundMark x1="70655" y1="72141" x2="43875" y2="78886"/>
                        <a14:foregroundMark x1="43875" y1="78886" x2="19088" y2="70381"/>
                        <a14:foregroundMark x1="19088" y1="70381" x2="23362" y2="36657"/>
                        <a14:foregroundMark x1="26781" y1="64516" x2="14245" y2="44868"/>
                        <a14:foregroundMark x1="14245" y1="44868" x2="22507" y2="24047"/>
                        <a14:foregroundMark x1="44160" y1="9971" x2="70370" y2="14663"/>
                        <a14:foregroundMark x1="70370" y1="14663" x2="86040" y2="35484"/>
                        <a14:foregroundMark x1="86040" y1="35484" x2="80912" y2="67155"/>
                        <a14:foregroundMark x1="80912" y1="67155" x2="63248" y2="86217"/>
                        <a14:foregroundMark x1="63248" y1="86217" x2="62108" y2="82991"/>
                        <a14:foregroundMark x1="57835" y1="88270" x2="31624" y2="78006"/>
                        <a14:foregroundMark x1="31624" y1="78006" x2="10826" y2="60117"/>
                        <a14:foregroundMark x1="10826" y1="60117" x2="13960" y2="39003"/>
                        <a14:foregroundMark x1="8832" y1="41642" x2="14245" y2="66862"/>
                        <a14:foregroundMark x1="14245" y1="66862" x2="45299" y2="92375"/>
                        <a14:foregroundMark x1="45299" y1="92375" x2="66952" y2="85337"/>
                        <a14:foregroundMark x1="66952" y1="85337" x2="62393" y2="80352"/>
                        <a14:foregroundMark x1="15954" y1="39589" x2="13960" y2="53372"/>
                        <a14:foregroundMark x1="7692" y1="57771" x2="7977" y2="37243"/>
                        <a14:foregroundMark x1="42450" y1="8504" x2="58974" y2="10264"/>
                        <a14:foregroundMark x1="86895" y1="63343" x2="86895" y2="39589"/>
                        <a14:foregroundMark x1="86895" y1="39589" x2="85470" y2="39003"/>
                        <a14:foregroundMark x1="90028" y1="43988" x2="89174" y2="59531"/>
                        <a14:foregroundMark x1="82621" y1="65396" x2="90313" y2="54252"/>
                      </a14:backgroundRemoval>
                    </a14:imgEffect>
                  </a14:imgLayer>
                </a14:imgProps>
              </a:ext>
            </a:extLst>
          </a:blip>
          <a:stretch>
            <a:fillRect/>
          </a:stretch>
        </p:blipFill>
        <p:spPr>
          <a:xfrm>
            <a:off x="10125994" y="237196"/>
            <a:ext cx="1752817" cy="1702879"/>
          </a:xfrm>
          <a:prstGeom prst="rect">
            <a:avLst/>
          </a:prstGeom>
        </p:spPr>
      </p:pic>
      <p:sp>
        <p:nvSpPr>
          <p:cNvPr id="6" name="TekstSylinder 5">
            <a:extLst>
              <a:ext uri="{FF2B5EF4-FFF2-40B4-BE49-F238E27FC236}">
                <a16:creationId xmlns:a16="http://schemas.microsoft.com/office/drawing/2014/main" id="{D2D52A5B-52E6-483D-9450-821982E07CE2}"/>
              </a:ext>
            </a:extLst>
          </p:cNvPr>
          <p:cNvSpPr txBox="1"/>
          <p:nvPr/>
        </p:nvSpPr>
        <p:spPr>
          <a:xfrm>
            <a:off x="574688" y="906011"/>
            <a:ext cx="6094602" cy="1477328"/>
          </a:xfrm>
          <a:prstGeom prst="rect">
            <a:avLst/>
          </a:prstGeom>
          <a:noFill/>
        </p:spPr>
        <p:txBody>
          <a:bodyPr wrap="square">
            <a:spAutoFit/>
          </a:bodyPr>
          <a:lstStyle/>
          <a:p>
            <a:r>
              <a:rPr lang="nb-NO" sz="3600" b="1" dirty="0">
                <a:solidFill>
                  <a:srgbClr val="DEE9E8"/>
                </a:solidFill>
                <a:latin typeface="Montserrat SemiBold" panose="00000700000000000000" pitchFamily="2" charset="0"/>
              </a:rPr>
              <a:t>Oppsummerende avslutning </a:t>
            </a:r>
          </a:p>
          <a:p>
            <a:r>
              <a:rPr lang="nb-NO" i="1" dirty="0">
                <a:solidFill>
                  <a:srgbClr val="000000"/>
                </a:solidFill>
                <a:latin typeface="Crimson Text" panose="02000503000000000000" pitchFamily="2" charset="0"/>
              </a:rPr>
              <a:t>Gaven gjøres klar for å bæres ut </a:t>
            </a:r>
            <a:endParaRPr lang="nb-NO" dirty="0">
              <a:solidFill>
                <a:prstClr val="black"/>
              </a:solidFill>
              <a:latin typeface="Montserrat Black"/>
            </a:endParaRPr>
          </a:p>
        </p:txBody>
      </p:sp>
      <p:pic>
        <p:nvPicPr>
          <p:cNvPr id="1029" name="Picture 5">
            <a:extLst>
              <a:ext uri="{FF2B5EF4-FFF2-40B4-BE49-F238E27FC236}">
                <a16:creationId xmlns:a16="http://schemas.microsoft.com/office/drawing/2014/main" id="{F83F478D-3AA7-460B-89A2-2DD45B0E3B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855" b="89426" l="9602" r="89930">
                        <a14:foregroundMark x1="57611" y1="9366" x2="57611" y2="9366"/>
                        <a14:foregroundMark x1="39578" y1="7855" x2="39578" y2="7855"/>
                      </a14:backgroundRemoval>
                    </a14:imgEffect>
                  </a14:imgLayer>
                </a14:imgProps>
              </a:ext>
              <a:ext uri="{28A0092B-C50C-407E-A947-70E740481C1C}">
                <a14:useLocalDpi xmlns:a14="http://schemas.microsoft.com/office/drawing/2010/main" val="0"/>
              </a:ext>
            </a:extLst>
          </a:blip>
          <a:srcRect/>
          <a:stretch>
            <a:fillRect/>
          </a:stretch>
        </p:blipFill>
        <p:spPr bwMode="auto">
          <a:xfrm>
            <a:off x="6693772" y="3429000"/>
            <a:ext cx="3567113"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46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9347904" cy="2061124"/>
          </a:xfrm>
        </p:spPr>
        <p:txBody>
          <a:bodyPr>
            <a:normAutofit/>
          </a:bodyPr>
          <a:lstStyle/>
          <a:p>
            <a:r>
              <a:rPr lang="nb-NO" sz="8000" b="1" dirty="0">
                <a:solidFill>
                  <a:schemeClr val="bg1"/>
                </a:solidFill>
                <a:latin typeface="Montserrat Alternates" panose="00000500000000000000" pitchFamily="2" charset="0"/>
              </a:rPr>
              <a:t>Delegudstjeneste</a:t>
            </a:r>
            <a:endParaRPr lang="nb-NO" b="1" dirty="0">
              <a:solidFill>
                <a:schemeClr val="bg1"/>
              </a:solidFill>
              <a:latin typeface="Montserrat Alternates" panose="00000500000000000000" pitchFamily="2" charset="0"/>
            </a:endParaRPr>
          </a:p>
        </p:txBody>
      </p:sp>
      <p:sp>
        <p:nvSpPr>
          <p:cNvPr id="3" name="TekstSylinder 2">
            <a:extLst>
              <a:ext uri="{FF2B5EF4-FFF2-40B4-BE49-F238E27FC236}">
                <a16:creationId xmlns:a16="http://schemas.microsoft.com/office/drawing/2014/main" id="{71623449-EA07-4009-8E50-A55D9432A3BA}"/>
              </a:ext>
            </a:extLst>
          </p:cNvPr>
          <p:cNvSpPr txBox="1"/>
          <p:nvPr/>
        </p:nvSpPr>
        <p:spPr>
          <a:xfrm>
            <a:off x="625152" y="3167743"/>
            <a:ext cx="7585787" cy="923330"/>
          </a:xfrm>
          <a:prstGeom prst="rect">
            <a:avLst/>
          </a:prstGeom>
          <a:noFill/>
        </p:spPr>
        <p:txBody>
          <a:bodyPr wrap="square" rtlCol="0">
            <a:spAutoFit/>
          </a:bodyPr>
          <a:lstStyle/>
          <a:p>
            <a:r>
              <a:rPr lang="nb-NO" dirty="0">
                <a:latin typeface="Crimson Text" panose="02000503000000000000" pitchFamily="2" charset="0"/>
              </a:rPr>
              <a:t>Her ligger de ulike liturgiske leddene kronologisk nedover. Tilpass den så den passer til deres bruk - slett de lysbildene som ikke er nødvendige hos dere, og legg gjerne inn nye med sangtekster, deres variant av </a:t>
            </a:r>
            <a:r>
              <a:rPr lang="nb-NO" dirty="0" err="1">
                <a:latin typeface="Crimson Text" panose="02000503000000000000" pitchFamily="2" charset="0"/>
              </a:rPr>
              <a:t>kyrie</a:t>
            </a:r>
            <a:r>
              <a:rPr lang="nb-NO" dirty="0">
                <a:latin typeface="Crimson Text" panose="02000503000000000000" pitchFamily="2" charset="0"/>
              </a:rPr>
              <a:t>, gloria, bønnesvar osv. </a:t>
            </a:r>
          </a:p>
        </p:txBody>
      </p:sp>
    </p:spTree>
    <p:extLst>
      <p:ext uri="{BB962C8B-B14F-4D97-AF65-F5344CB8AC3E}">
        <p14:creationId xmlns:p14="http://schemas.microsoft.com/office/powerpoint/2010/main" val="227667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pic>
        <p:nvPicPr>
          <p:cNvPr id="3" name="Bilde 2">
            <a:extLst>
              <a:ext uri="{FF2B5EF4-FFF2-40B4-BE49-F238E27FC236}">
                <a16:creationId xmlns:a16="http://schemas.microsoft.com/office/drawing/2014/main" id="{92B472EF-6605-4742-8733-4227C67E99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18" b="91789" l="7123" r="90313">
                        <a14:foregroundMark x1="31909" y1="18475" x2="31909" y2="18475"/>
                        <a14:foregroundMark x1="53846" y1="20528" x2="53846" y2="20528"/>
                        <a14:foregroundMark x1="31909" y1="43109" x2="67236" y2="39589"/>
                        <a14:foregroundMark x1="50712" y1="75367" x2="46724" y2="53372"/>
                        <a14:foregroundMark x1="47578" y1="26979" x2="43875" y2="43402"/>
                        <a14:foregroundMark x1="51282" y1="41642" x2="30769" y2="26100"/>
                        <a14:foregroundMark x1="30769" y1="26100" x2="23647" y2="56891"/>
                        <a14:foregroundMark x1="23647" y1="56891" x2="42735" y2="73607"/>
                        <a14:foregroundMark x1="42735" y1="73607" x2="72650" y2="65982"/>
                        <a14:foregroundMark x1="72650" y1="65982" x2="74074" y2="33138"/>
                        <a14:foregroundMark x1="74074" y1="33138" x2="44444" y2="15543"/>
                        <a14:foregroundMark x1="44444" y1="15543" x2="29915" y2="28739"/>
                        <a14:foregroundMark x1="19658" y1="43402" x2="22792" y2="16716"/>
                        <a14:foregroundMark x1="22792" y1="16716" x2="55271" y2="9091"/>
                        <a14:foregroundMark x1="55271" y1="9091" x2="85470" y2="36364"/>
                        <a14:foregroundMark x1="85470" y1="36364" x2="70655" y2="72141"/>
                        <a14:foregroundMark x1="70655" y1="72141" x2="43875" y2="78886"/>
                        <a14:foregroundMark x1="43875" y1="78886" x2="19088" y2="70381"/>
                        <a14:foregroundMark x1="19088" y1="70381" x2="23362" y2="36657"/>
                        <a14:foregroundMark x1="26781" y1="64516" x2="14245" y2="44868"/>
                        <a14:foregroundMark x1="14245" y1="44868" x2="22507" y2="24047"/>
                        <a14:foregroundMark x1="44160" y1="9971" x2="70370" y2="14663"/>
                        <a14:foregroundMark x1="70370" y1="14663" x2="86040" y2="35484"/>
                        <a14:foregroundMark x1="86040" y1="35484" x2="80912" y2="67155"/>
                        <a14:foregroundMark x1="80912" y1="67155" x2="63248" y2="86217"/>
                        <a14:foregroundMark x1="63248" y1="86217" x2="62108" y2="82991"/>
                        <a14:foregroundMark x1="57835" y1="88270" x2="31624" y2="78006"/>
                        <a14:foregroundMark x1="31624" y1="78006" x2="10826" y2="60117"/>
                        <a14:foregroundMark x1="10826" y1="60117" x2="13960" y2="39003"/>
                        <a14:foregroundMark x1="8832" y1="41642" x2="14245" y2="66862"/>
                        <a14:foregroundMark x1="14245" y1="66862" x2="45299" y2="92375"/>
                        <a14:foregroundMark x1="45299" y1="92375" x2="66952" y2="85337"/>
                        <a14:foregroundMark x1="66952" y1="85337" x2="62393" y2="80352"/>
                        <a14:foregroundMark x1="15954" y1="39589" x2="13960" y2="53372"/>
                        <a14:foregroundMark x1="7692" y1="57771" x2="7977" y2="37243"/>
                        <a14:foregroundMark x1="42450" y1="8504" x2="58974" y2="10264"/>
                        <a14:foregroundMark x1="86895" y1="63343" x2="86895" y2="39589"/>
                        <a14:foregroundMark x1="86895" y1="39589" x2="85470" y2="39003"/>
                        <a14:foregroundMark x1="90028" y1="43988" x2="89174" y2="59531"/>
                        <a14:foregroundMark x1="82621" y1="65396" x2="90313" y2="54252"/>
                      </a14:backgroundRemoval>
                    </a14:imgEffect>
                  </a14:imgLayer>
                </a14:imgProps>
              </a:ext>
            </a:extLst>
          </a:blip>
          <a:stretch>
            <a:fillRect/>
          </a:stretch>
        </p:blipFill>
        <p:spPr>
          <a:xfrm>
            <a:off x="10125994" y="237196"/>
            <a:ext cx="1752817" cy="1702879"/>
          </a:xfrm>
          <a:prstGeom prst="rect">
            <a:avLst/>
          </a:prstGeom>
        </p:spPr>
      </p:pic>
      <p:sp>
        <p:nvSpPr>
          <p:cNvPr id="7" name="TekstSylinder 6">
            <a:extLst>
              <a:ext uri="{FF2B5EF4-FFF2-40B4-BE49-F238E27FC236}">
                <a16:creationId xmlns:a16="http://schemas.microsoft.com/office/drawing/2014/main" id="{E416445E-8F60-4DC2-9763-0164F6E7EE98}"/>
              </a:ext>
            </a:extLst>
          </p:cNvPr>
          <p:cNvSpPr txBox="1"/>
          <p:nvPr/>
        </p:nvSpPr>
        <p:spPr>
          <a:xfrm>
            <a:off x="486561" y="668758"/>
            <a:ext cx="6883810" cy="3293209"/>
          </a:xfrm>
          <a:prstGeom prst="rect">
            <a:avLst/>
          </a:prstGeom>
          <a:noFill/>
        </p:spPr>
        <p:txBody>
          <a:bodyPr wrap="square">
            <a:spAutoFit/>
          </a:bodyPr>
          <a:lstStyle/>
          <a:p>
            <a:r>
              <a:rPr lang="nb-NO" sz="3600" b="1" dirty="0">
                <a:solidFill>
                  <a:srgbClr val="DEE9E8"/>
                </a:solidFill>
                <a:latin typeface="Montserrat SemiBold" panose="00000700000000000000" pitchFamily="2" charset="0"/>
              </a:rPr>
              <a:t>25 Velsignelse </a:t>
            </a:r>
          </a:p>
          <a:p>
            <a:endParaRPr lang="nb-NO" sz="1400" b="1" i="0" u="none" strike="noStrike" baseline="0" dirty="0">
              <a:solidFill>
                <a:srgbClr val="EA5764"/>
              </a:solidFill>
              <a:latin typeface="Montserrat Black" panose="00000A00000000000000" pitchFamily="2" charset="0"/>
            </a:endParaRPr>
          </a:p>
          <a:p>
            <a:pPr algn="l"/>
            <a:r>
              <a:rPr lang="nb-NO" sz="2800" b="1" i="0" u="none" strike="noStrike" baseline="0" dirty="0">
                <a:solidFill>
                  <a:srgbClr val="EA5764"/>
                </a:solidFill>
                <a:latin typeface="Montserrat Black" panose="00000A00000000000000" pitchFamily="2" charset="0"/>
              </a:rPr>
              <a:t>A | </a:t>
            </a:r>
            <a:r>
              <a:rPr lang="nb-NO" sz="2800" b="1" i="0" u="none" strike="noStrike" baseline="0" dirty="0" err="1">
                <a:solidFill>
                  <a:schemeClr val="bg1"/>
                </a:solidFill>
                <a:latin typeface="Crimson Text" panose="02000503000000000000" pitchFamily="2" charset="0"/>
              </a:rPr>
              <a:t>Velsign</a:t>
            </a:r>
            <a:r>
              <a:rPr lang="nb-NO" sz="2800" b="1" i="0" u="none" strike="noStrike" baseline="0" dirty="0">
                <a:solidFill>
                  <a:schemeClr val="bg1"/>
                </a:solidFill>
                <a:latin typeface="Crimson Text" panose="02000503000000000000" pitchFamily="2" charset="0"/>
              </a:rPr>
              <a:t> vårt hus, </a:t>
            </a:r>
          </a:p>
          <a:p>
            <a:pPr algn="l"/>
            <a:r>
              <a:rPr lang="nb-NO" sz="2800" b="1" i="0" u="none" strike="noStrike" baseline="0" dirty="0" err="1">
                <a:solidFill>
                  <a:schemeClr val="bg1"/>
                </a:solidFill>
                <a:latin typeface="Crimson Text" panose="02000503000000000000" pitchFamily="2" charset="0"/>
              </a:rPr>
              <a:t>velsign</a:t>
            </a:r>
            <a:r>
              <a:rPr lang="nb-NO" sz="2800" b="1" i="0" u="none" strike="noStrike" baseline="0" dirty="0">
                <a:solidFill>
                  <a:schemeClr val="bg1"/>
                </a:solidFill>
                <a:latin typeface="Crimson Text" panose="02000503000000000000" pitchFamily="2" charset="0"/>
              </a:rPr>
              <a:t> vårt bord, </a:t>
            </a:r>
          </a:p>
          <a:p>
            <a:pPr algn="l"/>
            <a:r>
              <a:rPr lang="nb-NO" sz="2800" b="1" i="0" u="none" strike="noStrike" baseline="0" dirty="0" err="1">
                <a:solidFill>
                  <a:schemeClr val="bg1"/>
                </a:solidFill>
                <a:latin typeface="Crimson Text" panose="02000503000000000000" pitchFamily="2" charset="0"/>
              </a:rPr>
              <a:t>velsign</a:t>
            </a:r>
            <a:r>
              <a:rPr lang="nb-NO" sz="2800" b="1" i="0" u="none" strike="noStrike" baseline="0" dirty="0">
                <a:solidFill>
                  <a:schemeClr val="bg1"/>
                </a:solidFill>
                <a:latin typeface="Crimson Text" panose="02000503000000000000" pitchFamily="2" charset="0"/>
              </a:rPr>
              <a:t> den hele vide jord, </a:t>
            </a:r>
          </a:p>
          <a:p>
            <a:pPr algn="l"/>
            <a:r>
              <a:rPr lang="nb-NO" sz="2800" b="1" i="0" u="none" strike="noStrike" baseline="0" dirty="0" err="1">
                <a:solidFill>
                  <a:schemeClr val="bg1"/>
                </a:solidFill>
                <a:latin typeface="Crimson Text" panose="02000503000000000000" pitchFamily="2" charset="0"/>
              </a:rPr>
              <a:t>velsign</a:t>
            </a:r>
            <a:r>
              <a:rPr lang="nb-NO" sz="2800" b="1" i="0" u="none" strike="noStrike" baseline="0" dirty="0">
                <a:solidFill>
                  <a:schemeClr val="bg1"/>
                </a:solidFill>
                <a:latin typeface="Crimson Text" panose="02000503000000000000" pitchFamily="2" charset="0"/>
              </a:rPr>
              <a:t> oss med din milde hånd, </a:t>
            </a:r>
          </a:p>
          <a:p>
            <a:pPr algn="l"/>
            <a:r>
              <a:rPr lang="nb-NO" sz="2800" b="1" i="0" u="none" strike="noStrike" baseline="0" dirty="0">
                <a:solidFill>
                  <a:schemeClr val="bg1"/>
                </a:solidFill>
                <a:latin typeface="Crimson Text" panose="02000503000000000000" pitchFamily="2" charset="0"/>
              </a:rPr>
              <a:t>Gud fader, Sønn og Hellig ånd.</a:t>
            </a:r>
            <a:endParaRPr lang="nb-NO" sz="2800" b="0" i="0" u="none" strike="noStrike" baseline="0" dirty="0">
              <a:solidFill>
                <a:schemeClr val="bg1"/>
              </a:solidFill>
              <a:latin typeface="Crimson Text" panose="02000503000000000000" pitchFamily="2" charset="0"/>
            </a:endParaRPr>
          </a:p>
          <a:p>
            <a:pPr algn="r"/>
            <a:r>
              <a:rPr lang="nb-NO" sz="1800" b="0" i="0" u="none" strike="noStrike" baseline="0" dirty="0" err="1">
                <a:solidFill>
                  <a:srgbClr val="000000"/>
                </a:solidFill>
                <a:latin typeface="Crimson Text" panose="02000503000000000000" pitchFamily="2" charset="0"/>
              </a:rPr>
              <a:t>NoS</a:t>
            </a:r>
            <a:r>
              <a:rPr lang="nb-NO" sz="1800" b="0" i="0" u="none" strike="noStrike" baseline="0" dirty="0">
                <a:solidFill>
                  <a:srgbClr val="000000"/>
                </a:solidFill>
                <a:latin typeface="Crimson Text" panose="02000503000000000000" pitchFamily="2" charset="0"/>
              </a:rPr>
              <a:t> 2013 nr. 763 </a:t>
            </a:r>
          </a:p>
        </p:txBody>
      </p:sp>
    </p:spTree>
    <p:extLst>
      <p:ext uri="{BB962C8B-B14F-4D97-AF65-F5344CB8AC3E}">
        <p14:creationId xmlns:p14="http://schemas.microsoft.com/office/powerpoint/2010/main" val="371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pic>
        <p:nvPicPr>
          <p:cNvPr id="3" name="Bilde 2">
            <a:extLst>
              <a:ext uri="{FF2B5EF4-FFF2-40B4-BE49-F238E27FC236}">
                <a16:creationId xmlns:a16="http://schemas.microsoft.com/office/drawing/2014/main" id="{92B472EF-6605-4742-8733-4227C67E99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18" b="91789" l="7123" r="90313">
                        <a14:foregroundMark x1="31909" y1="18475" x2="31909" y2="18475"/>
                        <a14:foregroundMark x1="53846" y1="20528" x2="53846" y2="20528"/>
                        <a14:foregroundMark x1="31909" y1="43109" x2="67236" y2="39589"/>
                        <a14:foregroundMark x1="50712" y1="75367" x2="46724" y2="53372"/>
                        <a14:foregroundMark x1="47578" y1="26979" x2="43875" y2="43402"/>
                        <a14:foregroundMark x1="51282" y1="41642" x2="30769" y2="26100"/>
                        <a14:foregroundMark x1="30769" y1="26100" x2="23647" y2="56891"/>
                        <a14:foregroundMark x1="23647" y1="56891" x2="42735" y2="73607"/>
                        <a14:foregroundMark x1="42735" y1="73607" x2="72650" y2="65982"/>
                        <a14:foregroundMark x1="72650" y1="65982" x2="74074" y2="33138"/>
                        <a14:foregroundMark x1="74074" y1="33138" x2="44444" y2="15543"/>
                        <a14:foregroundMark x1="44444" y1="15543" x2="29915" y2="28739"/>
                        <a14:foregroundMark x1="19658" y1="43402" x2="22792" y2="16716"/>
                        <a14:foregroundMark x1="22792" y1="16716" x2="55271" y2="9091"/>
                        <a14:foregroundMark x1="55271" y1="9091" x2="85470" y2="36364"/>
                        <a14:foregroundMark x1="85470" y1="36364" x2="70655" y2="72141"/>
                        <a14:foregroundMark x1="70655" y1="72141" x2="43875" y2="78886"/>
                        <a14:foregroundMark x1="43875" y1="78886" x2="19088" y2="70381"/>
                        <a14:foregroundMark x1="19088" y1="70381" x2="23362" y2="36657"/>
                        <a14:foregroundMark x1="26781" y1="64516" x2="14245" y2="44868"/>
                        <a14:foregroundMark x1="14245" y1="44868" x2="22507" y2="24047"/>
                        <a14:foregroundMark x1="44160" y1="9971" x2="70370" y2="14663"/>
                        <a14:foregroundMark x1="70370" y1="14663" x2="86040" y2="35484"/>
                        <a14:foregroundMark x1="86040" y1="35484" x2="80912" y2="67155"/>
                        <a14:foregroundMark x1="80912" y1="67155" x2="63248" y2="86217"/>
                        <a14:foregroundMark x1="63248" y1="86217" x2="62108" y2="82991"/>
                        <a14:foregroundMark x1="57835" y1="88270" x2="31624" y2="78006"/>
                        <a14:foregroundMark x1="31624" y1="78006" x2="10826" y2="60117"/>
                        <a14:foregroundMark x1="10826" y1="60117" x2="13960" y2="39003"/>
                        <a14:foregroundMark x1="8832" y1="41642" x2="14245" y2="66862"/>
                        <a14:foregroundMark x1="14245" y1="66862" x2="45299" y2="92375"/>
                        <a14:foregroundMark x1="45299" y1="92375" x2="66952" y2="85337"/>
                        <a14:foregroundMark x1="66952" y1="85337" x2="62393" y2="80352"/>
                        <a14:foregroundMark x1="15954" y1="39589" x2="13960" y2="53372"/>
                        <a14:foregroundMark x1="7692" y1="57771" x2="7977" y2="37243"/>
                        <a14:foregroundMark x1="42450" y1="8504" x2="58974" y2="10264"/>
                        <a14:foregroundMark x1="86895" y1="63343" x2="86895" y2="39589"/>
                        <a14:foregroundMark x1="86895" y1="39589" x2="85470" y2="39003"/>
                        <a14:foregroundMark x1="90028" y1="43988" x2="89174" y2="59531"/>
                        <a14:foregroundMark x1="82621" y1="65396" x2="90313" y2="54252"/>
                      </a14:backgroundRemoval>
                    </a14:imgEffect>
                  </a14:imgLayer>
                </a14:imgProps>
              </a:ext>
            </a:extLst>
          </a:blip>
          <a:stretch>
            <a:fillRect/>
          </a:stretch>
        </p:blipFill>
        <p:spPr>
          <a:xfrm>
            <a:off x="10125994" y="237196"/>
            <a:ext cx="1752817" cy="1702879"/>
          </a:xfrm>
          <a:prstGeom prst="rect">
            <a:avLst/>
          </a:prstGeom>
        </p:spPr>
      </p:pic>
      <p:sp>
        <p:nvSpPr>
          <p:cNvPr id="4" name="TekstSylinder 3">
            <a:extLst>
              <a:ext uri="{FF2B5EF4-FFF2-40B4-BE49-F238E27FC236}">
                <a16:creationId xmlns:a16="http://schemas.microsoft.com/office/drawing/2014/main" id="{806C40CC-AB1C-465A-9226-BC8CDA071E96}"/>
              </a:ext>
            </a:extLst>
          </p:cNvPr>
          <p:cNvSpPr txBox="1"/>
          <p:nvPr/>
        </p:nvSpPr>
        <p:spPr>
          <a:xfrm>
            <a:off x="486561" y="484912"/>
            <a:ext cx="9161292" cy="5632311"/>
          </a:xfrm>
          <a:prstGeom prst="rect">
            <a:avLst/>
          </a:prstGeom>
          <a:noFill/>
        </p:spPr>
        <p:txBody>
          <a:bodyPr wrap="square">
            <a:spAutoFit/>
          </a:bodyPr>
          <a:lstStyle/>
          <a:p>
            <a:pPr algn="l"/>
            <a:r>
              <a:rPr lang="nb-NO" sz="3600" b="1" dirty="0">
                <a:solidFill>
                  <a:srgbClr val="DEE9E8"/>
                </a:solidFill>
                <a:latin typeface="Montserrat SemiBold" panose="00000700000000000000" pitchFamily="2" charset="0"/>
              </a:rPr>
              <a:t>4. Samlingsbønn </a:t>
            </a:r>
          </a:p>
          <a:p>
            <a:pPr algn="l"/>
            <a:r>
              <a:rPr lang="nb-NO" sz="2800" b="1" kern="0" dirty="0">
                <a:solidFill>
                  <a:srgbClr val="EA5764"/>
                </a:solidFill>
                <a:latin typeface="Montserrat Black" panose="00000A00000000000000" pitchFamily="2" charset="0"/>
              </a:rPr>
              <a:t>ML | </a:t>
            </a:r>
            <a:r>
              <a:rPr lang="nb-NO" sz="3600" dirty="0">
                <a:solidFill>
                  <a:schemeClr val="bg1"/>
                </a:solidFill>
                <a:latin typeface="Crimson Text" panose="02000503000000000000" pitchFamily="2" charset="0"/>
              </a:rPr>
              <a:t>La oss be:</a:t>
            </a:r>
          </a:p>
          <a:p>
            <a:pPr algn="l"/>
            <a:r>
              <a:rPr lang="nb-NO" sz="2800" b="1" kern="0" dirty="0">
                <a:solidFill>
                  <a:srgbClr val="EA5764"/>
                </a:solidFill>
                <a:latin typeface="Montserrat Black" panose="00000A00000000000000" pitchFamily="2" charset="0"/>
              </a:rPr>
              <a:t>A |</a:t>
            </a:r>
            <a:r>
              <a:rPr lang="nb-NO" sz="2800" b="1" dirty="0">
                <a:solidFill>
                  <a:srgbClr val="EA5764"/>
                </a:solidFill>
                <a:latin typeface="Arial Black" panose="020B0A04020102020204" pitchFamily="34" charset="0"/>
              </a:rPr>
              <a:t> </a:t>
            </a:r>
            <a:r>
              <a:rPr lang="nb-NO" sz="3600" b="1" dirty="0">
                <a:solidFill>
                  <a:schemeClr val="bg1"/>
                </a:solidFill>
                <a:latin typeface="Crimson Text" panose="02000503000000000000" pitchFamily="2" charset="0"/>
              </a:rPr>
              <a:t>Gud, vi takker deg</a:t>
            </a:r>
          </a:p>
          <a:p>
            <a:pPr algn="l"/>
            <a:r>
              <a:rPr lang="nb-NO" sz="3600" b="1" dirty="0">
                <a:solidFill>
                  <a:schemeClr val="bg1"/>
                </a:solidFill>
                <a:latin typeface="Crimson Text" panose="02000503000000000000" pitchFamily="2" charset="0"/>
              </a:rPr>
              <a:t>for at vi får være sammen her</a:t>
            </a:r>
          </a:p>
          <a:p>
            <a:pPr algn="l"/>
            <a:r>
              <a:rPr lang="nb-NO" sz="3600" b="1" dirty="0">
                <a:solidFill>
                  <a:schemeClr val="bg1"/>
                </a:solidFill>
                <a:latin typeface="Crimson Text" panose="02000503000000000000" pitchFamily="2" charset="0"/>
              </a:rPr>
              <a:t>store og små,</a:t>
            </a:r>
          </a:p>
          <a:p>
            <a:pPr algn="l"/>
            <a:r>
              <a:rPr lang="nb-NO" sz="3600" b="1" dirty="0">
                <a:solidFill>
                  <a:schemeClr val="bg1"/>
                </a:solidFill>
                <a:latin typeface="Crimson Text" panose="02000503000000000000" pitchFamily="2" charset="0"/>
              </a:rPr>
              <a:t>For å lytte og be,</a:t>
            </a:r>
          </a:p>
          <a:p>
            <a:pPr algn="l"/>
            <a:r>
              <a:rPr lang="nb-NO" sz="3600" b="1" dirty="0">
                <a:solidFill>
                  <a:schemeClr val="bg1"/>
                </a:solidFill>
                <a:latin typeface="Crimson Text" panose="02000503000000000000" pitchFamily="2" charset="0"/>
              </a:rPr>
              <a:t>Ta imot og dele</a:t>
            </a:r>
            <a:br>
              <a:rPr lang="nb-NO" sz="3600" b="1" dirty="0">
                <a:solidFill>
                  <a:schemeClr val="bg1"/>
                </a:solidFill>
                <a:latin typeface="Crimson Text" panose="02000503000000000000" pitchFamily="2" charset="0"/>
              </a:rPr>
            </a:br>
            <a:r>
              <a:rPr lang="nb-NO" sz="3600" b="1" dirty="0">
                <a:solidFill>
                  <a:schemeClr val="bg1"/>
                </a:solidFill>
                <a:latin typeface="Crimson Text" panose="02000503000000000000" pitchFamily="2" charset="0"/>
              </a:rPr>
              <a:t>med vennene våre</a:t>
            </a:r>
          </a:p>
          <a:p>
            <a:pPr algn="l"/>
            <a:r>
              <a:rPr lang="nb-NO" sz="3600" b="1" dirty="0">
                <a:solidFill>
                  <a:schemeClr val="bg1"/>
                </a:solidFill>
                <a:latin typeface="Crimson Text" panose="02000503000000000000" pitchFamily="2" charset="0"/>
              </a:rPr>
              <a:t>I din kirke og på vår jord</a:t>
            </a:r>
          </a:p>
          <a:p>
            <a:pPr algn="l"/>
            <a:r>
              <a:rPr lang="nb-NO" sz="2800" b="1" kern="0" dirty="0">
                <a:solidFill>
                  <a:srgbClr val="EA5764"/>
                </a:solidFill>
                <a:latin typeface="Montserrat Black" panose="00000A00000000000000" pitchFamily="2" charset="0"/>
              </a:rPr>
              <a:t>A |</a:t>
            </a:r>
            <a:r>
              <a:rPr lang="nb-NO" sz="2800" b="1" dirty="0">
                <a:solidFill>
                  <a:srgbClr val="EA5764"/>
                </a:solidFill>
                <a:latin typeface="Arial Black" panose="020B0A04020102020204" pitchFamily="34" charset="0"/>
              </a:rPr>
              <a:t> </a:t>
            </a:r>
            <a:r>
              <a:rPr lang="nb-NO" sz="3600" b="1" dirty="0">
                <a:solidFill>
                  <a:schemeClr val="bg1"/>
                </a:solidFill>
                <a:latin typeface="Crimson Text" panose="02000503000000000000" pitchFamily="2" charset="0"/>
              </a:rPr>
              <a:t>Amen.</a:t>
            </a:r>
          </a:p>
        </p:txBody>
      </p:sp>
    </p:spTree>
    <p:extLst>
      <p:ext uri="{BB962C8B-B14F-4D97-AF65-F5344CB8AC3E}">
        <p14:creationId xmlns:p14="http://schemas.microsoft.com/office/powerpoint/2010/main" val="349379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pic>
        <p:nvPicPr>
          <p:cNvPr id="3" name="Bilde 2">
            <a:extLst>
              <a:ext uri="{FF2B5EF4-FFF2-40B4-BE49-F238E27FC236}">
                <a16:creationId xmlns:a16="http://schemas.microsoft.com/office/drawing/2014/main" id="{92B472EF-6605-4742-8733-4227C67E99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18" b="91789" l="7123" r="90313">
                        <a14:foregroundMark x1="31909" y1="18475" x2="31909" y2="18475"/>
                        <a14:foregroundMark x1="53846" y1="20528" x2="53846" y2="20528"/>
                        <a14:foregroundMark x1="31909" y1="43109" x2="67236" y2="39589"/>
                        <a14:foregroundMark x1="50712" y1="75367" x2="46724" y2="53372"/>
                        <a14:foregroundMark x1="47578" y1="26979" x2="43875" y2="43402"/>
                        <a14:foregroundMark x1="51282" y1="41642" x2="30769" y2="26100"/>
                        <a14:foregroundMark x1="30769" y1="26100" x2="23647" y2="56891"/>
                        <a14:foregroundMark x1="23647" y1="56891" x2="42735" y2="73607"/>
                        <a14:foregroundMark x1="42735" y1="73607" x2="72650" y2="65982"/>
                        <a14:foregroundMark x1="72650" y1="65982" x2="74074" y2="33138"/>
                        <a14:foregroundMark x1="74074" y1="33138" x2="44444" y2="15543"/>
                        <a14:foregroundMark x1="44444" y1="15543" x2="29915" y2="28739"/>
                        <a14:foregroundMark x1="19658" y1="43402" x2="22792" y2="16716"/>
                        <a14:foregroundMark x1="22792" y1="16716" x2="55271" y2="9091"/>
                        <a14:foregroundMark x1="55271" y1="9091" x2="85470" y2="36364"/>
                        <a14:foregroundMark x1="85470" y1="36364" x2="70655" y2="72141"/>
                        <a14:foregroundMark x1="70655" y1="72141" x2="43875" y2="78886"/>
                        <a14:foregroundMark x1="43875" y1="78886" x2="19088" y2="70381"/>
                        <a14:foregroundMark x1="19088" y1="70381" x2="23362" y2="36657"/>
                        <a14:foregroundMark x1="26781" y1="64516" x2="14245" y2="44868"/>
                        <a14:foregroundMark x1="14245" y1="44868" x2="22507" y2="24047"/>
                        <a14:foregroundMark x1="44160" y1="9971" x2="70370" y2="14663"/>
                        <a14:foregroundMark x1="70370" y1="14663" x2="86040" y2="35484"/>
                        <a14:foregroundMark x1="86040" y1="35484" x2="80912" y2="67155"/>
                        <a14:foregroundMark x1="80912" y1="67155" x2="63248" y2="86217"/>
                        <a14:foregroundMark x1="63248" y1="86217" x2="62108" y2="82991"/>
                        <a14:foregroundMark x1="57835" y1="88270" x2="31624" y2="78006"/>
                        <a14:foregroundMark x1="31624" y1="78006" x2="10826" y2="60117"/>
                        <a14:foregroundMark x1="10826" y1="60117" x2="13960" y2="39003"/>
                        <a14:foregroundMark x1="8832" y1="41642" x2="14245" y2="66862"/>
                        <a14:foregroundMark x1="14245" y1="66862" x2="45299" y2="92375"/>
                        <a14:foregroundMark x1="45299" y1="92375" x2="66952" y2="85337"/>
                        <a14:foregroundMark x1="66952" y1="85337" x2="62393" y2="80352"/>
                        <a14:foregroundMark x1="15954" y1="39589" x2="13960" y2="53372"/>
                        <a14:foregroundMark x1="7692" y1="57771" x2="7977" y2="37243"/>
                        <a14:foregroundMark x1="42450" y1="8504" x2="58974" y2="10264"/>
                        <a14:foregroundMark x1="86895" y1="63343" x2="86895" y2="39589"/>
                        <a14:foregroundMark x1="86895" y1="39589" x2="85470" y2="39003"/>
                        <a14:foregroundMark x1="90028" y1="43988" x2="89174" y2="59531"/>
                        <a14:foregroundMark x1="82621" y1="65396" x2="90313" y2="54252"/>
                      </a14:backgroundRemoval>
                    </a14:imgEffect>
                  </a14:imgLayer>
                </a14:imgProps>
              </a:ext>
            </a:extLst>
          </a:blip>
          <a:stretch>
            <a:fillRect/>
          </a:stretch>
        </p:blipFill>
        <p:spPr>
          <a:xfrm>
            <a:off x="10125994" y="237196"/>
            <a:ext cx="1752817" cy="1702879"/>
          </a:xfrm>
          <a:prstGeom prst="rect">
            <a:avLst/>
          </a:prstGeom>
        </p:spPr>
      </p:pic>
      <p:sp>
        <p:nvSpPr>
          <p:cNvPr id="5" name="TekstSylinder 4">
            <a:extLst>
              <a:ext uri="{FF2B5EF4-FFF2-40B4-BE49-F238E27FC236}">
                <a16:creationId xmlns:a16="http://schemas.microsoft.com/office/drawing/2014/main" id="{438D6F2C-A293-44ED-9004-B350A5AA898D}"/>
              </a:ext>
            </a:extLst>
          </p:cNvPr>
          <p:cNvSpPr txBox="1"/>
          <p:nvPr/>
        </p:nvSpPr>
        <p:spPr>
          <a:xfrm>
            <a:off x="486560" y="737117"/>
            <a:ext cx="10784820" cy="5632311"/>
          </a:xfrm>
          <a:prstGeom prst="rect">
            <a:avLst/>
          </a:prstGeom>
          <a:noFill/>
        </p:spPr>
        <p:txBody>
          <a:bodyPr wrap="square">
            <a:spAutoFit/>
          </a:bodyPr>
          <a:lstStyle/>
          <a:p>
            <a:r>
              <a:rPr lang="nb-NO" sz="3600" b="1" dirty="0">
                <a:solidFill>
                  <a:srgbClr val="DEE9E8"/>
                </a:solidFill>
                <a:latin typeface="Montserrat SemiBold" panose="00000700000000000000" pitchFamily="2" charset="0"/>
              </a:rPr>
              <a:t>5 Syndsbekjennelse </a:t>
            </a:r>
          </a:p>
          <a:p>
            <a:r>
              <a:rPr lang="nb-NO" sz="2800" b="1" kern="0" dirty="0">
                <a:solidFill>
                  <a:srgbClr val="EA5764"/>
                </a:solidFill>
                <a:latin typeface="Montserrat Black" panose="00000A00000000000000" pitchFamily="2" charset="0"/>
              </a:rPr>
              <a:t>L |</a:t>
            </a:r>
            <a:r>
              <a:rPr lang="nb-NO" sz="2800" b="1" i="0" u="none" strike="noStrike" baseline="0" dirty="0">
                <a:solidFill>
                  <a:schemeClr val="bg1"/>
                </a:solidFill>
                <a:latin typeface="Arial Black" panose="020B0A04020102020204" pitchFamily="34" charset="0"/>
              </a:rPr>
              <a:t> </a:t>
            </a:r>
            <a:r>
              <a:rPr lang="nb-NO" sz="3600" b="0" i="0" u="none" strike="noStrike" baseline="0" dirty="0">
                <a:solidFill>
                  <a:schemeClr val="bg1"/>
                </a:solidFill>
                <a:latin typeface="Crimson Text" panose="02000503000000000000" pitchFamily="2" charset="0"/>
              </a:rPr>
              <a:t>La oss bøye oss for Gud og bekjenne våre synder. </a:t>
            </a:r>
          </a:p>
          <a:p>
            <a:r>
              <a:rPr lang="nb-NO" sz="2800" b="1" kern="0" dirty="0">
                <a:solidFill>
                  <a:srgbClr val="EA5764"/>
                </a:solidFill>
                <a:latin typeface="Montserrat Black" panose="00000A00000000000000" pitchFamily="2" charset="0"/>
              </a:rPr>
              <a:t>A | </a:t>
            </a:r>
            <a:r>
              <a:rPr lang="nb-NO" sz="3600" b="1" i="0" u="none" strike="noStrike" baseline="0" dirty="0">
                <a:solidFill>
                  <a:schemeClr val="bg1"/>
                </a:solidFill>
                <a:latin typeface="Crimson Text" panose="02000503000000000000" pitchFamily="2" charset="0"/>
              </a:rPr>
              <a:t>Gud, du kjenner og elsker oss alle. </a:t>
            </a:r>
            <a:endParaRPr lang="nb-NO" sz="3600" b="0" i="0" u="none" strike="noStrike" baseline="0" dirty="0">
              <a:solidFill>
                <a:schemeClr val="bg1"/>
              </a:solidFill>
              <a:latin typeface="Crimson Text" panose="02000503000000000000" pitchFamily="2" charset="0"/>
            </a:endParaRPr>
          </a:p>
          <a:p>
            <a:r>
              <a:rPr lang="nb-NO" sz="3600" b="1" i="0" u="none" strike="noStrike" baseline="0" dirty="0">
                <a:solidFill>
                  <a:schemeClr val="bg1"/>
                </a:solidFill>
                <a:latin typeface="Crimson Text" panose="02000503000000000000" pitchFamily="2" charset="0"/>
              </a:rPr>
              <a:t>Du vil at vi skal ta vare på hverandre og på jorden. </a:t>
            </a:r>
            <a:endParaRPr lang="nb-NO" sz="3600" b="0" i="0" u="none" strike="noStrike" baseline="0" dirty="0">
              <a:solidFill>
                <a:schemeClr val="bg1"/>
              </a:solidFill>
              <a:latin typeface="Crimson Text" panose="02000503000000000000" pitchFamily="2" charset="0"/>
            </a:endParaRPr>
          </a:p>
          <a:p>
            <a:r>
              <a:rPr lang="nb-NO" sz="3600" b="1" i="0" u="none" strike="noStrike" baseline="0" dirty="0">
                <a:solidFill>
                  <a:schemeClr val="bg1"/>
                </a:solidFill>
                <a:latin typeface="Crimson Text" panose="02000503000000000000" pitchFamily="2" charset="0"/>
              </a:rPr>
              <a:t>Vi vet at vi svikter og gjør deg imot. </a:t>
            </a:r>
            <a:endParaRPr lang="nb-NO" sz="3600" b="0" i="0" u="none" strike="noStrike" baseline="0" dirty="0">
              <a:solidFill>
                <a:schemeClr val="bg1"/>
              </a:solidFill>
              <a:latin typeface="Crimson Text" panose="02000503000000000000" pitchFamily="2" charset="0"/>
            </a:endParaRPr>
          </a:p>
          <a:p>
            <a:r>
              <a:rPr lang="nb-NO" sz="3600" b="1" i="0" u="none" strike="noStrike" baseline="0" dirty="0">
                <a:solidFill>
                  <a:schemeClr val="bg1"/>
                </a:solidFill>
                <a:latin typeface="Crimson Text" panose="02000503000000000000" pitchFamily="2" charset="0"/>
              </a:rPr>
              <a:t>Tilgi oss og hjelp oss, for Jesu skyld. </a:t>
            </a:r>
          </a:p>
          <a:p>
            <a:endParaRPr lang="nb-NO" sz="3600" b="0" i="0" u="none" strike="noStrike" baseline="0" dirty="0">
              <a:solidFill>
                <a:schemeClr val="bg1"/>
              </a:solidFill>
              <a:latin typeface="Crimson Text" panose="02000503000000000000" pitchFamily="2" charset="0"/>
            </a:endParaRPr>
          </a:p>
          <a:p>
            <a:r>
              <a:rPr lang="nb-NO" sz="2800" b="1" kern="0" dirty="0">
                <a:solidFill>
                  <a:srgbClr val="EA5764"/>
                </a:solidFill>
                <a:latin typeface="Montserrat Black" panose="00000A00000000000000" pitchFamily="2" charset="0"/>
              </a:rPr>
              <a:t>L | </a:t>
            </a:r>
            <a:r>
              <a:rPr lang="nb-NO" sz="3600" b="0" i="0" u="none" strike="noStrike" baseline="0" dirty="0">
                <a:solidFill>
                  <a:schemeClr val="bg1"/>
                </a:solidFill>
                <a:latin typeface="Crimson Text" panose="02000503000000000000" pitchFamily="2" charset="0"/>
              </a:rPr>
              <a:t>Guds ord sier: Dersom vi bekjenner våre synder, er han trofast og rettferdig, så han tilgir oss syndene og renser oss for all urett. (1 </a:t>
            </a:r>
            <a:r>
              <a:rPr lang="nb-NO" sz="3600" b="0" i="0" u="none" strike="noStrike" baseline="0" dirty="0" err="1">
                <a:solidFill>
                  <a:schemeClr val="bg1"/>
                </a:solidFill>
                <a:latin typeface="Crimson Text" panose="02000503000000000000" pitchFamily="2" charset="0"/>
              </a:rPr>
              <a:t>Joh</a:t>
            </a:r>
            <a:r>
              <a:rPr lang="nb-NO" sz="3600" b="0" i="0" u="none" strike="noStrike" baseline="0" dirty="0">
                <a:solidFill>
                  <a:schemeClr val="bg1"/>
                </a:solidFill>
                <a:latin typeface="Crimson Text" panose="02000503000000000000" pitchFamily="2" charset="0"/>
              </a:rPr>
              <a:t> 1,9) </a:t>
            </a:r>
            <a:endParaRPr lang="nb-NO" sz="3600" dirty="0">
              <a:solidFill>
                <a:schemeClr val="bg1"/>
              </a:solidFill>
            </a:endParaRPr>
          </a:p>
        </p:txBody>
      </p:sp>
    </p:spTree>
    <p:extLst>
      <p:ext uri="{BB962C8B-B14F-4D97-AF65-F5344CB8AC3E}">
        <p14:creationId xmlns:p14="http://schemas.microsoft.com/office/powerpoint/2010/main" val="177660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pic>
        <p:nvPicPr>
          <p:cNvPr id="3" name="Bilde 2">
            <a:extLst>
              <a:ext uri="{FF2B5EF4-FFF2-40B4-BE49-F238E27FC236}">
                <a16:creationId xmlns:a16="http://schemas.microsoft.com/office/drawing/2014/main" id="{92B472EF-6605-4742-8733-4227C67E99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18" b="91789" l="7123" r="90313">
                        <a14:foregroundMark x1="31909" y1="18475" x2="31909" y2="18475"/>
                        <a14:foregroundMark x1="53846" y1="20528" x2="53846" y2="20528"/>
                        <a14:foregroundMark x1="31909" y1="43109" x2="67236" y2="39589"/>
                        <a14:foregroundMark x1="50712" y1="75367" x2="46724" y2="53372"/>
                        <a14:foregroundMark x1="47578" y1="26979" x2="43875" y2="43402"/>
                        <a14:foregroundMark x1="51282" y1="41642" x2="30769" y2="26100"/>
                        <a14:foregroundMark x1="30769" y1="26100" x2="23647" y2="56891"/>
                        <a14:foregroundMark x1="23647" y1="56891" x2="42735" y2="73607"/>
                        <a14:foregroundMark x1="42735" y1="73607" x2="72650" y2="65982"/>
                        <a14:foregroundMark x1="72650" y1="65982" x2="74074" y2="33138"/>
                        <a14:foregroundMark x1="74074" y1="33138" x2="44444" y2="15543"/>
                        <a14:foregroundMark x1="44444" y1="15543" x2="29915" y2="28739"/>
                        <a14:foregroundMark x1="19658" y1="43402" x2="22792" y2="16716"/>
                        <a14:foregroundMark x1="22792" y1="16716" x2="55271" y2="9091"/>
                        <a14:foregroundMark x1="55271" y1="9091" x2="85470" y2="36364"/>
                        <a14:foregroundMark x1="85470" y1="36364" x2="70655" y2="72141"/>
                        <a14:foregroundMark x1="70655" y1="72141" x2="43875" y2="78886"/>
                        <a14:foregroundMark x1="43875" y1="78886" x2="19088" y2="70381"/>
                        <a14:foregroundMark x1="19088" y1="70381" x2="23362" y2="36657"/>
                        <a14:foregroundMark x1="26781" y1="64516" x2="14245" y2="44868"/>
                        <a14:foregroundMark x1="14245" y1="44868" x2="22507" y2="24047"/>
                        <a14:foregroundMark x1="44160" y1="9971" x2="70370" y2="14663"/>
                        <a14:foregroundMark x1="70370" y1="14663" x2="86040" y2="35484"/>
                        <a14:foregroundMark x1="86040" y1="35484" x2="80912" y2="67155"/>
                        <a14:foregroundMark x1="80912" y1="67155" x2="63248" y2="86217"/>
                        <a14:foregroundMark x1="63248" y1="86217" x2="62108" y2="82991"/>
                        <a14:foregroundMark x1="57835" y1="88270" x2="31624" y2="78006"/>
                        <a14:foregroundMark x1="31624" y1="78006" x2="10826" y2="60117"/>
                        <a14:foregroundMark x1="10826" y1="60117" x2="13960" y2="39003"/>
                        <a14:foregroundMark x1="8832" y1="41642" x2="14245" y2="66862"/>
                        <a14:foregroundMark x1="14245" y1="66862" x2="45299" y2="92375"/>
                        <a14:foregroundMark x1="45299" y1="92375" x2="66952" y2="85337"/>
                        <a14:foregroundMark x1="66952" y1="85337" x2="62393" y2="80352"/>
                        <a14:foregroundMark x1="15954" y1="39589" x2="13960" y2="53372"/>
                        <a14:foregroundMark x1="7692" y1="57771" x2="7977" y2="37243"/>
                        <a14:foregroundMark x1="42450" y1="8504" x2="58974" y2="10264"/>
                        <a14:foregroundMark x1="86895" y1="63343" x2="86895" y2="39589"/>
                        <a14:foregroundMark x1="86895" y1="39589" x2="85470" y2="39003"/>
                        <a14:foregroundMark x1="90028" y1="43988" x2="89174" y2="59531"/>
                        <a14:foregroundMark x1="82621" y1="65396" x2="90313" y2="54252"/>
                      </a14:backgroundRemoval>
                    </a14:imgEffect>
                  </a14:imgLayer>
                </a14:imgProps>
              </a:ext>
            </a:extLst>
          </a:blip>
          <a:stretch>
            <a:fillRect/>
          </a:stretch>
        </p:blipFill>
        <p:spPr>
          <a:xfrm>
            <a:off x="10125994" y="237196"/>
            <a:ext cx="1752817" cy="1702879"/>
          </a:xfrm>
          <a:prstGeom prst="rect">
            <a:avLst/>
          </a:prstGeom>
        </p:spPr>
      </p:pic>
      <p:sp>
        <p:nvSpPr>
          <p:cNvPr id="5" name="TekstSylinder 4">
            <a:extLst>
              <a:ext uri="{FF2B5EF4-FFF2-40B4-BE49-F238E27FC236}">
                <a16:creationId xmlns:a16="http://schemas.microsoft.com/office/drawing/2014/main" id="{49DFC3AB-8352-4830-8709-C6AA90460D6E}"/>
              </a:ext>
            </a:extLst>
          </p:cNvPr>
          <p:cNvSpPr txBox="1"/>
          <p:nvPr/>
        </p:nvSpPr>
        <p:spPr>
          <a:xfrm>
            <a:off x="650810" y="791842"/>
            <a:ext cx="6097554" cy="2862322"/>
          </a:xfrm>
          <a:prstGeom prst="rect">
            <a:avLst/>
          </a:prstGeom>
          <a:noFill/>
        </p:spPr>
        <p:txBody>
          <a:bodyPr wrap="square">
            <a:spAutoFit/>
          </a:bodyPr>
          <a:lstStyle/>
          <a:p>
            <a:r>
              <a:rPr lang="nb-NO" sz="3600" b="1" dirty="0">
                <a:solidFill>
                  <a:srgbClr val="DEE9E8"/>
                </a:solidFill>
                <a:latin typeface="Montserrat SemiBold" panose="00000700000000000000" pitchFamily="2" charset="0"/>
              </a:rPr>
              <a:t>6 Bønnerop KYRIE </a:t>
            </a:r>
          </a:p>
          <a:p>
            <a:endParaRPr lang="nb-NO" sz="3600" b="1" dirty="0">
              <a:solidFill>
                <a:srgbClr val="DEE9E8"/>
              </a:solidFill>
              <a:latin typeface="Montserrat SemiBold" panose="00000700000000000000" pitchFamily="2" charset="0"/>
            </a:endParaRPr>
          </a:p>
          <a:p>
            <a:r>
              <a:rPr lang="nb-NO" sz="3600" b="1" dirty="0">
                <a:solidFill>
                  <a:srgbClr val="DEE9E8"/>
                </a:solidFill>
                <a:latin typeface="Montserrat SemiBold" panose="00000700000000000000" pitchFamily="2" charset="0"/>
              </a:rPr>
              <a:t>7 Lovsang GLORIA</a:t>
            </a:r>
          </a:p>
          <a:p>
            <a:endParaRPr lang="nb-NO" sz="3600" b="1" dirty="0">
              <a:solidFill>
                <a:srgbClr val="DEE9E8"/>
              </a:solidFill>
              <a:latin typeface="Montserrat SemiBold" panose="00000700000000000000" pitchFamily="2" charset="0"/>
            </a:endParaRPr>
          </a:p>
          <a:p>
            <a:r>
              <a:rPr lang="nb-NO" sz="3600" b="1" dirty="0">
                <a:solidFill>
                  <a:srgbClr val="DEE9E8"/>
                </a:solidFill>
                <a:latin typeface="Montserrat SemiBold" panose="00000700000000000000" pitchFamily="2" charset="0"/>
              </a:rPr>
              <a:t>8 Dagens bønn </a:t>
            </a:r>
          </a:p>
        </p:txBody>
      </p:sp>
    </p:spTree>
    <p:extLst>
      <p:ext uri="{BB962C8B-B14F-4D97-AF65-F5344CB8AC3E}">
        <p14:creationId xmlns:p14="http://schemas.microsoft.com/office/powerpoint/2010/main" val="161697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pic>
        <p:nvPicPr>
          <p:cNvPr id="3" name="Bilde 2">
            <a:extLst>
              <a:ext uri="{FF2B5EF4-FFF2-40B4-BE49-F238E27FC236}">
                <a16:creationId xmlns:a16="http://schemas.microsoft.com/office/drawing/2014/main" id="{92B472EF-6605-4742-8733-4227C67E99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18" b="91789" l="7123" r="90313">
                        <a14:foregroundMark x1="31909" y1="18475" x2="31909" y2="18475"/>
                        <a14:foregroundMark x1="53846" y1="20528" x2="53846" y2="20528"/>
                        <a14:foregroundMark x1="31909" y1="43109" x2="67236" y2="39589"/>
                        <a14:foregroundMark x1="50712" y1="75367" x2="46724" y2="53372"/>
                        <a14:foregroundMark x1="47578" y1="26979" x2="43875" y2="43402"/>
                        <a14:foregroundMark x1="51282" y1="41642" x2="30769" y2="26100"/>
                        <a14:foregroundMark x1="30769" y1="26100" x2="23647" y2="56891"/>
                        <a14:foregroundMark x1="23647" y1="56891" x2="42735" y2="73607"/>
                        <a14:foregroundMark x1="42735" y1="73607" x2="72650" y2="65982"/>
                        <a14:foregroundMark x1="72650" y1="65982" x2="74074" y2="33138"/>
                        <a14:foregroundMark x1="74074" y1="33138" x2="44444" y2="15543"/>
                        <a14:foregroundMark x1="44444" y1="15543" x2="29915" y2="28739"/>
                        <a14:foregroundMark x1="19658" y1="43402" x2="22792" y2="16716"/>
                        <a14:foregroundMark x1="22792" y1="16716" x2="55271" y2="9091"/>
                        <a14:foregroundMark x1="55271" y1="9091" x2="85470" y2="36364"/>
                        <a14:foregroundMark x1="85470" y1="36364" x2="70655" y2="72141"/>
                        <a14:foregroundMark x1="70655" y1="72141" x2="43875" y2="78886"/>
                        <a14:foregroundMark x1="43875" y1="78886" x2="19088" y2="70381"/>
                        <a14:foregroundMark x1="19088" y1="70381" x2="23362" y2="36657"/>
                        <a14:foregroundMark x1="26781" y1="64516" x2="14245" y2="44868"/>
                        <a14:foregroundMark x1="14245" y1="44868" x2="22507" y2="24047"/>
                        <a14:foregroundMark x1="44160" y1="9971" x2="70370" y2="14663"/>
                        <a14:foregroundMark x1="70370" y1="14663" x2="86040" y2="35484"/>
                        <a14:foregroundMark x1="86040" y1="35484" x2="80912" y2="67155"/>
                        <a14:foregroundMark x1="80912" y1="67155" x2="63248" y2="86217"/>
                        <a14:foregroundMark x1="63248" y1="86217" x2="62108" y2="82991"/>
                        <a14:foregroundMark x1="57835" y1="88270" x2="31624" y2="78006"/>
                        <a14:foregroundMark x1="31624" y1="78006" x2="10826" y2="60117"/>
                        <a14:foregroundMark x1="10826" y1="60117" x2="13960" y2="39003"/>
                        <a14:foregroundMark x1="8832" y1="41642" x2="14245" y2="66862"/>
                        <a14:foregroundMark x1="14245" y1="66862" x2="45299" y2="92375"/>
                        <a14:foregroundMark x1="45299" y1="92375" x2="66952" y2="85337"/>
                        <a14:foregroundMark x1="66952" y1="85337" x2="62393" y2="80352"/>
                        <a14:foregroundMark x1="15954" y1="39589" x2="13960" y2="53372"/>
                        <a14:foregroundMark x1="7692" y1="57771" x2="7977" y2="37243"/>
                        <a14:foregroundMark x1="42450" y1="8504" x2="58974" y2="10264"/>
                        <a14:foregroundMark x1="86895" y1="63343" x2="86895" y2="39589"/>
                        <a14:foregroundMark x1="86895" y1="39589" x2="85470" y2="39003"/>
                        <a14:foregroundMark x1="90028" y1="43988" x2="89174" y2="59531"/>
                        <a14:foregroundMark x1="82621" y1="65396" x2="90313" y2="54252"/>
                      </a14:backgroundRemoval>
                    </a14:imgEffect>
                  </a14:imgLayer>
                </a14:imgProps>
              </a:ext>
            </a:extLst>
          </a:blip>
          <a:stretch>
            <a:fillRect/>
          </a:stretch>
        </p:blipFill>
        <p:spPr>
          <a:xfrm>
            <a:off x="10125994" y="237196"/>
            <a:ext cx="1752817" cy="1702879"/>
          </a:xfrm>
          <a:prstGeom prst="rect">
            <a:avLst/>
          </a:prstGeom>
        </p:spPr>
      </p:pic>
      <p:sp>
        <p:nvSpPr>
          <p:cNvPr id="5" name="TekstSylinder 4">
            <a:extLst>
              <a:ext uri="{FF2B5EF4-FFF2-40B4-BE49-F238E27FC236}">
                <a16:creationId xmlns:a16="http://schemas.microsoft.com/office/drawing/2014/main" id="{49DFC3AB-8352-4830-8709-C6AA90460D6E}"/>
              </a:ext>
            </a:extLst>
          </p:cNvPr>
          <p:cNvSpPr txBox="1"/>
          <p:nvPr/>
        </p:nvSpPr>
        <p:spPr>
          <a:xfrm>
            <a:off x="650810" y="791842"/>
            <a:ext cx="6097554" cy="3724096"/>
          </a:xfrm>
          <a:prstGeom prst="rect">
            <a:avLst/>
          </a:prstGeom>
          <a:noFill/>
        </p:spPr>
        <p:txBody>
          <a:bodyPr wrap="square">
            <a:spAutoFit/>
          </a:bodyPr>
          <a:lstStyle/>
          <a:p>
            <a:r>
              <a:rPr lang="nb-NO" sz="3600" b="1" dirty="0">
                <a:solidFill>
                  <a:srgbClr val="EA5764"/>
                </a:solidFill>
                <a:latin typeface="Montserrat Alternates" panose="00000500000000000000" pitchFamily="2" charset="0"/>
              </a:rPr>
              <a:t>ORDET</a:t>
            </a:r>
          </a:p>
          <a:p>
            <a:r>
              <a:rPr lang="nb-NO" sz="3600" b="1" dirty="0">
                <a:solidFill>
                  <a:srgbClr val="DEE9E8"/>
                </a:solidFill>
                <a:latin typeface="Montserrat SemiBold" panose="00000700000000000000" pitchFamily="2" charset="0"/>
              </a:rPr>
              <a:t>9 Første lesning</a:t>
            </a:r>
          </a:p>
          <a:p>
            <a:endParaRPr lang="nb-NO" sz="3600" b="1" dirty="0">
              <a:solidFill>
                <a:srgbClr val="DEE9E8"/>
              </a:solidFill>
              <a:latin typeface="Montserrat SemiBold" panose="00000700000000000000" pitchFamily="2" charset="0"/>
            </a:endParaRPr>
          </a:p>
          <a:p>
            <a:r>
              <a:rPr lang="nb-NO" sz="3600" b="1" dirty="0">
                <a:solidFill>
                  <a:srgbClr val="DEE9E8"/>
                </a:solidFill>
                <a:latin typeface="Montserrat SemiBold" panose="00000700000000000000" pitchFamily="2" charset="0"/>
              </a:rPr>
              <a:t>10 Bibelsk salme:</a:t>
            </a:r>
          </a:p>
          <a:p>
            <a:r>
              <a:rPr lang="nb-NO" sz="2000" i="1" dirty="0">
                <a:latin typeface="Crimson Text" panose="02000503000000000000" pitchFamily="2" charset="0"/>
              </a:rPr>
              <a:t>«Meg er gitt all makt» Matt. 28.18-20: Ung kirkesang</a:t>
            </a:r>
          </a:p>
          <a:p>
            <a:endParaRPr lang="nb-NO" sz="3600" b="1" dirty="0">
              <a:solidFill>
                <a:srgbClr val="DEE9E8"/>
              </a:solidFill>
              <a:latin typeface="Montserrat SemiBold" panose="00000700000000000000" pitchFamily="2" charset="0"/>
            </a:endParaRPr>
          </a:p>
          <a:p>
            <a:r>
              <a:rPr lang="nb-NO" sz="3600" b="1" dirty="0">
                <a:solidFill>
                  <a:srgbClr val="DEE9E8"/>
                </a:solidFill>
                <a:latin typeface="Montserrat SemiBold" panose="00000700000000000000" pitchFamily="2" charset="0"/>
              </a:rPr>
              <a:t>11 Andre lesning</a:t>
            </a:r>
          </a:p>
        </p:txBody>
      </p:sp>
    </p:spTree>
    <p:extLst>
      <p:ext uri="{BB962C8B-B14F-4D97-AF65-F5344CB8AC3E}">
        <p14:creationId xmlns:p14="http://schemas.microsoft.com/office/powerpoint/2010/main" val="57440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pic>
        <p:nvPicPr>
          <p:cNvPr id="3" name="Bilde 2">
            <a:extLst>
              <a:ext uri="{FF2B5EF4-FFF2-40B4-BE49-F238E27FC236}">
                <a16:creationId xmlns:a16="http://schemas.microsoft.com/office/drawing/2014/main" id="{92B472EF-6605-4742-8733-4227C67E99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18" b="91789" l="7123" r="90313">
                        <a14:foregroundMark x1="31909" y1="18475" x2="31909" y2="18475"/>
                        <a14:foregroundMark x1="53846" y1="20528" x2="53846" y2="20528"/>
                        <a14:foregroundMark x1="31909" y1="43109" x2="67236" y2="39589"/>
                        <a14:foregroundMark x1="50712" y1="75367" x2="46724" y2="53372"/>
                        <a14:foregroundMark x1="47578" y1="26979" x2="43875" y2="43402"/>
                        <a14:foregroundMark x1="51282" y1="41642" x2="30769" y2="26100"/>
                        <a14:foregroundMark x1="30769" y1="26100" x2="23647" y2="56891"/>
                        <a14:foregroundMark x1="23647" y1="56891" x2="42735" y2="73607"/>
                        <a14:foregroundMark x1="42735" y1="73607" x2="72650" y2="65982"/>
                        <a14:foregroundMark x1="72650" y1="65982" x2="74074" y2="33138"/>
                        <a14:foregroundMark x1="74074" y1="33138" x2="44444" y2="15543"/>
                        <a14:foregroundMark x1="44444" y1="15543" x2="29915" y2="28739"/>
                        <a14:foregroundMark x1="19658" y1="43402" x2="22792" y2="16716"/>
                        <a14:foregroundMark x1="22792" y1="16716" x2="55271" y2="9091"/>
                        <a14:foregroundMark x1="55271" y1="9091" x2="85470" y2="36364"/>
                        <a14:foregroundMark x1="85470" y1="36364" x2="70655" y2="72141"/>
                        <a14:foregroundMark x1="70655" y1="72141" x2="43875" y2="78886"/>
                        <a14:foregroundMark x1="43875" y1="78886" x2="19088" y2="70381"/>
                        <a14:foregroundMark x1="19088" y1="70381" x2="23362" y2="36657"/>
                        <a14:foregroundMark x1="26781" y1="64516" x2="14245" y2="44868"/>
                        <a14:foregroundMark x1="14245" y1="44868" x2="22507" y2="24047"/>
                        <a14:foregroundMark x1="44160" y1="9971" x2="70370" y2="14663"/>
                        <a14:foregroundMark x1="70370" y1="14663" x2="86040" y2="35484"/>
                        <a14:foregroundMark x1="86040" y1="35484" x2="80912" y2="67155"/>
                        <a14:foregroundMark x1="80912" y1="67155" x2="63248" y2="86217"/>
                        <a14:foregroundMark x1="63248" y1="86217" x2="62108" y2="82991"/>
                        <a14:foregroundMark x1="57835" y1="88270" x2="31624" y2="78006"/>
                        <a14:foregroundMark x1="31624" y1="78006" x2="10826" y2="60117"/>
                        <a14:foregroundMark x1="10826" y1="60117" x2="13960" y2="39003"/>
                        <a14:foregroundMark x1="8832" y1="41642" x2="14245" y2="66862"/>
                        <a14:foregroundMark x1="14245" y1="66862" x2="45299" y2="92375"/>
                        <a14:foregroundMark x1="45299" y1="92375" x2="66952" y2="85337"/>
                        <a14:foregroundMark x1="66952" y1="85337" x2="62393" y2="80352"/>
                        <a14:foregroundMark x1="15954" y1="39589" x2="13960" y2="53372"/>
                        <a14:foregroundMark x1="7692" y1="57771" x2="7977" y2="37243"/>
                        <a14:foregroundMark x1="42450" y1="8504" x2="58974" y2="10264"/>
                        <a14:foregroundMark x1="86895" y1="63343" x2="86895" y2="39589"/>
                        <a14:foregroundMark x1="86895" y1="39589" x2="85470" y2="39003"/>
                        <a14:foregroundMark x1="90028" y1="43988" x2="89174" y2="59531"/>
                        <a14:foregroundMark x1="82621" y1="65396" x2="90313" y2="54252"/>
                      </a14:backgroundRemoval>
                    </a14:imgEffect>
                  </a14:imgLayer>
                </a14:imgProps>
              </a:ext>
            </a:extLst>
          </a:blip>
          <a:stretch>
            <a:fillRect/>
          </a:stretch>
        </p:blipFill>
        <p:spPr>
          <a:xfrm>
            <a:off x="10125994" y="237196"/>
            <a:ext cx="1752817" cy="1702879"/>
          </a:xfrm>
          <a:prstGeom prst="rect">
            <a:avLst/>
          </a:prstGeom>
        </p:spPr>
      </p:pic>
      <p:sp>
        <p:nvSpPr>
          <p:cNvPr id="6" name="TekstSylinder 5">
            <a:extLst>
              <a:ext uri="{FF2B5EF4-FFF2-40B4-BE49-F238E27FC236}">
                <a16:creationId xmlns:a16="http://schemas.microsoft.com/office/drawing/2014/main" id="{B22786BF-8E43-49EB-B524-E5C8305B331F}"/>
              </a:ext>
            </a:extLst>
          </p:cNvPr>
          <p:cNvSpPr txBox="1"/>
          <p:nvPr/>
        </p:nvSpPr>
        <p:spPr>
          <a:xfrm>
            <a:off x="630429" y="727094"/>
            <a:ext cx="7274030" cy="4524315"/>
          </a:xfrm>
          <a:prstGeom prst="rect">
            <a:avLst/>
          </a:prstGeom>
          <a:noFill/>
        </p:spPr>
        <p:txBody>
          <a:bodyPr wrap="square">
            <a:spAutoFit/>
          </a:bodyPr>
          <a:lstStyle/>
          <a:p>
            <a:r>
              <a:rPr lang="nb-NO" sz="3600" b="1" dirty="0" err="1">
                <a:solidFill>
                  <a:srgbClr val="DEE9E8"/>
                </a:solidFill>
                <a:latin typeface="Montserrat SemiBold" panose="00000700000000000000" pitchFamily="2" charset="0"/>
              </a:rPr>
              <a:t>Undredel</a:t>
            </a:r>
            <a:r>
              <a:rPr lang="nb-NO" sz="3600" b="1" dirty="0">
                <a:solidFill>
                  <a:srgbClr val="DEE9E8"/>
                </a:solidFill>
                <a:latin typeface="Montserrat SemiBold" panose="00000700000000000000" pitchFamily="2" charset="0"/>
              </a:rPr>
              <a:t> </a:t>
            </a:r>
          </a:p>
          <a:p>
            <a:r>
              <a:rPr lang="nb-NO" sz="3600" b="1" dirty="0">
                <a:solidFill>
                  <a:srgbClr val="DEE9E8"/>
                </a:solidFill>
                <a:latin typeface="Montserrat SemiBold" panose="00000700000000000000" pitchFamily="2" charset="0"/>
              </a:rPr>
              <a:t>– innledning til preken </a:t>
            </a:r>
          </a:p>
          <a:p>
            <a:endParaRPr lang="nb-NO" sz="3600" b="1" dirty="0">
              <a:solidFill>
                <a:srgbClr val="DEE9E8"/>
              </a:solidFill>
              <a:latin typeface="Montserrat SemiBold" panose="00000700000000000000" pitchFamily="2" charset="0"/>
            </a:endParaRPr>
          </a:p>
          <a:p>
            <a:endParaRPr lang="nb-NO" sz="3600" b="1" dirty="0">
              <a:solidFill>
                <a:srgbClr val="DEE9E8"/>
              </a:solidFill>
              <a:latin typeface="Montserrat SemiBold" panose="00000700000000000000" pitchFamily="2" charset="0"/>
            </a:endParaRPr>
          </a:p>
          <a:p>
            <a:endParaRPr lang="nb-NO" sz="3600" b="1" dirty="0">
              <a:solidFill>
                <a:srgbClr val="DEE9E8"/>
              </a:solidFill>
              <a:latin typeface="Montserrat SemiBold" panose="00000700000000000000" pitchFamily="2" charset="0"/>
            </a:endParaRPr>
          </a:p>
          <a:p>
            <a:r>
              <a:rPr lang="nb-NO" sz="3600" b="1" dirty="0">
                <a:solidFill>
                  <a:srgbClr val="DEE9E8"/>
                </a:solidFill>
                <a:latin typeface="Montserrat SemiBold" panose="00000700000000000000" pitchFamily="2" charset="0"/>
              </a:rPr>
              <a:t>12 Evangelium </a:t>
            </a:r>
          </a:p>
          <a:p>
            <a:endParaRPr lang="nb-NO" sz="3600" b="1" dirty="0">
              <a:solidFill>
                <a:srgbClr val="DEE9E8"/>
              </a:solidFill>
              <a:latin typeface="Montserrat SemiBold" panose="00000700000000000000" pitchFamily="2" charset="0"/>
            </a:endParaRPr>
          </a:p>
          <a:p>
            <a:r>
              <a:rPr lang="nb-NO" sz="3600" b="1" dirty="0">
                <a:solidFill>
                  <a:srgbClr val="DEE9E8"/>
                </a:solidFill>
                <a:latin typeface="Montserrat SemiBold" panose="00000700000000000000" pitchFamily="2" charset="0"/>
              </a:rPr>
              <a:t>13 Preken </a:t>
            </a:r>
          </a:p>
        </p:txBody>
      </p:sp>
    </p:spTree>
    <p:extLst>
      <p:ext uri="{BB962C8B-B14F-4D97-AF65-F5344CB8AC3E}">
        <p14:creationId xmlns:p14="http://schemas.microsoft.com/office/powerpoint/2010/main" val="300786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pic>
        <p:nvPicPr>
          <p:cNvPr id="3" name="Bilde 2">
            <a:extLst>
              <a:ext uri="{FF2B5EF4-FFF2-40B4-BE49-F238E27FC236}">
                <a16:creationId xmlns:a16="http://schemas.microsoft.com/office/drawing/2014/main" id="{92B472EF-6605-4742-8733-4227C67E99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18" b="91789" l="7123" r="90313">
                        <a14:foregroundMark x1="31909" y1="18475" x2="31909" y2="18475"/>
                        <a14:foregroundMark x1="53846" y1="20528" x2="53846" y2="20528"/>
                        <a14:foregroundMark x1="31909" y1="43109" x2="67236" y2="39589"/>
                        <a14:foregroundMark x1="50712" y1="75367" x2="46724" y2="53372"/>
                        <a14:foregroundMark x1="47578" y1="26979" x2="43875" y2="43402"/>
                        <a14:foregroundMark x1="51282" y1="41642" x2="30769" y2="26100"/>
                        <a14:foregroundMark x1="30769" y1="26100" x2="23647" y2="56891"/>
                        <a14:foregroundMark x1="23647" y1="56891" x2="42735" y2="73607"/>
                        <a14:foregroundMark x1="42735" y1="73607" x2="72650" y2="65982"/>
                        <a14:foregroundMark x1="72650" y1="65982" x2="74074" y2="33138"/>
                        <a14:foregroundMark x1="74074" y1="33138" x2="44444" y2="15543"/>
                        <a14:foregroundMark x1="44444" y1="15543" x2="29915" y2="28739"/>
                        <a14:foregroundMark x1="19658" y1="43402" x2="22792" y2="16716"/>
                        <a14:foregroundMark x1="22792" y1="16716" x2="55271" y2="9091"/>
                        <a14:foregroundMark x1="55271" y1="9091" x2="85470" y2="36364"/>
                        <a14:foregroundMark x1="85470" y1="36364" x2="70655" y2="72141"/>
                        <a14:foregroundMark x1="70655" y1="72141" x2="43875" y2="78886"/>
                        <a14:foregroundMark x1="43875" y1="78886" x2="19088" y2="70381"/>
                        <a14:foregroundMark x1="19088" y1="70381" x2="23362" y2="36657"/>
                        <a14:foregroundMark x1="26781" y1="64516" x2="14245" y2="44868"/>
                        <a14:foregroundMark x1="14245" y1="44868" x2="22507" y2="24047"/>
                        <a14:foregroundMark x1="44160" y1="9971" x2="70370" y2="14663"/>
                        <a14:foregroundMark x1="70370" y1="14663" x2="86040" y2="35484"/>
                        <a14:foregroundMark x1="86040" y1="35484" x2="80912" y2="67155"/>
                        <a14:foregroundMark x1="80912" y1="67155" x2="63248" y2="86217"/>
                        <a14:foregroundMark x1="63248" y1="86217" x2="62108" y2="82991"/>
                        <a14:foregroundMark x1="57835" y1="88270" x2="31624" y2="78006"/>
                        <a14:foregroundMark x1="31624" y1="78006" x2="10826" y2="60117"/>
                        <a14:foregroundMark x1="10826" y1="60117" x2="13960" y2="39003"/>
                        <a14:foregroundMark x1="8832" y1="41642" x2="14245" y2="66862"/>
                        <a14:foregroundMark x1="14245" y1="66862" x2="45299" y2="92375"/>
                        <a14:foregroundMark x1="45299" y1="92375" x2="66952" y2="85337"/>
                        <a14:foregroundMark x1="66952" y1="85337" x2="62393" y2="80352"/>
                        <a14:foregroundMark x1="15954" y1="39589" x2="13960" y2="53372"/>
                        <a14:foregroundMark x1="7692" y1="57771" x2="7977" y2="37243"/>
                        <a14:foregroundMark x1="42450" y1="8504" x2="58974" y2="10264"/>
                        <a14:foregroundMark x1="86895" y1="63343" x2="86895" y2="39589"/>
                        <a14:foregroundMark x1="86895" y1="39589" x2="85470" y2="39003"/>
                        <a14:foregroundMark x1="90028" y1="43988" x2="89174" y2="59531"/>
                        <a14:foregroundMark x1="82621" y1="65396" x2="90313" y2="54252"/>
                      </a14:backgroundRemoval>
                    </a14:imgEffect>
                  </a14:imgLayer>
                </a14:imgProps>
              </a:ext>
            </a:extLst>
          </a:blip>
          <a:stretch>
            <a:fillRect/>
          </a:stretch>
        </p:blipFill>
        <p:spPr>
          <a:xfrm>
            <a:off x="10125994" y="237196"/>
            <a:ext cx="1752817" cy="1702879"/>
          </a:xfrm>
          <a:prstGeom prst="rect">
            <a:avLst/>
          </a:prstGeom>
        </p:spPr>
      </p:pic>
      <p:sp>
        <p:nvSpPr>
          <p:cNvPr id="6" name="TekstSylinder 5">
            <a:extLst>
              <a:ext uri="{FF2B5EF4-FFF2-40B4-BE49-F238E27FC236}">
                <a16:creationId xmlns:a16="http://schemas.microsoft.com/office/drawing/2014/main" id="{0B3E65AC-949D-4918-A8F2-639B3790A5FD}"/>
              </a:ext>
            </a:extLst>
          </p:cNvPr>
          <p:cNvSpPr txBox="1"/>
          <p:nvPr/>
        </p:nvSpPr>
        <p:spPr>
          <a:xfrm>
            <a:off x="672582" y="488470"/>
            <a:ext cx="6097554" cy="1200329"/>
          </a:xfrm>
          <a:prstGeom prst="rect">
            <a:avLst/>
          </a:prstGeom>
          <a:noFill/>
        </p:spPr>
        <p:txBody>
          <a:bodyPr wrap="square">
            <a:spAutoFit/>
          </a:bodyPr>
          <a:lstStyle/>
          <a:p>
            <a:r>
              <a:rPr lang="nb-NO" sz="3600" b="1" dirty="0">
                <a:solidFill>
                  <a:srgbClr val="DEE9E8"/>
                </a:solidFill>
                <a:latin typeface="Montserrat SemiBold" panose="00000700000000000000" pitchFamily="2" charset="0"/>
              </a:rPr>
              <a:t>15 «Del det du har» - deledansen </a:t>
            </a:r>
          </a:p>
        </p:txBody>
      </p:sp>
      <p:sp>
        <p:nvSpPr>
          <p:cNvPr id="7" name="TekstSylinder 6">
            <a:extLst>
              <a:ext uri="{FF2B5EF4-FFF2-40B4-BE49-F238E27FC236}">
                <a16:creationId xmlns:a16="http://schemas.microsoft.com/office/drawing/2014/main" id="{E2E36901-9340-47A4-9A1B-1B9B28CBDDB5}"/>
              </a:ext>
            </a:extLst>
          </p:cNvPr>
          <p:cNvSpPr txBox="1"/>
          <p:nvPr/>
        </p:nvSpPr>
        <p:spPr>
          <a:xfrm>
            <a:off x="3048778" y="3105835"/>
            <a:ext cx="6097554" cy="646331"/>
          </a:xfrm>
          <a:prstGeom prst="rect">
            <a:avLst/>
          </a:prstGeom>
          <a:noFill/>
        </p:spPr>
        <p:txBody>
          <a:bodyPr wrap="square">
            <a:spAutoFit/>
          </a:bodyPr>
          <a:lstStyle/>
          <a:p>
            <a:r>
              <a:rPr lang="nb-NO" dirty="0"/>
              <a:t>https://nmsu.no/wp-content/uploads/2021/06/deldetduhar.jpg</a:t>
            </a:r>
          </a:p>
        </p:txBody>
      </p:sp>
      <p:pic>
        <p:nvPicPr>
          <p:cNvPr id="8" name="Bilde 7">
            <a:extLst>
              <a:ext uri="{FF2B5EF4-FFF2-40B4-BE49-F238E27FC236}">
                <a16:creationId xmlns:a16="http://schemas.microsoft.com/office/drawing/2014/main" id="{B84029BE-08AE-44E2-A035-221797ABC0CB}"/>
              </a:ext>
            </a:extLst>
          </p:cNvPr>
          <p:cNvPicPr>
            <a:picLocks noChangeAspect="1"/>
          </p:cNvPicPr>
          <p:nvPr/>
        </p:nvPicPr>
        <p:blipFill>
          <a:blip r:embed="rId4"/>
          <a:stretch>
            <a:fillRect/>
          </a:stretch>
        </p:blipFill>
        <p:spPr>
          <a:xfrm>
            <a:off x="2659225" y="2068060"/>
            <a:ext cx="5775649" cy="3248803"/>
          </a:xfrm>
          <a:prstGeom prst="rect">
            <a:avLst/>
          </a:prstGeom>
        </p:spPr>
      </p:pic>
    </p:spTree>
    <p:extLst>
      <p:ext uri="{BB962C8B-B14F-4D97-AF65-F5344CB8AC3E}">
        <p14:creationId xmlns:p14="http://schemas.microsoft.com/office/powerpoint/2010/main" val="18085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16CBB-6C99-4F72-86DA-84E54809F8C3}"/>
              </a:ext>
            </a:extLst>
          </p:cNvPr>
          <p:cNvSpPr>
            <a:spLocks noGrp="1"/>
          </p:cNvSpPr>
          <p:nvPr>
            <p:ph type="ctrTitle"/>
          </p:nvPr>
        </p:nvSpPr>
        <p:spPr>
          <a:xfrm>
            <a:off x="486561" y="906011"/>
            <a:ext cx="11392250" cy="4790114"/>
          </a:xfrm>
        </p:spPr>
        <p:txBody>
          <a:bodyPr>
            <a:normAutofit/>
          </a:bodyPr>
          <a:lstStyle/>
          <a:p>
            <a:br>
              <a:rPr lang="nb-NO" b="1" dirty="0">
                <a:solidFill>
                  <a:schemeClr val="bg1"/>
                </a:solidFill>
                <a:latin typeface="Montserrat Alternates" panose="00000500000000000000" pitchFamily="2" charset="0"/>
              </a:rPr>
            </a:br>
            <a:br>
              <a:rPr lang="nb-NO" b="1" dirty="0">
                <a:solidFill>
                  <a:schemeClr val="bg1"/>
                </a:solidFill>
                <a:latin typeface="Montserrat Alternates" panose="00000500000000000000" pitchFamily="2" charset="0"/>
              </a:rPr>
            </a:br>
            <a:endParaRPr lang="nb-NO" b="1" dirty="0">
              <a:solidFill>
                <a:schemeClr val="bg1"/>
              </a:solidFill>
              <a:latin typeface="Montserrat Alternates" panose="00000500000000000000" pitchFamily="2" charset="0"/>
            </a:endParaRPr>
          </a:p>
        </p:txBody>
      </p:sp>
      <p:pic>
        <p:nvPicPr>
          <p:cNvPr id="3" name="Bilde 2">
            <a:extLst>
              <a:ext uri="{FF2B5EF4-FFF2-40B4-BE49-F238E27FC236}">
                <a16:creationId xmlns:a16="http://schemas.microsoft.com/office/drawing/2014/main" id="{92B472EF-6605-4742-8733-4227C67E99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18" b="91789" l="7123" r="90313">
                        <a14:foregroundMark x1="31909" y1="18475" x2="31909" y2="18475"/>
                        <a14:foregroundMark x1="53846" y1="20528" x2="53846" y2="20528"/>
                        <a14:foregroundMark x1="31909" y1="43109" x2="67236" y2="39589"/>
                        <a14:foregroundMark x1="50712" y1="75367" x2="46724" y2="53372"/>
                        <a14:foregroundMark x1="47578" y1="26979" x2="43875" y2="43402"/>
                        <a14:foregroundMark x1="51282" y1="41642" x2="30769" y2="26100"/>
                        <a14:foregroundMark x1="30769" y1="26100" x2="23647" y2="56891"/>
                        <a14:foregroundMark x1="23647" y1="56891" x2="42735" y2="73607"/>
                        <a14:foregroundMark x1="42735" y1="73607" x2="72650" y2="65982"/>
                        <a14:foregroundMark x1="72650" y1="65982" x2="74074" y2="33138"/>
                        <a14:foregroundMark x1="74074" y1="33138" x2="44444" y2="15543"/>
                        <a14:foregroundMark x1="44444" y1="15543" x2="29915" y2="28739"/>
                        <a14:foregroundMark x1="19658" y1="43402" x2="22792" y2="16716"/>
                        <a14:foregroundMark x1="22792" y1="16716" x2="55271" y2="9091"/>
                        <a14:foregroundMark x1="55271" y1="9091" x2="85470" y2="36364"/>
                        <a14:foregroundMark x1="85470" y1="36364" x2="70655" y2="72141"/>
                        <a14:foregroundMark x1="70655" y1="72141" x2="43875" y2="78886"/>
                        <a14:foregroundMark x1="43875" y1="78886" x2="19088" y2="70381"/>
                        <a14:foregroundMark x1="19088" y1="70381" x2="23362" y2="36657"/>
                        <a14:foregroundMark x1="26781" y1="64516" x2="14245" y2="44868"/>
                        <a14:foregroundMark x1="14245" y1="44868" x2="22507" y2="24047"/>
                        <a14:foregroundMark x1="44160" y1="9971" x2="70370" y2="14663"/>
                        <a14:foregroundMark x1="70370" y1="14663" x2="86040" y2="35484"/>
                        <a14:foregroundMark x1="86040" y1="35484" x2="80912" y2="67155"/>
                        <a14:foregroundMark x1="80912" y1="67155" x2="63248" y2="86217"/>
                        <a14:foregroundMark x1="63248" y1="86217" x2="62108" y2="82991"/>
                        <a14:foregroundMark x1="57835" y1="88270" x2="31624" y2="78006"/>
                        <a14:foregroundMark x1="31624" y1="78006" x2="10826" y2="60117"/>
                        <a14:foregroundMark x1="10826" y1="60117" x2="13960" y2="39003"/>
                        <a14:foregroundMark x1="8832" y1="41642" x2="14245" y2="66862"/>
                        <a14:foregroundMark x1="14245" y1="66862" x2="45299" y2="92375"/>
                        <a14:foregroundMark x1="45299" y1="92375" x2="66952" y2="85337"/>
                        <a14:foregroundMark x1="66952" y1="85337" x2="62393" y2="80352"/>
                        <a14:foregroundMark x1="15954" y1="39589" x2="13960" y2="53372"/>
                        <a14:foregroundMark x1="7692" y1="57771" x2="7977" y2="37243"/>
                        <a14:foregroundMark x1="42450" y1="8504" x2="58974" y2="10264"/>
                        <a14:foregroundMark x1="86895" y1="63343" x2="86895" y2="39589"/>
                        <a14:foregroundMark x1="86895" y1="39589" x2="85470" y2="39003"/>
                        <a14:foregroundMark x1="90028" y1="43988" x2="89174" y2="59531"/>
                        <a14:foregroundMark x1="82621" y1="65396" x2="90313" y2="54252"/>
                      </a14:backgroundRemoval>
                    </a14:imgEffect>
                  </a14:imgLayer>
                </a14:imgProps>
              </a:ext>
            </a:extLst>
          </a:blip>
          <a:stretch>
            <a:fillRect/>
          </a:stretch>
        </p:blipFill>
        <p:spPr>
          <a:xfrm>
            <a:off x="10125994" y="237196"/>
            <a:ext cx="1752817" cy="1702879"/>
          </a:xfrm>
          <a:prstGeom prst="rect">
            <a:avLst/>
          </a:prstGeom>
        </p:spPr>
      </p:pic>
      <p:sp>
        <p:nvSpPr>
          <p:cNvPr id="10" name="TekstSylinder 9">
            <a:extLst>
              <a:ext uri="{FF2B5EF4-FFF2-40B4-BE49-F238E27FC236}">
                <a16:creationId xmlns:a16="http://schemas.microsoft.com/office/drawing/2014/main" id="{DA75AB16-6A61-4D67-9851-FE2CCA1D3272}"/>
              </a:ext>
            </a:extLst>
          </p:cNvPr>
          <p:cNvSpPr txBox="1"/>
          <p:nvPr/>
        </p:nvSpPr>
        <p:spPr>
          <a:xfrm>
            <a:off x="313189" y="346174"/>
            <a:ext cx="11565622" cy="5847755"/>
          </a:xfrm>
          <a:prstGeom prst="rect">
            <a:avLst/>
          </a:prstGeom>
          <a:noFill/>
        </p:spPr>
        <p:txBody>
          <a:bodyPr wrap="square">
            <a:spAutoFit/>
          </a:bodyPr>
          <a:lstStyle/>
          <a:p>
            <a:r>
              <a:rPr lang="nb-NO" sz="3600" b="1" dirty="0">
                <a:solidFill>
                  <a:srgbClr val="DEE9E8"/>
                </a:solidFill>
                <a:latin typeface="Montserrat SemiBold" panose="00000700000000000000" pitchFamily="2" charset="0"/>
              </a:rPr>
              <a:t>14 Trosbekjennelse CREDO </a:t>
            </a:r>
          </a:p>
          <a:p>
            <a:r>
              <a:rPr lang="nb-NO" sz="2800" b="1" kern="0" dirty="0">
                <a:solidFill>
                  <a:srgbClr val="EA5764"/>
                </a:solidFill>
                <a:latin typeface="Montserrat Black" panose="00000A00000000000000" pitchFamily="2" charset="0"/>
              </a:rPr>
              <a:t>L | </a:t>
            </a:r>
            <a:r>
              <a:rPr lang="nb-NO" sz="2800" dirty="0">
                <a:solidFill>
                  <a:schemeClr val="bg1"/>
                </a:solidFill>
                <a:latin typeface="Crimson Text" panose="02000503000000000000" pitchFamily="2" charset="0"/>
              </a:rPr>
              <a:t>La oss bekjenne vår hellige tro. </a:t>
            </a:r>
          </a:p>
          <a:p>
            <a:pPr>
              <a:spcAft>
                <a:spcPts val="1200"/>
              </a:spcAft>
            </a:pPr>
            <a:r>
              <a:rPr lang="nb-NO" sz="2800" b="1" kern="0" dirty="0">
                <a:solidFill>
                  <a:srgbClr val="EA5764"/>
                </a:solidFill>
                <a:latin typeface="Montserrat Black" panose="00000A00000000000000" pitchFamily="2" charset="0"/>
              </a:rPr>
              <a:t>A | </a:t>
            </a:r>
            <a:r>
              <a:rPr lang="nb-NO" sz="2800" b="1" dirty="0">
                <a:solidFill>
                  <a:schemeClr val="bg1"/>
                </a:solidFill>
                <a:latin typeface="Crimson Text" panose="02000503000000000000" pitchFamily="2" charset="0"/>
              </a:rPr>
              <a:t>Jeg tror på Gud Fader, den allmektige, </a:t>
            </a:r>
            <a:br>
              <a:rPr lang="nb-NO" sz="2800" b="1" dirty="0">
                <a:solidFill>
                  <a:schemeClr val="bg1"/>
                </a:solidFill>
                <a:latin typeface="Crimson Text" panose="02000503000000000000" pitchFamily="2" charset="0"/>
              </a:rPr>
            </a:br>
            <a:r>
              <a:rPr lang="nb-NO" sz="2800" b="1" dirty="0">
                <a:solidFill>
                  <a:schemeClr val="bg1"/>
                </a:solidFill>
                <a:latin typeface="Crimson Text" panose="02000503000000000000" pitchFamily="2" charset="0"/>
              </a:rPr>
              <a:t>himmelens og jordens skaper. </a:t>
            </a:r>
          </a:p>
          <a:p>
            <a:pPr>
              <a:spcAft>
                <a:spcPts val="1200"/>
              </a:spcAft>
            </a:pPr>
            <a:r>
              <a:rPr lang="nb-NO" sz="2800" b="1" dirty="0">
                <a:solidFill>
                  <a:schemeClr val="bg1"/>
                </a:solidFill>
                <a:latin typeface="Crimson Text" panose="02000503000000000000" pitchFamily="2" charset="0"/>
              </a:rPr>
              <a:t>Jeg tror på Jesus Kristus, Guds enbårne Sønn, vår Herre, som ble unnfanget ved Den hellige ånd, født av jomfru Maria, pint under Pontius Pilatus, korsfestet, død og begravet, for ned til dødsriket, stod opp fra de døde tredje dag, for opp til himmelen, sitter ved Guds, den allmektige Faders høyre hånd, skal derfra komme igjen for å dømme levende og døde. </a:t>
            </a:r>
          </a:p>
          <a:p>
            <a:pPr>
              <a:spcAft>
                <a:spcPts val="1200"/>
              </a:spcAft>
            </a:pPr>
            <a:r>
              <a:rPr lang="nb-NO" sz="2800" b="1" dirty="0">
                <a:solidFill>
                  <a:schemeClr val="bg1"/>
                </a:solidFill>
                <a:latin typeface="Crimson Text" panose="02000503000000000000" pitchFamily="2" charset="0"/>
              </a:rPr>
              <a:t>Jeg tror på Den hellige ånd, en hellig, allmenn kirke, de helliges samfunn, syndenes forlatelse, legemets oppstandelse og det evige liv. </a:t>
            </a:r>
          </a:p>
          <a:p>
            <a:pPr>
              <a:spcAft>
                <a:spcPts val="1200"/>
              </a:spcAft>
            </a:pPr>
            <a:r>
              <a:rPr lang="nb-NO" sz="2800" b="1" dirty="0">
                <a:solidFill>
                  <a:schemeClr val="bg1"/>
                </a:solidFill>
                <a:latin typeface="Crimson Text" panose="02000503000000000000" pitchFamily="2" charset="0"/>
              </a:rPr>
              <a:t>Amen. </a:t>
            </a:r>
            <a:endParaRPr lang="nb-NO" sz="3600" b="1" dirty="0">
              <a:solidFill>
                <a:schemeClr val="bg1"/>
              </a:solidFill>
              <a:latin typeface="Crimson Text" panose="02000503000000000000" pitchFamily="2" charset="0"/>
            </a:endParaRPr>
          </a:p>
        </p:txBody>
      </p:sp>
    </p:spTree>
    <p:extLst>
      <p:ext uri="{BB962C8B-B14F-4D97-AF65-F5344CB8AC3E}">
        <p14:creationId xmlns:p14="http://schemas.microsoft.com/office/powerpoint/2010/main" val="3407939368"/>
      </p:ext>
    </p:extLst>
  </p:cSld>
  <p:clrMapOvr>
    <a:masterClrMapping/>
  </p:clrMapOvr>
</p:sld>
</file>

<file path=ppt/theme/theme1.xml><?xml version="1.0" encoding="utf-8"?>
<a:theme xmlns:a="http://schemas.openxmlformats.org/drawingml/2006/main" name="NMSU-Presentasjon">
  <a:themeElements>
    <a:clrScheme name="NMSU">
      <a:dk1>
        <a:sysClr val="windowText" lastClr="000000"/>
      </a:dk1>
      <a:lt1>
        <a:sysClr val="window" lastClr="FFFFFF"/>
      </a:lt1>
      <a:dk2>
        <a:srgbClr val="44546A"/>
      </a:dk2>
      <a:lt2>
        <a:srgbClr val="E7E6E6"/>
      </a:lt2>
      <a:accent1>
        <a:srgbClr val="009C82"/>
      </a:accent1>
      <a:accent2>
        <a:srgbClr val="74C4D7"/>
      </a:accent2>
      <a:accent3>
        <a:srgbClr val="AC5395"/>
      </a:accent3>
      <a:accent4>
        <a:srgbClr val="F15F69"/>
      </a:accent4>
      <a:accent5>
        <a:srgbClr val="007087"/>
      </a:accent5>
      <a:accent6>
        <a:srgbClr val="F1EF90"/>
      </a:accent6>
      <a:hlink>
        <a:srgbClr val="0563C1"/>
      </a:hlink>
      <a:folHlink>
        <a:srgbClr val="954F72"/>
      </a:folHlink>
    </a:clrScheme>
    <a:fontScheme name="Monteserrat Black">
      <a:majorFont>
        <a:latin typeface="Montserrat Black"/>
        <a:ea typeface=""/>
        <a:cs typeface=""/>
      </a:majorFont>
      <a:minorFont>
        <a:latin typeface="Montserrat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B75A0668-E027-41B7-A8E3-4B2A5D450C00}" vid="{DC3406BF-3160-4E6B-A0D7-397971CE8B3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BD58BF338E8AD4CAAE7D271D96896C5" ma:contentTypeVersion="16" ma:contentTypeDescription="Opprett et nytt dokument." ma:contentTypeScope="" ma:versionID="7d127ba740313a067bf6e086d8b353c4">
  <xsd:schema xmlns:xsd="http://www.w3.org/2001/XMLSchema" xmlns:xs="http://www.w3.org/2001/XMLSchema" xmlns:p="http://schemas.microsoft.com/office/2006/metadata/properties" xmlns:ns2="89f7f6a3-c0af-408f-9396-558690f1c835" xmlns:ns3="9b0e9970-4a25-4342-91c4-827c2d750b92" xmlns:ns4="dd6566ac-837e-4dc9-857e-90a7f0b17f69" targetNamespace="http://schemas.microsoft.com/office/2006/metadata/properties" ma:root="true" ma:fieldsID="ecd16a2eea4559390b9f151ea3a83e79" ns2:_="" ns3:_="" ns4:_="">
    <xsd:import namespace="89f7f6a3-c0af-408f-9396-558690f1c835"/>
    <xsd:import namespace="9b0e9970-4a25-4342-91c4-827c2d750b92"/>
    <xsd:import namespace="dd6566ac-837e-4dc9-857e-90a7f0b17f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f7f6a3-c0af-408f-9396-558690f1c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a8d0c608-4cee-403d-9b54-7651a264c8b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0e9970-4a25-4342-91c4-827c2d750b92"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6566ac-837e-4dc9-857e-90a7f0b17f6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393a5a0-00f9-40bc-9a19-5a68f3ad2998}" ma:internalName="TaxCatchAll" ma:showField="CatchAllData" ma:web="9b0e9970-4a25-4342-91c4-827c2d750b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9f7f6a3-c0af-408f-9396-558690f1c835">
      <Terms xmlns="http://schemas.microsoft.com/office/infopath/2007/PartnerControls"/>
    </lcf76f155ced4ddcb4097134ff3c332f>
    <TaxCatchAll xmlns="dd6566ac-837e-4dc9-857e-90a7f0b17f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9A31FF-BDFB-4DA0-9E09-1A0B09F39443}"/>
</file>

<file path=customXml/itemProps2.xml><?xml version="1.0" encoding="utf-8"?>
<ds:datastoreItem xmlns:ds="http://schemas.openxmlformats.org/officeDocument/2006/customXml" ds:itemID="{807942DD-B72F-41C1-BE95-A9486CDCF1E7}">
  <ds:schemaRefs>
    <ds:schemaRef ds:uri="89f7f6a3-c0af-408f-9396-558690f1c83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b0e9970-4a25-4342-91c4-827c2d750b92"/>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7D6249E-11BE-4817-94C1-625D58709B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2851</TotalTime>
  <Words>887</Words>
  <Application>Microsoft Office PowerPoint</Application>
  <PresentationFormat>Widescreen</PresentationFormat>
  <Paragraphs>136</Paragraphs>
  <Slides>20</Slides>
  <Notes>0</Notes>
  <HiddenSlides>0</HiddenSlides>
  <MMClips>0</MMClips>
  <ScaleCrop>false</ScaleCrop>
  <HeadingPairs>
    <vt:vector size="6" baseType="variant">
      <vt:variant>
        <vt:lpstr>Brukte skrifter</vt:lpstr>
      </vt:variant>
      <vt:variant>
        <vt:i4>12</vt:i4>
      </vt:variant>
      <vt:variant>
        <vt:lpstr>Tema</vt:lpstr>
      </vt:variant>
      <vt:variant>
        <vt:i4>2</vt:i4>
      </vt:variant>
      <vt:variant>
        <vt:lpstr>Lysbildetitler</vt:lpstr>
      </vt:variant>
      <vt:variant>
        <vt:i4>20</vt:i4>
      </vt:variant>
    </vt:vector>
  </HeadingPairs>
  <TitlesOfParts>
    <vt:vector size="34" baseType="lpstr">
      <vt:lpstr>Arial</vt:lpstr>
      <vt:lpstr>Montserrat Light</vt:lpstr>
      <vt:lpstr>Arial Black</vt:lpstr>
      <vt:lpstr>Calibri Light</vt:lpstr>
      <vt:lpstr>Crimson Text</vt:lpstr>
      <vt:lpstr>Montserrat</vt:lpstr>
      <vt:lpstr>Calibri</vt:lpstr>
      <vt:lpstr>Montserrat Black</vt:lpstr>
      <vt:lpstr>Calibri bold</vt:lpstr>
      <vt:lpstr>Montserrat Alternates Black</vt:lpstr>
      <vt:lpstr>Montserrat Alternates</vt:lpstr>
      <vt:lpstr>Montserrat SemiBold</vt:lpstr>
      <vt:lpstr>NMSU-Presentasjon</vt:lpstr>
      <vt:lpstr>Office-tema</vt:lpstr>
      <vt:lpstr>Delegudstjeneste  </vt:lpstr>
      <vt:lpstr>Delegudstjeneste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Delegudstjeneste  </dc:title>
  <dc:creator>Ragnhild Kristensen Bøhler</dc:creator>
  <cp:lastModifiedBy>Ragnhild Kristensen Bøhler</cp:lastModifiedBy>
  <cp:revision>1</cp:revision>
  <dcterms:created xsi:type="dcterms:W3CDTF">2022-05-23T09:26:09Z</dcterms:created>
  <dcterms:modified xsi:type="dcterms:W3CDTF">2022-06-09T08:33:48Z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0x010100ABD58BF338E8AD4CAAE7D271D96896C5</vt:lpwstr>
  </property>
</Properties>
</file>