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844" r:id="rId5"/>
  </p:sldMasterIdLst>
  <p:notesMasterIdLst>
    <p:notesMasterId r:id="rId12"/>
  </p:notesMasterIdLst>
  <p:sldIdLst>
    <p:sldId id="623" r:id="rId6"/>
    <p:sldId id="624" r:id="rId7"/>
    <p:sldId id="625" r:id="rId8"/>
    <p:sldId id="577" r:id="rId9"/>
    <p:sldId id="611" r:id="rId10"/>
    <p:sldId id="622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73DAB9-999A-4B0D-807F-85675EE8612A}" v="26" dt="2022-06-02T10:59:18.1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52" autoAdjust="0"/>
    <p:restoredTop sz="94660"/>
  </p:normalViewPr>
  <p:slideViewPr>
    <p:cSldViewPr snapToGrid="0">
      <p:cViewPr>
        <p:scale>
          <a:sx n="100" d="100"/>
          <a:sy n="100" d="100"/>
        </p:scale>
        <p:origin x="131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gnhild Kristensen Bøhler" userId="69fc4209-10a7-4ca7-bdc7-ce524fc11ac8" providerId="ADAL" clId="{DD73DAB9-999A-4B0D-807F-85675EE8612A}"/>
    <pc:docChg chg="addSld delSld modSld">
      <pc:chgData name="Ragnhild Kristensen Bøhler" userId="69fc4209-10a7-4ca7-bdc7-ce524fc11ac8" providerId="ADAL" clId="{DD73DAB9-999A-4B0D-807F-85675EE8612A}" dt="2022-06-02T10:59:29.567" v="31" actId="1076"/>
      <pc:docMkLst>
        <pc:docMk/>
      </pc:docMkLst>
      <pc:sldChg chg="del">
        <pc:chgData name="Ragnhild Kristensen Bøhler" userId="69fc4209-10a7-4ca7-bdc7-ce524fc11ac8" providerId="ADAL" clId="{DD73DAB9-999A-4B0D-807F-85675EE8612A}" dt="2022-06-02T10:57:54.791" v="3" actId="47"/>
        <pc:sldMkLst>
          <pc:docMk/>
          <pc:sldMk cId="2760928317" sldId="578"/>
        </pc:sldMkLst>
      </pc:sldChg>
      <pc:sldChg chg="del">
        <pc:chgData name="Ragnhild Kristensen Bøhler" userId="69fc4209-10a7-4ca7-bdc7-ce524fc11ac8" providerId="ADAL" clId="{DD73DAB9-999A-4B0D-807F-85675EE8612A}" dt="2022-06-02T10:57:52.384" v="2" actId="47"/>
        <pc:sldMkLst>
          <pc:docMk/>
          <pc:sldMk cId="2006537206" sldId="579"/>
        </pc:sldMkLst>
      </pc:sldChg>
      <pc:sldChg chg="del">
        <pc:chgData name="Ragnhild Kristensen Bøhler" userId="69fc4209-10a7-4ca7-bdc7-ce524fc11ac8" providerId="ADAL" clId="{DD73DAB9-999A-4B0D-807F-85675EE8612A}" dt="2022-06-02T10:57:52.384" v="2" actId="47"/>
        <pc:sldMkLst>
          <pc:docMk/>
          <pc:sldMk cId="1625882109" sldId="580"/>
        </pc:sldMkLst>
      </pc:sldChg>
      <pc:sldChg chg="del">
        <pc:chgData name="Ragnhild Kristensen Bøhler" userId="69fc4209-10a7-4ca7-bdc7-ce524fc11ac8" providerId="ADAL" clId="{DD73DAB9-999A-4B0D-807F-85675EE8612A}" dt="2022-06-02T10:57:52.384" v="2" actId="47"/>
        <pc:sldMkLst>
          <pc:docMk/>
          <pc:sldMk cId="4269465057" sldId="583"/>
        </pc:sldMkLst>
      </pc:sldChg>
      <pc:sldChg chg="del">
        <pc:chgData name="Ragnhild Kristensen Bøhler" userId="69fc4209-10a7-4ca7-bdc7-ce524fc11ac8" providerId="ADAL" clId="{DD73DAB9-999A-4B0D-807F-85675EE8612A}" dt="2022-06-02T10:57:52.384" v="2" actId="47"/>
        <pc:sldMkLst>
          <pc:docMk/>
          <pc:sldMk cId="2920606098" sldId="587"/>
        </pc:sldMkLst>
      </pc:sldChg>
      <pc:sldChg chg="del">
        <pc:chgData name="Ragnhild Kristensen Bøhler" userId="69fc4209-10a7-4ca7-bdc7-ce524fc11ac8" providerId="ADAL" clId="{DD73DAB9-999A-4B0D-807F-85675EE8612A}" dt="2022-06-02T10:57:52.384" v="2" actId="47"/>
        <pc:sldMkLst>
          <pc:docMk/>
          <pc:sldMk cId="2598042174" sldId="588"/>
        </pc:sldMkLst>
      </pc:sldChg>
      <pc:sldChg chg="del">
        <pc:chgData name="Ragnhild Kristensen Bøhler" userId="69fc4209-10a7-4ca7-bdc7-ce524fc11ac8" providerId="ADAL" clId="{DD73DAB9-999A-4B0D-807F-85675EE8612A}" dt="2022-06-02T10:57:52.384" v="2" actId="47"/>
        <pc:sldMkLst>
          <pc:docMk/>
          <pc:sldMk cId="1081305992" sldId="589"/>
        </pc:sldMkLst>
      </pc:sldChg>
      <pc:sldChg chg="del">
        <pc:chgData name="Ragnhild Kristensen Bøhler" userId="69fc4209-10a7-4ca7-bdc7-ce524fc11ac8" providerId="ADAL" clId="{DD73DAB9-999A-4B0D-807F-85675EE8612A}" dt="2022-06-02T10:57:52.384" v="2" actId="47"/>
        <pc:sldMkLst>
          <pc:docMk/>
          <pc:sldMk cId="1605057165" sldId="591"/>
        </pc:sldMkLst>
      </pc:sldChg>
      <pc:sldChg chg="del">
        <pc:chgData name="Ragnhild Kristensen Bøhler" userId="69fc4209-10a7-4ca7-bdc7-ce524fc11ac8" providerId="ADAL" clId="{DD73DAB9-999A-4B0D-807F-85675EE8612A}" dt="2022-06-02T10:57:52.384" v="2" actId="47"/>
        <pc:sldMkLst>
          <pc:docMk/>
          <pc:sldMk cId="1896218435" sldId="595"/>
        </pc:sldMkLst>
      </pc:sldChg>
      <pc:sldChg chg="del">
        <pc:chgData name="Ragnhild Kristensen Bøhler" userId="69fc4209-10a7-4ca7-bdc7-ce524fc11ac8" providerId="ADAL" clId="{DD73DAB9-999A-4B0D-807F-85675EE8612A}" dt="2022-06-02T10:57:52.384" v="2" actId="47"/>
        <pc:sldMkLst>
          <pc:docMk/>
          <pc:sldMk cId="1863556628" sldId="596"/>
        </pc:sldMkLst>
      </pc:sldChg>
      <pc:sldChg chg="del">
        <pc:chgData name="Ragnhild Kristensen Bøhler" userId="69fc4209-10a7-4ca7-bdc7-ce524fc11ac8" providerId="ADAL" clId="{DD73DAB9-999A-4B0D-807F-85675EE8612A}" dt="2022-06-02T10:57:52.384" v="2" actId="47"/>
        <pc:sldMkLst>
          <pc:docMk/>
          <pc:sldMk cId="2165552010" sldId="597"/>
        </pc:sldMkLst>
      </pc:sldChg>
      <pc:sldChg chg="del">
        <pc:chgData name="Ragnhild Kristensen Bøhler" userId="69fc4209-10a7-4ca7-bdc7-ce524fc11ac8" providerId="ADAL" clId="{DD73DAB9-999A-4B0D-807F-85675EE8612A}" dt="2022-06-02T10:57:52.384" v="2" actId="47"/>
        <pc:sldMkLst>
          <pc:docMk/>
          <pc:sldMk cId="4130633618" sldId="598"/>
        </pc:sldMkLst>
      </pc:sldChg>
      <pc:sldChg chg="del">
        <pc:chgData name="Ragnhild Kristensen Bøhler" userId="69fc4209-10a7-4ca7-bdc7-ce524fc11ac8" providerId="ADAL" clId="{DD73DAB9-999A-4B0D-807F-85675EE8612A}" dt="2022-06-02T10:57:52.384" v="2" actId="47"/>
        <pc:sldMkLst>
          <pc:docMk/>
          <pc:sldMk cId="872773266" sldId="606"/>
        </pc:sldMkLst>
      </pc:sldChg>
      <pc:sldChg chg="del">
        <pc:chgData name="Ragnhild Kristensen Bøhler" userId="69fc4209-10a7-4ca7-bdc7-ce524fc11ac8" providerId="ADAL" clId="{DD73DAB9-999A-4B0D-807F-85675EE8612A}" dt="2022-06-02T10:57:52.384" v="2" actId="47"/>
        <pc:sldMkLst>
          <pc:docMk/>
          <pc:sldMk cId="2965746009" sldId="610"/>
        </pc:sldMkLst>
      </pc:sldChg>
      <pc:sldChg chg="del">
        <pc:chgData name="Ragnhild Kristensen Bøhler" userId="69fc4209-10a7-4ca7-bdc7-ce524fc11ac8" providerId="ADAL" clId="{DD73DAB9-999A-4B0D-807F-85675EE8612A}" dt="2022-06-02T10:57:52.384" v="2" actId="47"/>
        <pc:sldMkLst>
          <pc:docMk/>
          <pc:sldMk cId="39746229" sldId="614"/>
        </pc:sldMkLst>
      </pc:sldChg>
      <pc:sldChg chg="del">
        <pc:chgData name="Ragnhild Kristensen Bøhler" userId="69fc4209-10a7-4ca7-bdc7-ce524fc11ac8" providerId="ADAL" clId="{DD73DAB9-999A-4B0D-807F-85675EE8612A}" dt="2022-06-02T10:57:52.384" v="2" actId="47"/>
        <pc:sldMkLst>
          <pc:docMk/>
          <pc:sldMk cId="649666954" sldId="618"/>
        </pc:sldMkLst>
      </pc:sldChg>
      <pc:sldChg chg="del">
        <pc:chgData name="Ragnhild Kristensen Bøhler" userId="69fc4209-10a7-4ca7-bdc7-ce524fc11ac8" providerId="ADAL" clId="{DD73DAB9-999A-4B0D-807F-85675EE8612A}" dt="2022-06-02T10:57:52.384" v="2" actId="47"/>
        <pc:sldMkLst>
          <pc:docMk/>
          <pc:sldMk cId="3761867988" sldId="619"/>
        </pc:sldMkLst>
      </pc:sldChg>
      <pc:sldChg chg="del">
        <pc:chgData name="Ragnhild Kristensen Bøhler" userId="69fc4209-10a7-4ca7-bdc7-ce524fc11ac8" providerId="ADAL" clId="{DD73DAB9-999A-4B0D-807F-85675EE8612A}" dt="2022-06-02T10:57:52.384" v="2" actId="47"/>
        <pc:sldMkLst>
          <pc:docMk/>
          <pc:sldMk cId="750507456" sldId="620"/>
        </pc:sldMkLst>
      </pc:sldChg>
      <pc:sldChg chg="modSp mod">
        <pc:chgData name="Ragnhild Kristensen Bøhler" userId="69fc4209-10a7-4ca7-bdc7-ce524fc11ac8" providerId="ADAL" clId="{DD73DAB9-999A-4B0D-807F-85675EE8612A}" dt="2022-06-02T10:57:28.923" v="1" actId="1076"/>
        <pc:sldMkLst>
          <pc:docMk/>
          <pc:sldMk cId="4240733243" sldId="622"/>
        </pc:sldMkLst>
        <pc:picChg chg="mod">
          <ac:chgData name="Ragnhild Kristensen Bøhler" userId="69fc4209-10a7-4ca7-bdc7-ce524fc11ac8" providerId="ADAL" clId="{DD73DAB9-999A-4B0D-807F-85675EE8612A}" dt="2022-06-02T10:57:28.923" v="1" actId="1076"/>
          <ac:picMkLst>
            <pc:docMk/>
            <pc:sldMk cId="4240733243" sldId="622"/>
            <ac:picMk id="5" creationId="{9F2510D7-06E5-4A9A-9588-0C1B03CF3654}"/>
          </ac:picMkLst>
        </pc:picChg>
      </pc:sldChg>
      <pc:sldChg chg="del">
        <pc:chgData name="Ragnhild Kristensen Bøhler" userId="69fc4209-10a7-4ca7-bdc7-ce524fc11ac8" providerId="ADAL" clId="{DD73DAB9-999A-4B0D-807F-85675EE8612A}" dt="2022-06-02T10:57:52.384" v="2" actId="47"/>
        <pc:sldMkLst>
          <pc:docMk/>
          <pc:sldMk cId="1555647000" sldId="625"/>
        </pc:sldMkLst>
      </pc:sldChg>
      <pc:sldChg chg="addSp modSp add mod">
        <pc:chgData name="Ragnhild Kristensen Bøhler" userId="69fc4209-10a7-4ca7-bdc7-ce524fc11ac8" providerId="ADAL" clId="{DD73DAB9-999A-4B0D-807F-85675EE8612A}" dt="2022-06-02T10:59:29.567" v="31" actId="1076"/>
        <pc:sldMkLst>
          <pc:docMk/>
          <pc:sldMk cId="3192171940" sldId="625"/>
        </pc:sldMkLst>
        <pc:picChg chg="add mod">
          <ac:chgData name="Ragnhild Kristensen Bøhler" userId="69fc4209-10a7-4ca7-bdc7-ce524fc11ac8" providerId="ADAL" clId="{DD73DAB9-999A-4B0D-807F-85675EE8612A}" dt="2022-06-02T10:59:29.567" v="31" actId="1076"/>
          <ac:picMkLst>
            <pc:docMk/>
            <pc:sldMk cId="3192171940" sldId="625"/>
            <ac:picMk id="3" creationId="{3E2E3B2B-6A7D-43F8-8C3C-7E4E939312D9}"/>
          </ac:picMkLst>
        </pc:picChg>
      </pc:sldChg>
      <pc:sldChg chg="del">
        <pc:chgData name="Ragnhild Kristensen Bøhler" userId="69fc4209-10a7-4ca7-bdc7-ce524fc11ac8" providerId="ADAL" clId="{DD73DAB9-999A-4B0D-807F-85675EE8612A}" dt="2022-06-02T10:57:52.384" v="2" actId="47"/>
        <pc:sldMkLst>
          <pc:docMk/>
          <pc:sldMk cId="2158614086" sldId="626"/>
        </pc:sldMkLst>
      </pc:sldChg>
      <pc:sldChg chg="del">
        <pc:chgData name="Ragnhild Kristensen Bøhler" userId="69fc4209-10a7-4ca7-bdc7-ce524fc11ac8" providerId="ADAL" clId="{DD73DAB9-999A-4B0D-807F-85675EE8612A}" dt="2022-06-02T10:57:52.384" v="2" actId="47"/>
        <pc:sldMkLst>
          <pc:docMk/>
          <pc:sldMk cId="637505847" sldId="627"/>
        </pc:sldMkLst>
      </pc:sldChg>
      <pc:sldChg chg="del">
        <pc:chgData name="Ragnhild Kristensen Bøhler" userId="69fc4209-10a7-4ca7-bdc7-ce524fc11ac8" providerId="ADAL" clId="{DD73DAB9-999A-4B0D-807F-85675EE8612A}" dt="2022-06-02T10:57:52.384" v="2" actId="47"/>
        <pc:sldMkLst>
          <pc:docMk/>
          <pc:sldMk cId="3922107050" sldId="628"/>
        </pc:sldMkLst>
      </pc:sldChg>
      <pc:sldChg chg="del">
        <pc:chgData name="Ragnhild Kristensen Bøhler" userId="69fc4209-10a7-4ca7-bdc7-ce524fc11ac8" providerId="ADAL" clId="{DD73DAB9-999A-4B0D-807F-85675EE8612A}" dt="2022-06-02T10:57:57.960" v="4" actId="47"/>
        <pc:sldMkLst>
          <pc:docMk/>
          <pc:sldMk cId="921309457" sldId="629"/>
        </pc:sldMkLst>
      </pc:sldChg>
      <pc:sldMasterChg chg="delSldLayout">
        <pc:chgData name="Ragnhild Kristensen Bøhler" userId="69fc4209-10a7-4ca7-bdc7-ce524fc11ac8" providerId="ADAL" clId="{DD73DAB9-999A-4B0D-807F-85675EE8612A}" dt="2022-06-02T10:57:52.384" v="2" actId="47"/>
        <pc:sldMasterMkLst>
          <pc:docMk/>
          <pc:sldMasterMk cId="1943442268" sldId="2147483660"/>
        </pc:sldMasterMkLst>
        <pc:sldLayoutChg chg="del">
          <pc:chgData name="Ragnhild Kristensen Bøhler" userId="69fc4209-10a7-4ca7-bdc7-ce524fc11ac8" providerId="ADAL" clId="{DD73DAB9-999A-4B0D-807F-85675EE8612A}" dt="2022-06-02T10:57:52.384" v="2" actId="47"/>
          <pc:sldLayoutMkLst>
            <pc:docMk/>
            <pc:sldMasterMk cId="1943442268" sldId="2147483660"/>
            <pc:sldLayoutMk cId="2546944933" sldId="214748384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20A6-502E-403F-BD08-ABAB5BB057CC}" type="datetimeFigureOut">
              <a:rPr lang="nb-NO" smtClean="0"/>
              <a:t>02.06.2022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8ACA9-913C-4D3B-BCDD-54A21D7403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43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9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7.e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5BA98995-95E8-4E06-8DEC-9CEDD2B0D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72" y="0"/>
            <a:ext cx="12331700" cy="690880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23925" y="1228725"/>
            <a:ext cx="8626475" cy="803276"/>
          </a:xfr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bg1"/>
                </a:solidFill>
                <a:latin typeface="Montserrat Black" panose="00000A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28687" y="2185988"/>
            <a:ext cx="5840413" cy="229711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fld id="{E5C72E4A-E517-4DA9-960A-2AC8F26903C5}" type="datetimeFigureOut">
              <a:rPr lang="nb-NO" smtClean="0"/>
              <a:t>02.06.2022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fld id="{ED107B81-8528-43EA-AB29-346A28742F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0973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Dele ting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25128592-5D94-4B36-A83B-FD079CC06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608" y="0"/>
            <a:ext cx="4811392" cy="6858000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6E82173B-77A2-418F-B0BD-5B111B011A8A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54DF1BD4-DC01-40FC-B65C-E6A869A06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9A88765-CD21-485B-9486-2BEB3B01F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25A2A839-9289-47A5-8EFB-7B0E159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C8E327C7-DDCC-44FA-9A45-D91B96B47B6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84660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e tal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E151B1B-1E6C-4B33-8F1E-68C68DED2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" y="0"/>
            <a:ext cx="12172494" cy="68580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8FC39712-3B3F-4A66-9AE5-03EAC5F38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28" y="221707"/>
            <a:ext cx="1728216" cy="54025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6677F9A-AF32-4224-8F25-4089A1AE9C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" y="4437402"/>
            <a:ext cx="2664714" cy="244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97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Dele talent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56766431-BCC5-4D51-B166-B624265C7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608" y="0"/>
            <a:ext cx="4811392" cy="6858000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50B75F31-7555-4A5E-B8C8-64118B71B1F1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D8141B03-6CD5-4ACB-B64D-87CCB0290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3BAB162-A4E5-4DEB-9CE6-C04E5B8A9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AD394B1-1A52-4A4C-AB2E-75BC8A981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046288C8-047B-4C02-8F00-4237C342CE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2377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MSU Konsep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C2FB6D52-237A-4536-828A-01E3F30CE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28" y="221707"/>
            <a:ext cx="1728216" cy="540258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E8CCAE95-4742-41FD-8AAB-FBC4E3C80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" y="0"/>
            <a:ext cx="12172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38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NMSU konsept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F5C6F5EE-F4D0-4612-8DAA-69C60AD34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608" y="0"/>
            <a:ext cx="4811392" cy="6858000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58D26876-0E85-4BBF-A67F-7588C9BBA35C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8ACDD037-A7EE-4746-9716-787952B87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D1B3E14-8364-4173-9AEA-64738542E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0EF80D4-46E0-4E32-8212-4AA860325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88256329-AE83-4C03-81A6-6FD7E9593C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7254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ki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ECEDFB32-164F-4F32-9568-02BF056A0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28" y="221707"/>
            <a:ext cx="1728216" cy="54025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25B10A26-1E4D-4D91-9801-90DEE0B47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" y="0"/>
            <a:ext cx="12172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3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NMSU Ukid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A558DE6A-FCBF-46D0-913D-4F32A7F77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64" y="0"/>
            <a:ext cx="4811392" cy="6858000"/>
          </a:xfrm>
          <a:prstGeom prst="rect">
            <a:avLst/>
          </a:prstGeom>
        </p:spPr>
      </p:pic>
      <p:grpSp>
        <p:nvGrpSpPr>
          <p:cNvPr id="9" name="Gruppe 8">
            <a:extLst>
              <a:ext uri="{FF2B5EF4-FFF2-40B4-BE49-F238E27FC236}">
                <a16:creationId xmlns:a16="http://schemas.microsoft.com/office/drawing/2014/main" id="{45A34E04-77A8-41E5-AB84-C52B0DCFBD2D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9D7C09BA-DA37-44ED-A53B-1CB733D59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ECF11CB-6970-46B7-A8E7-AA14E0535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72DF62BA-552A-497A-BB01-29A23642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01BE5940-86F7-438B-9E94-DEC715A9FFE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0188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og bilde 'NMSU Ukid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person, innendørs, liten, ung&#10;&#10;Automatisk generert beskrivelse">
            <a:extLst>
              <a:ext uri="{FF2B5EF4-FFF2-40B4-BE49-F238E27FC236}">
                <a16:creationId xmlns:a16="http://schemas.microsoft.com/office/drawing/2014/main" id="{73454E16-4321-4842-A72C-B2EDC1C18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0"/>
            <a:ext cx="4800600" cy="6858000"/>
          </a:xfrm>
          <a:prstGeom prst="rect">
            <a:avLst/>
          </a:prstGeom>
        </p:spPr>
      </p:pic>
      <p:grpSp>
        <p:nvGrpSpPr>
          <p:cNvPr id="9" name="Gruppe 8">
            <a:extLst>
              <a:ext uri="{FF2B5EF4-FFF2-40B4-BE49-F238E27FC236}">
                <a16:creationId xmlns:a16="http://schemas.microsoft.com/office/drawing/2014/main" id="{E07BE9AA-8959-4286-8CF2-6CAB02165F72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3776D83B-7CF7-4566-A800-DA3C73317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C66DB6A-298F-4286-B3B2-208471000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72DF62BA-552A-497A-BB01-29A23642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01BE5940-86F7-438B-9E94-DEC715A9FFE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5359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cam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9AD5CC24-E953-42B6-8C40-244BF94E1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28" y="221707"/>
            <a:ext cx="1728216" cy="54025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C40F9925-E691-44D9-AC1A-AAB99D42F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" y="0"/>
            <a:ext cx="12172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67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NMSU Ucamp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70CF48EB-D818-42A8-AA8B-955DBD61F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051" y="0"/>
            <a:ext cx="4811392" cy="6858000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E9C7F6F5-12B0-475C-87FF-C4AC58DDBCEB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E9F2AB7F-8F2D-457A-8C68-FDB89D716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A88D3F4-667B-49AB-8BE2-181B239EA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8132B57D-A5B2-4068-BFB1-FB1A95CB5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5DDB5DB6-0D99-4A9C-97A1-E9C9160A36C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95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MS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FC27218-269D-42DD-A2AA-9B64FEEAE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098" y="1159750"/>
            <a:ext cx="3405804" cy="453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40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og bilde 'NMSU Ucamp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10BB0D6B-B62E-4440-8738-015696E34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0"/>
            <a:ext cx="4800600" cy="6858000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4D4188C9-38D2-498F-A4E9-FDF22D285DC9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F8EF5E46-2900-417F-87B8-EFA0D7A53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7762EA3-AAB8-40A2-8F5A-9667D1179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8132B57D-A5B2-4068-BFB1-FB1A95CB5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5DDB5DB6-0D99-4A9C-97A1-E9C9160A36C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49805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tea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7186D631-5A7A-4DD6-8826-324F52892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28" y="221707"/>
            <a:ext cx="1728216" cy="540258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FEE1430C-1D92-48D4-B333-126FC1D34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" y="0"/>
            <a:ext cx="12172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14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NMSU Uteam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1CBE0E2E-4918-4FD5-AA20-EBEE528AC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64" y="0"/>
            <a:ext cx="4811392" cy="6858000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6636947D-8E57-4866-9C9B-541D90BF0B53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A24A7DFB-6872-406A-A45D-47E83108E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A5D6528-4C4C-492B-9D96-306DB0920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20AAE49-2351-492F-9E1A-5045C8A48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BABD469A-5437-429B-B9F0-BD8FF9DDCDB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534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og bilde 'NMSU Uteam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gress, person, utendørs, personer&#10;&#10;Automatisk generert beskrivelse">
            <a:extLst>
              <a:ext uri="{FF2B5EF4-FFF2-40B4-BE49-F238E27FC236}">
                <a16:creationId xmlns:a16="http://schemas.microsoft.com/office/drawing/2014/main" id="{6FD69814-23BB-4E44-9CFA-5150DC34D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0"/>
            <a:ext cx="4800600" cy="6858000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FFB6D3B1-4A6E-4DC4-A9B7-B6E41662CB22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263D7AE4-573B-430E-B060-D75304D38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1BC679B-09A6-4D65-90FC-9B4807F26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20AAE49-2351-492F-9E1A-5045C8A48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BABD469A-5437-429B-B9F0-BD8FF9DDCDB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0881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verskrift med far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38E3E07-6010-4486-9A5C-C8C77CFCCB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5040" y="6289478"/>
            <a:ext cx="1589055" cy="365125"/>
          </a:xfrm>
        </p:spPr>
        <p:txBody>
          <a:bodyPr/>
          <a:lstStyle/>
          <a:p>
            <a:fld id="{E5C72E4A-E517-4DA9-960A-2AC8F26903C5}" type="datetimeFigureOut">
              <a:rPr lang="nb-NO" smtClean="0"/>
              <a:t>02.06.2022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46C0425-64F6-4E08-87D2-1CB252A4C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43759" y="6289478"/>
            <a:ext cx="5731846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1E057FE-E57C-4517-B700-78E337E2F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5529" y="6291681"/>
            <a:ext cx="2142411" cy="365125"/>
          </a:xfrm>
        </p:spPr>
        <p:txBody>
          <a:bodyPr/>
          <a:lstStyle/>
          <a:p>
            <a:fld id="{ED107B81-8528-43EA-AB29-346A28742FD8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AFC376DC-70EC-4F34-A6FE-456104D39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522591"/>
            <a:ext cx="10515600" cy="141945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EF4053AB-5728-4021-B69F-93ADF3DA7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8144"/>
            <a:ext cx="10515600" cy="1741711"/>
          </a:xfr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6BE2CF5-996F-4960-A609-A0EE74CA2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28" y="221707"/>
            <a:ext cx="1728216" cy="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08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overskrift med far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38E3E07-6010-4486-9A5C-C8C77CFCCB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589055" cy="365125"/>
          </a:xfrm>
        </p:spPr>
        <p:txBody>
          <a:bodyPr/>
          <a:lstStyle/>
          <a:p>
            <a:fld id="{E5C72E4A-E517-4DA9-960A-2AC8F26903C5}" type="datetimeFigureOut">
              <a:rPr lang="nb-NO" smtClean="0"/>
              <a:t>02.06.2022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46C0425-64F6-4E08-87D2-1CB252A4C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467" y="6354147"/>
            <a:ext cx="5731846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1E057FE-E57C-4517-B700-78E337E2F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1389" y="6356350"/>
            <a:ext cx="2142411" cy="365125"/>
          </a:xfrm>
        </p:spPr>
        <p:txBody>
          <a:bodyPr/>
          <a:lstStyle/>
          <a:p>
            <a:fld id="{ED107B81-8528-43EA-AB29-346A28742FD8}" type="slidenum">
              <a:rPr lang="nb-NO" smtClean="0"/>
              <a:t>‹#›</a:t>
            </a:fld>
            <a:endParaRPr lang="nb-NO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2788704A-8383-473A-9E26-9999AC4BE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0738"/>
            <a:ext cx="10515600" cy="9597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3CC35FA8-4B74-4F97-A1C7-1C4499920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0325"/>
            <a:ext cx="10515600" cy="417395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20EA75F-C0A7-4529-8841-B55AB9B30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28" y="221707"/>
            <a:ext cx="1728216" cy="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914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med far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E75EB7D-5E77-40B4-96DF-020B39103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28" y="221707"/>
            <a:ext cx="1728216" cy="540258"/>
          </a:xfrm>
          <a:prstGeom prst="rect">
            <a:avLst/>
          </a:prstGeom>
        </p:spPr>
      </p:pic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DE7D8C68-9675-4C53-BDE6-9B23FC6C6CB5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018200" y="949516"/>
            <a:ext cx="10155600" cy="5713200"/>
          </a:xfrm>
        </p:spPr>
        <p:txBody>
          <a:bodyPr/>
          <a:lstStyle/>
          <a:p>
            <a:r>
              <a:rPr lang="nb-NO"/>
              <a:t>Klikk ikonet for å legge til media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170E386C-C772-4ECF-91BE-B5FC773C3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200" y="192815"/>
            <a:ext cx="8906088" cy="6301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39118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ki med stor sita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38E3E07-6010-4486-9A5C-C8C77CFCC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2E4A-E517-4DA9-960A-2AC8F26903C5}" type="datetimeFigureOut">
              <a:rPr lang="nb-NO" smtClean="0"/>
              <a:t>02.06.2022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46C0425-64F6-4E08-87D2-1CB252A4C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1E057FE-E57C-4517-B700-78E337E2F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B81-8528-43EA-AB29-346A28742FD8}" type="slidenum">
              <a:rPr lang="nb-NO" smtClean="0"/>
              <a:t>‹#›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C525D46-D467-4069-85C5-A5A937B82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23969" y="1586474"/>
            <a:ext cx="5768031" cy="5309118"/>
          </a:xfrm>
          <a:prstGeom prst="rect">
            <a:avLst/>
          </a:prstGeom>
        </p:spPr>
      </p:pic>
      <p:sp>
        <p:nvSpPr>
          <p:cNvPr id="8" name="Bildeforklaring formet som en ellipse 9">
            <a:extLst>
              <a:ext uri="{FF2B5EF4-FFF2-40B4-BE49-F238E27FC236}">
                <a16:creationId xmlns:a16="http://schemas.microsoft.com/office/drawing/2014/main" id="{8FF15B53-06BF-49AF-B9BB-F72C80054F7C}"/>
              </a:ext>
            </a:extLst>
          </p:cNvPr>
          <p:cNvSpPr/>
          <p:nvPr/>
        </p:nvSpPr>
        <p:spPr>
          <a:xfrm flipH="1">
            <a:off x="1295134" y="252200"/>
            <a:ext cx="4779658" cy="4823653"/>
          </a:xfrm>
          <a:prstGeom prst="wedgeEllipseCallout">
            <a:avLst>
              <a:gd name="adj1" fmla="val -76079"/>
              <a:gd name="adj2" fmla="val 153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18">
            <a:extLst>
              <a:ext uri="{FF2B5EF4-FFF2-40B4-BE49-F238E27FC236}">
                <a16:creationId xmlns:a16="http://schemas.microsoft.com/office/drawing/2014/main" id="{AAAA5A13-DF1A-470F-BF80-4B465546A1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8028" y="252200"/>
            <a:ext cx="4779658" cy="4823653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rgbClr val="009C82"/>
                </a:solidFill>
                <a:latin typeface="Montserrat Alternates Black" panose="00000A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og skriv inn en kort tekst eller et uthevet sitat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448E18A-4A2D-4067-851C-35DF08579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28" y="221707"/>
            <a:ext cx="1728216" cy="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75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mt oppsett med farge og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38E3E07-6010-4486-9A5C-C8C77CFCC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2E4A-E517-4DA9-960A-2AC8F26903C5}" type="datetimeFigureOut">
              <a:rPr lang="nb-NO" smtClean="0"/>
              <a:t>02.06.2022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46C0425-64F6-4E08-87D2-1CB252A4C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1E057FE-E57C-4517-B700-78E337E2F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B81-8528-43EA-AB29-346A28742FD8}" type="slidenum">
              <a:rPr lang="nb-NO" smtClean="0"/>
              <a:t>‹#›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E75EB7D-5E77-40B4-96DF-020B39103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28" y="221707"/>
            <a:ext cx="1728216" cy="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940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2E4A-E517-4DA9-960A-2AC8F26903C5}" type="datetimeFigureOut">
              <a:rPr lang="nb-NO" smtClean="0"/>
              <a:t>02.06.2022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B81-8528-43EA-AB29-346A28742FD8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EA0929AF-2060-4A81-8DA9-A7EAF9CEB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0288"/>
            <a:ext cx="10515600" cy="707136"/>
          </a:xfrm>
        </p:spPr>
        <p:txBody>
          <a:bodyPr/>
          <a:lstStyle>
            <a:lvl1pPr>
              <a:defRPr>
                <a:solidFill>
                  <a:srgbClr val="009C8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368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a vi vi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581F9883-59FF-4AEC-9F3B-4171160F6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28" y="221707"/>
            <a:ext cx="1728216" cy="540258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7A8C7420-6B20-4319-8D74-81E4724D3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" y="0"/>
            <a:ext cx="12172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213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668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2E4A-E517-4DA9-960A-2AC8F26903C5}" type="datetimeFigureOut">
              <a:rPr lang="nb-NO" smtClean="0"/>
              <a:t>02.06.2022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B81-8528-43EA-AB29-346A28742FD8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500B3032-6957-4AD0-BD41-893CDE6B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0288"/>
            <a:ext cx="10515600" cy="707136"/>
          </a:xfrm>
        </p:spPr>
        <p:txBody>
          <a:bodyPr/>
          <a:lstStyle>
            <a:lvl1pPr>
              <a:defRPr>
                <a:solidFill>
                  <a:srgbClr val="009C8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10816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68388" y="170021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68388" y="2524125"/>
            <a:ext cx="5157787" cy="350345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400800" y="170021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400800" y="2524125"/>
            <a:ext cx="5183188" cy="350345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2E4A-E517-4DA9-960A-2AC8F26903C5}" type="datetimeFigureOut">
              <a:rPr lang="nb-NO" smtClean="0"/>
              <a:t>02.06.2022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B81-8528-43EA-AB29-346A28742FD8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8974B4DE-A9B8-48D5-9970-2E3844B37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0288"/>
            <a:ext cx="10515600" cy="707136"/>
          </a:xfrm>
        </p:spPr>
        <p:txBody>
          <a:bodyPr/>
          <a:lstStyle>
            <a:lvl1pPr>
              <a:defRPr>
                <a:solidFill>
                  <a:srgbClr val="009C8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56098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421313" y="1526286"/>
            <a:ext cx="6172200" cy="4432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77913" y="1526286"/>
            <a:ext cx="4114800" cy="44402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2E4A-E517-4DA9-960A-2AC8F26903C5}" type="datetimeFigureOut">
              <a:rPr lang="nb-NO" smtClean="0"/>
              <a:t>02.06.2022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B81-8528-43EA-AB29-346A28742FD8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4282BC32-A0E2-450E-A6EF-49CA86E24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0288"/>
            <a:ext cx="10515600" cy="707136"/>
          </a:xfrm>
        </p:spPr>
        <p:txBody>
          <a:bodyPr/>
          <a:lstStyle>
            <a:lvl1pPr>
              <a:defRPr>
                <a:solidFill>
                  <a:srgbClr val="009C8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3078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ki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2E4A-E517-4DA9-960A-2AC8F26903C5}" type="datetimeFigureOut">
              <a:rPr lang="nb-NO" smtClean="0"/>
              <a:t>02.06.2022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B81-8528-43EA-AB29-346A28742FD8}" type="slidenum">
              <a:rPr lang="nb-NO" smtClean="0"/>
              <a:t>‹#›</a:t>
            </a:fld>
            <a:endParaRPr lang="nb-NO"/>
          </a:p>
        </p:txBody>
      </p:sp>
      <p:sp>
        <p:nvSpPr>
          <p:cNvPr id="8" name="Bildeforklaring formet som en ellipse 7">
            <a:extLst>
              <a:ext uri="{FF2B5EF4-FFF2-40B4-BE49-F238E27FC236}">
                <a16:creationId xmlns:a16="http://schemas.microsoft.com/office/drawing/2014/main" id="{540EE870-D9F5-4FEC-ACEE-A5725F5DCC8C}"/>
              </a:ext>
            </a:extLst>
          </p:cNvPr>
          <p:cNvSpPr/>
          <p:nvPr/>
        </p:nvSpPr>
        <p:spPr>
          <a:xfrm>
            <a:off x="6838225" y="1812088"/>
            <a:ext cx="2790846" cy="2846663"/>
          </a:xfrm>
          <a:prstGeom prst="wedgeEllipseCallout">
            <a:avLst>
              <a:gd name="adj1" fmla="val 62098"/>
              <a:gd name="adj2" fmla="val 456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F56C18BD-C6AB-4D4D-8DEE-1FA273D94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0288"/>
            <a:ext cx="10515600" cy="707136"/>
          </a:xfrm>
        </p:spPr>
        <p:txBody>
          <a:bodyPr/>
          <a:lstStyle>
            <a:lvl1pPr>
              <a:defRPr>
                <a:solidFill>
                  <a:srgbClr val="009C8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9030EA34-378D-45E9-BC31-84EA30356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642745"/>
            <a:ext cx="4924425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18">
            <a:extLst>
              <a:ext uri="{FF2B5EF4-FFF2-40B4-BE49-F238E27FC236}">
                <a16:creationId xmlns:a16="http://schemas.microsoft.com/office/drawing/2014/main" id="{E7CFC5D7-8BFF-4EAD-ADB1-44903FBF7B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38225" y="1839162"/>
            <a:ext cx="2803123" cy="282892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ontserrat Alternates Black" panose="00000A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og skriv inn en kort tekst eller et uthevet sitat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BD43449-E263-4D3C-AEF5-9D9A1A6C2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75" y="3776597"/>
            <a:ext cx="4286250" cy="310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905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nneske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2E4A-E517-4DA9-960A-2AC8F26903C5}" type="datetimeFigureOut">
              <a:rPr lang="nb-NO" smtClean="0"/>
              <a:t>02.06.2022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B81-8528-43EA-AB29-346A28742FD8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14EC420-52F5-423E-909B-D5B3407D0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877" y="1468378"/>
            <a:ext cx="1877219" cy="5389622"/>
          </a:xfrm>
          <a:prstGeom prst="rect">
            <a:avLst/>
          </a:prstGeom>
        </p:spPr>
      </p:pic>
      <p:sp>
        <p:nvSpPr>
          <p:cNvPr id="10" name="Bildeforklaring formet som en ellipse 7">
            <a:extLst>
              <a:ext uri="{FF2B5EF4-FFF2-40B4-BE49-F238E27FC236}">
                <a16:creationId xmlns:a16="http://schemas.microsoft.com/office/drawing/2014/main" id="{A00C6CF4-DCCF-4F84-9551-9B926D9E3460}"/>
              </a:ext>
            </a:extLst>
          </p:cNvPr>
          <p:cNvSpPr/>
          <p:nvPr/>
        </p:nvSpPr>
        <p:spPr>
          <a:xfrm rot="18760619">
            <a:off x="6078280" y="1975567"/>
            <a:ext cx="2790846" cy="2846663"/>
          </a:xfrm>
          <a:prstGeom prst="wedgeEllipseCallout">
            <a:avLst>
              <a:gd name="adj1" fmla="val 54745"/>
              <a:gd name="adj2" fmla="val 391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Plassholder for tekst 18">
            <a:extLst>
              <a:ext uri="{FF2B5EF4-FFF2-40B4-BE49-F238E27FC236}">
                <a16:creationId xmlns:a16="http://schemas.microsoft.com/office/drawing/2014/main" id="{F5E192E4-FE5F-405C-BBE0-13982E5AB4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64651" y="1990725"/>
            <a:ext cx="2803123" cy="282892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ontserrat Alternates Black" panose="00000A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og skriv inn en kort tekst eller et uthevet sitat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476B0BB9-F217-46B4-BD1B-49159D864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642745"/>
            <a:ext cx="4924425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EA2C17FB-77C0-4AC2-8227-EF1F5537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0288"/>
            <a:ext cx="10515600" cy="707136"/>
          </a:xfrm>
        </p:spPr>
        <p:txBody>
          <a:bodyPr/>
          <a:lstStyle>
            <a:lvl1pPr>
              <a:defRPr>
                <a:solidFill>
                  <a:srgbClr val="009C8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54935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66800" y="1572767"/>
            <a:ext cx="10515600" cy="451688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2E4A-E517-4DA9-960A-2AC8F26903C5}" type="datetimeFigureOut">
              <a:rPr lang="nb-NO" smtClean="0"/>
              <a:t>02.06.2022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B81-8528-43EA-AB29-346A28742FD8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0C1D3067-92B3-47EB-B728-9D81225FB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0288"/>
            <a:ext cx="10515600" cy="707136"/>
          </a:xfrm>
        </p:spPr>
        <p:txBody>
          <a:bodyPr/>
          <a:lstStyle>
            <a:lvl1pPr>
              <a:defRPr>
                <a:solidFill>
                  <a:srgbClr val="009C8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34166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oppsett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2E4A-E517-4DA9-960A-2AC8F26903C5}" type="datetimeFigureOut">
              <a:rPr lang="nb-NO" smtClean="0"/>
              <a:t>02.06.2022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B81-8528-43EA-AB29-346A28742F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35300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t opps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2E4A-E517-4DA9-960A-2AC8F26903C5}" type="datetimeFigureOut">
              <a:rPr lang="nb-NO" smtClean="0"/>
              <a:t>02.06.2022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B81-8528-43EA-AB29-346A28742F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99235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5">
            <a:extLst>
              <a:ext uri="{FF2B5EF4-FFF2-40B4-BE49-F238E27FC236}">
                <a16:creationId xmlns:a16="http://schemas.microsoft.com/office/drawing/2014/main" id="{4F4968AC-41D3-4A44-8298-F7D1E1EEA6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79505" y="0"/>
            <a:ext cx="4712495" cy="6858000"/>
          </a:xfrm>
          <a:custGeom>
            <a:avLst/>
            <a:gdLst>
              <a:gd name="connsiteX0" fmla="*/ 0 w 4702971"/>
              <a:gd name="connsiteY0" fmla="*/ 0 h 6858000"/>
              <a:gd name="connsiteX1" fmla="*/ 4702971 w 4702971"/>
              <a:gd name="connsiteY1" fmla="*/ 0 h 6858000"/>
              <a:gd name="connsiteX2" fmla="*/ 4702971 w 4702971"/>
              <a:gd name="connsiteY2" fmla="*/ 6858000 h 6858000"/>
              <a:gd name="connsiteX3" fmla="*/ 0 w 4702971"/>
              <a:gd name="connsiteY3" fmla="*/ 6858000 h 6858000"/>
              <a:gd name="connsiteX4" fmla="*/ 0 w 4702971"/>
              <a:gd name="connsiteY4" fmla="*/ 0 h 6858000"/>
              <a:gd name="connsiteX0" fmla="*/ 7141 w 4710112"/>
              <a:gd name="connsiteY0" fmla="*/ 0 h 6858000"/>
              <a:gd name="connsiteX1" fmla="*/ 4710112 w 4710112"/>
              <a:gd name="connsiteY1" fmla="*/ 0 h 6858000"/>
              <a:gd name="connsiteX2" fmla="*/ 4710112 w 4710112"/>
              <a:gd name="connsiteY2" fmla="*/ 6858000 h 6858000"/>
              <a:gd name="connsiteX3" fmla="*/ 7141 w 4710112"/>
              <a:gd name="connsiteY3" fmla="*/ 6858000 h 6858000"/>
              <a:gd name="connsiteX4" fmla="*/ 0 w 4710112"/>
              <a:gd name="connsiteY4" fmla="*/ 3159919 h 6858000"/>
              <a:gd name="connsiteX5" fmla="*/ 7141 w 4710112"/>
              <a:gd name="connsiteY5" fmla="*/ 0 h 6858000"/>
              <a:gd name="connsiteX0" fmla="*/ 351338 w 5054309"/>
              <a:gd name="connsiteY0" fmla="*/ 0 h 6858000"/>
              <a:gd name="connsiteX1" fmla="*/ 5054309 w 5054309"/>
              <a:gd name="connsiteY1" fmla="*/ 0 h 6858000"/>
              <a:gd name="connsiteX2" fmla="*/ 5054309 w 5054309"/>
              <a:gd name="connsiteY2" fmla="*/ 6858000 h 6858000"/>
              <a:gd name="connsiteX3" fmla="*/ 351338 w 5054309"/>
              <a:gd name="connsiteY3" fmla="*/ 6858000 h 6858000"/>
              <a:gd name="connsiteX4" fmla="*/ 344197 w 5054309"/>
              <a:gd name="connsiteY4" fmla="*/ 3159919 h 6858000"/>
              <a:gd name="connsiteX5" fmla="*/ 351338 w 5054309"/>
              <a:gd name="connsiteY5" fmla="*/ 0 h 6858000"/>
              <a:gd name="connsiteX0" fmla="*/ 7141 w 4710112"/>
              <a:gd name="connsiteY0" fmla="*/ 0 h 6858000"/>
              <a:gd name="connsiteX1" fmla="*/ 4710112 w 4710112"/>
              <a:gd name="connsiteY1" fmla="*/ 0 h 6858000"/>
              <a:gd name="connsiteX2" fmla="*/ 4710112 w 4710112"/>
              <a:gd name="connsiteY2" fmla="*/ 6858000 h 6858000"/>
              <a:gd name="connsiteX3" fmla="*/ 7141 w 4710112"/>
              <a:gd name="connsiteY3" fmla="*/ 6858000 h 6858000"/>
              <a:gd name="connsiteX4" fmla="*/ 0 w 4710112"/>
              <a:gd name="connsiteY4" fmla="*/ 3159919 h 6858000"/>
              <a:gd name="connsiteX5" fmla="*/ 7141 w 4710112"/>
              <a:gd name="connsiteY5" fmla="*/ 0 h 6858000"/>
              <a:gd name="connsiteX0" fmla="*/ 351292 w 5054263"/>
              <a:gd name="connsiteY0" fmla="*/ 0 h 6858000"/>
              <a:gd name="connsiteX1" fmla="*/ 5054263 w 5054263"/>
              <a:gd name="connsiteY1" fmla="*/ 0 h 6858000"/>
              <a:gd name="connsiteX2" fmla="*/ 5054263 w 5054263"/>
              <a:gd name="connsiteY2" fmla="*/ 6858000 h 6858000"/>
              <a:gd name="connsiteX3" fmla="*/ 351292 w 5054263"/>
              <a:gd name="connsiteY3" fmla="*/ 6858000 h 6858000"/>
              <a:gd name="connsiteX4" fmla="*/ 341769 w 5054263"/>
              <a:gd name="connsiteY4" fmla="*/ 3698081 h 6858000"/>
              <a:gd name="connsiteX5" fmla="*/ 344151 w 5054263"/>
              <a:gd name="connsiteY5" fmla="*/ 3159919 h 6858000"/>
              <a:gd name="connsiteX6" fmla="*/ 351292 w 5054263"/>
              <a:gd name="connsiteY6" fmla="*/ 0 h 6858000"/>
              <a:gd name="connsiteX0" fmla="*/ 9886 w 4712857"/>
              <a:gd name="connsiteY0" fmla="*/ 0 h 6858000"/>
              <a:gd name="connsiteX1" fmla="*/ 4712857 w 4712857"/>
              <a:gd name="connsiteY1" fmla="*/ 0 h 6858000"/>
              <a:gd name="connsiteX2" fmla="*/ 4712857 w 4712857"/>
              <a:gd name="connsiteY2" fmla="*/ 6858000 h 6858000"/>
              <a:gd name="connsiteX3" fmla="*/ 9886 w 4712857"/>
              <a:gd name="connsiteY3" fmla="*/ 6858000 h 6858000"/>
              <a:gd name="connsiteX4" fmla="*/ 363 w 4712857"/>
              <a:gd name="connsiteY4" fmla="*/ 3698081 h 6858000"/>
              <a:gd name="connsiteX5" fmla="*/ 2745 w 4712857"/>
              <a:gd name="connsiteY5" fmla="*/ 3159919 h 6858000"/>
              <a:gd name="connsiteX6" fmla="*/ 9886 w 4712857"/>
              <a:gd name="connsiteY6" fmla="*/ 0 h 6858000"/>
              <a:gd name="connsiteX0" fmla="*/ 9523 w 4712494"/>
              <a:gd name="connsiteY0" fmla="*/ 0 h 6858000"/>
              <a:gd name="connsiteX1" fmla="*/ 4712494 w 4712494"/>
              <a:gd name="connsiteY1" fmla="*/ 0 h 6858000"/>
              <a:gd name="connsiteX2" fmla="*/ 4712494 w 4712494"/>
              <a:gd name="connsiteY2" fmla="*/ 6858000 h 6858000"/>
              <a:gd name="connsiteX3" fmla="*/ 9523 w 4712494"/>
              <a:gd name="connsiteY3" fmla="*/ 6858000 h 6858000"/>
              <a:gd name="connsiteX4" fmla="*/ 0 w 4712494"/>
              <a:gd name="connsiteY4" fmla="*/ 3698081 h 6858000"/>
              <a:gd name="connsiteX5" fmla="*/ 2382 w 4712494"/>
              <a:gd name="connsiteY5" fmla="*/ 3159919 h 6858000"/>
              <a:gd name="connsiteX6" fmla="*/ 9523 w 4712494"/>
              <a:gd name="connsiteY6" fmla="*/ 0 h 6858000"/>
              <a:gd name="connsiteX0" fmla="*/ 9523 w 4712494"/>
              <a:gd name="connsiteY0" fmla="*/ 0 h 6858000"/>
              <a:gd name="connsiteX1" fmla="*/ 4712494 w 4712494"/>
              <a:gd name="connsiteY1" fmla="*/ 0 h 6858000"/>
              <a:gd name="connsiteX2" fmla="*/ 4712494 w 4712494"/>
              <a:gd name="connsiteY2" fmla="*/ 6858000 h 6858000"/>
              <a:gd name="connsiteX3" fmla="*/ 9523 w 4712494"/>
              <a:gd name="connsiteY3" fmla="*/ 6858000 h 6858000"/>
              <a:gd name="connsiteX4" fmla="*/ 0 w 4712494"/>
              <a:gd name="connsiteY4" fmla="*/ 3698081 h 6858000"/>
              <a:gd name="connsiteX5" fmla="*/ 0 w 4712494"/>
              <a:gd name="connsiteY5" fmla="*/ 3426619 h 6858000"/>
              <a:gd name="connsiteX6" fmla="*/ 2382 w 4712494"/>
              <a:gd name="connsiteY6" fmla="*/ 3159919 h 6858000"/>
              <a:gd name="connsiteX7" fmla="*/ 9523 w 4712494"/>
              <a:gd name="connsiteY7" fmla="*/ 0 h 6858000"/>
              <a:gd name="connsiteX0" fmla="*/ 9523 w 4712494"/>
              <a:gd name="connsiteY0" fmla="*/ 0 h 6858000"/>
              <a:gd name="connsiteX1" fmla="*/ 4712494 w 4712494"/>
              <a:gd name="connsiteY1" fmla="*/ 0 h 6858000"/>
              <a:gd name="connsiteX2" fmla="*/ 4712494 w 4712494"/>
              <a:gd name="connsiteY2" fmla="*/ 6858000 h 6858000"/>
              <a:gd name="connsiteX3" fmla="*/ 9523 w 4712494"/>
              <a:gd name="connsiteY3" fmla="*/ 6858000 h 6858000"/>
              <a:gd name="connsiteX4" fmla="*/ 0 w 4712494"/>
              <a:gd name="connsiteY4" fmla="*/ 3698081 h 6858000"/>
              <a:gd name="connsiteX5" fmla="*/ 7144 w 4712494"/>
              <a:gd name="connsiteY5" fmla="*/ 3426619 h 6858000"/>
              <a:gd name="connsiteX6" fmla="*/ 2382 w 4712494"/>
              <a:gd name="connsiteY6" fmla="*/ 3159919 h 6858000"/>
              <a:gd name="connsiteX7" fmla="*/ 9523 w 4712494"/>
              <a:gd name="connsiteY7" fmla="*/ 0 h 6858000"/>
              <a:gd name="connsiteX0" fmla="*/ 25487 w 4728458"/>
              <a:gd name="connsiteY0" fmla="*/ 0 h 6858000"/>
              <a:gd name="connsiteX1" fmla="*/ 4728458 w 4728458"/>
              <a:gd name="connsiteY1" fmla="*/ 0 h 6858000"/>
              <a:gd name="connsiteX2" fmla="*/ 4728458 w 4728458"/>
              <a:gd name="connsiteY2" fmla="*/ 6858000 h 6858000"/>
              <a:gd name="connsiteX3" fmla="*/ 25487 w 4728458"/>
              <a:gd name="connsiteY3" fmla="*/ 6858000 h 6858000"/>
              <a:gd name="connsiteX4" fmla="*/ 15964 w 4728458"/>
              <a:gd name="connsiteY4" fmla="*/ 3698081 h 6858000"/>
              <a:gd name="connsiteX5" fmla="*/ 289808 w 4728458"/>
              <a:gd name="connsiteY5" fmla="*/ 3445669 h 6858000"/>
              <a:gd name="connsiteX6" fmla="*/ 18346 w 4728458"/>
              <a:gd name="connsiteY6" fmla="*/ 3159919 h 6858000"/>
              <a:gd name="connsiteX7" fmla="*/ 25487 w 4728458"/>
              <a:gd name="connsiteY7" fmla="*/ 0 h 6858000"/>
              <a:gd name="connsiteX0" fmla="*/ 25487 w 4728458"/>
              <a:gd name="connsiteY0" fmla="*/ 0 h 6858000"/>
              <a:gd name="connsiteX1" fmla="*/ 4728458 w 4728458"/>
              <a:gd name="connsiteY1" fmla="*/ 0 h 6858000"/>
              <a:gd name="connsiteX2" fmla="*/ 4728458 w 4728458"/>
              <a:gd name="connsiteY2" fmla="*/ 6858000 h 6858000"/>
              <a:gd name="connsiteX3" fmla="*/ 25487 w 4728458"/>
              <a:gd name="connsiteY3" fmla="*/ 6858000 h 6858000"/>
              <a:gd name="connsiteX4" fmla="*/ 15964 w 4728458"/>
              <a:gd name="connsiteY4" fmla="*/ 3698081 h 6858000"/>
              <a:gd name="connsiteX5" fmla="*/ 289808 w 4728458"/>
              <a:gd name="connsiteY5" fmla="*/ 3445669 h 6858000"/>
              <a:gd name="connsiteX6" fmla="*/ 18346 w 4728458"/>
              <a:gd name="connsiteY6" fmla="*/ 3159919 h 6858000"/>
              <a:gd name="connsiteX7" fmla="*/ 25487 w 4728458"/>
              <a:gd name="connsiteY7" fmla="*/ 0 h 6858000"/>
              <a:gd name="connsiteX0" fmla="*/ 24610 w 4727581"/>
              <a:gd name="connsiteY0" fmla="*/ 0 h 6858000"/>
              <a:gd name="connsiteX1" fmla="*/ 4727581 w 4727581"/>
              <a:gd name="connsiteY1" fmla="*/ 0 h 6858000"/>
              <a:gd name="connsiteX2" fmla="*/ 4727581 w 4727581"/>
              <a:gd name="connsiteY2" fmla="*/ 6858000 h 6858000"/>
              <a:gd name="connsiteX3" fmla="*/ 24610 w 4727581"/>
              <a:gd name="connsiteY3" fmla="*/ 6858000 h 6858000"/>
              <a:gd name="connsiteX4" fmla="*/ 15087 w 4727581"/>
              <a:gd name="connsiteY4" fmla="*/ 3698081 h 6858000"/>
              <a:gd name="connsiteX5" fmla="*/ 277024 w 4727581"/>
              <a:gd name="connsiteY5" fmla="*/ 3443288 h 6858000"/>
              <a:gd name="connsiteX6" fmla="*/ 17469 w 4727581"/>
              <a:gd name="connsiteY6" fmla="*/ 3159919 h 6858000"/>
              <a:gd name="connsiteX7" fmla="*/ 24610 w 4727581"/>
              <a:gd name="connsiteY7" fmla="*/ 0 h 6858000"/>
              <a:gd name="connsiteX0" fmla="*/ 24610 w 4727581"/>
              <a:gd name="connsiteY0" fmla="*/ 0 h 6858000"/>
              <a:gd name="connsiteX1" fmla="*/ 4727581 w 4727581"/>
              <a:gd name="connsiteY1" fmla="*/ 0 h 6858000"/>
              <a:gd name="connsiteX2" fmla="*/ 4727581 w 4727581"/>
              <a:gd name="connsiteY2" fmla="*/ 6858000 h 6858000"/>
              <a:gd name="connsiteX3" fmla="*/ 24610 w 4727581"/>
              <a:gd name="connsiteY3" fmla="*/ 6858000 h 6858000"/>
              <a:gd name="connsiteX4" fmla="*/ 15087 w 4727581"/>
              <a:gd name="connsiteY4" fmla="*/ 3698081 h 6858000"/>
              <a:gd name="connsiteX5" fmla="*/ 277024 w 4727581"/>
              <a:gd name="connsiteY5" fmla="*/ 3443288 h 6858000"/>
              <a:gd name="connsiteX6" fmla="*/ 17469 w 4727581"/>
              <a:gd name="connsiteY6" fmla="*/ 3159919 h 6858000"/>
              <a:gd name="connsiteX7" fmla="*/ 24610 w 4727581"/>
              <a:gd name="connsiteY7" fmla="*/ 0 h 6858000"/>
              <a:gd name="connsiteX0" fmla="*/ 24960 w 4727931"/>
              <a:gd name="connsiteY0" fmla="*/ 0 h 6858000"/>
              <a:gd name="connsiteX1" fmla="*/ 4727931 w 4727931"/>
              <a:gd name="connsiteY1" fmla="*/ 0 h 6858000"/>
              <a:gd name="connsiteX2" fmla="*/ 4727931 w 4727931"/>
              <a:gd name="connsiteY2" fmla="*/ 6858000 h 6858000"/>
              <a:gd name="connsiteX3" fmla="*/ 24960 w 4727931"/>
              <a:gd name="connsiteY3" fmla="*/ 6858000 h 6858000"/>
              <a:gd name="connsiteX4" fmla="*/ 15437 w 4727931"/>
              <a:gd name="connsiteY4" fmla="*/ 3698081 h 6858000"/>
              <a:gd name="connsiteX5" fmla="*/ 282137 w 4727931"/>
              <a:gd name="connsiteY5" fmla="*/ 3433763 h 6858000"/>
              <a:gd name="connsiteX6" fmla="*/ 17819 w 4727931"/>
              <a:gd name="connsiteY6" fmla="*/ 3159919 h 6858000"/>
              <a:gd name="connsiteX7" fmla="*/ 24960 w 4727931"/>
              <a:gd name="connsiteY7" fmla="*/ 0 h 6858000"/>
              <a:gd name="connsiteX0" fmla="*/ 24960 w 4727931"/>
              <a:gd name="connsiteY0" fmla="*/ 0 h 6858000"/>
              <a:gd name="connsiteX1" fmla="*/ 4727931 w 4727931"/>
              <a:gd name="connsiteY1" fmla="*/ 0 h 6858000"/>
              <a:gd name="connsiteX2" fmla="*/ 4727931 w 4727931"/>
              <a:gd name="connsiteY2" fmla="*/ 6858000 h 6858000"/>
              <a:gd name="connsiteX3" fmla="*/ 24960 w 4727931"/>
              <a:gd name="connsiteY3" fmla="*/ 6858000 h 6858000"/>
              <a:gd name="connsiteX4" fmla="*/ 15437 w 4727931"/>
              <a:gd name="connsiteY4" fmla="*/ 3698081 h 6858000"/>
              <a:gd name="connsiteX5" fmla="*/ 282137 w 4727931"/>
              <a:gd name="connsiteY5" fmla="*/ 3433763 h 6858000"/>
              <a:gd name="connsiteX6" fmla="*/ 17819 w 4727931"/>
              <a:gd name="connsiteY6" fmla="*/ 3159919 h 6858000"/>
              <a:gd name="connsiteX7" fmla="*/ 24960 w 4727931"/>
              <a:gd name="connsiteY7" fmla="*/ 0 h 6858000"/>
              <a:gd name="connsiteX0" fmla="*/ 24960 w 4727931"/>
              <a:gd name="connsiteY0" fmla="*/ 0 h 6858000"/>
              <a:gd name="connsiteX1" fmla="*/ 4727931 w 4727931"/>
              <a:gd name="connsiteY1" fmla="*/ 0 h 6858000"/>
              <a:gd name="connsiteX2" fmla="*/ 4727931 w 4727931"/>
              <a:gd name="connsiteY2" fmla="*/ 6858000 h 6858000"/>
              <a:gd name="connsiteX3" fmla="*/ 24960 w 4727931"/>
              <a:gd name="connsiteY3" fmla="*/ 6858000 h 6858000"/>
              <a:gd name="connsiteX4" fmla="*/ 15437 w 4727931"/>
              <a:gd name="connsiteY4" fmla="*/ 3698081 h 6858000"/>
              <a:gd name="connsiteX5" fmla="*/ 282137 w 4727931"/>
              <a:gd name="connsiteY5" fmla="*/ 3433763 h 6858000"/>
              <a:gd name="connsiteX6" fmla="*/ 17819 w 4727931"/>
              <a:gd name="connsiteY6" fmla="*/ 3159919 h 6858000"/>
              <a:gd name="connsiteX7" fmla="*/ 24960 w 4727931"/>
              <a:gd name="connsiteY7" fmla="*/ 0 h 6858000"/>
              <a:gd name="connsiteX0" fmla="*/ 9523 w 4712494"/>
              <a:gd name="connsiteY0" fmla="*/ 0 h 6858000"/>
              <a:gd name="connsiteX1" fmla="*/ 4712494 w 4712494"/>
              <a:gd name="connsiteY1" fmla="*/ 0 h 6858000"/>
              <a:gd name="connsiteX2" fmla="*/ 4712494 w 4712494"/>
              <a:gd name="connsiteY2" fmla="*/ 6858000 h 6858000"/>
              <a:gd name="connsiteX3" fmla="*/ 9523 w 4712494"/>
              <a:gd name="connsiteY3" fmla="*/ 6858000 h 6858000"/>
              <a:gd name="connsiteX4" fmla="*/ 0 w 4712494"/>
              <a:gd name="connsiteY4" fmla="*/ 3698081 h 6858000"/>
              <a:gd name="connsiteX5" fmla="*/ 266700 w 4712494"/>
              <a:gd name="connsiteY5" fmla="*/ 3433763 h 6858000"/>
              <a:gd name="connsiteX6" fmla="*/ 2382 w 4712494"/>
              <a:gd name="connsiteY6" fmla="*/ 3159919 h 6858000"/>
              <a:gd name="connsiteX7" fmla="*/ 9523 w 4712494"/>
              <a:gd name="connsiteY7" fmla="*/ 0 h 6858000"/>
              <a:gd name="connsiteX0" fmla="*/ 9523 w 4712494"/>
              <a:gd name="connsiteY0" fmla="*/ 0 h 6858000"/>
              <a:gd name="connsiteX1" fmla="*/ 4712494 w 4712494"/>
              <a:gd name="connsiteY1" fmla="*/ 0 h 6858000"/>
              <a:gd name="connsiteX2" fmla="*/ 4712494 w 4712494"/>
              <a:gd name="connsiteY2" fmla="*/ 6858000 h 6858000"/>
              <a:gd name="connsiteX3" fmla="*/ 9523 w 4712494"/>
              <a:gd name="connsiteY3" fmla="*/ 6858000 h 6858000"/>
              <a:gd name="connsiteX4" fmla="*/ 0 w 4712494"/>
              <a:gd name="connsiteY4" fmla="*/ 3698081 h 6858000"/>
              <a:gd name="connsiteX5" fmla="*/ 266700 w 4712494"/>
              <a:gd name="connsiteY5" fmla="*/ 3433763 h 6858000"/>
              <a:gd name="connsiteX6" fmla="*/ 2382 w 4712494"/>
              <a:gd name="connsiteY6" fmla="*/ 3159919 h 6858000"/>
              <a:gd name="connsiteX7" fmla="*/ 9523 w 4712494"/>
              <a:gd name="connsiteY7" fmla="*/ 0 h 6858000"/>
              <a:gd name="connsiteX0" fmla="*/ 9523 w 4712494"/>
              <a:gd name="connsiteY0" fmla="*/ 0 h 6858000"/>
              <a:gd name="connsiteX1" fmla="*/ 4712494 w 4712494"/>
              <a:gd name="connsiteY1" fmla="*/ 0 h 6858000"/>
              <a:gd name="connsiteX2" fmla="*/ 4712494 w 4712494"/>
              <a:gd name="connsiteY2" fmla="*/ 6858000 h 6858000"/>
              <a:gd name="connsiteX3" fmla="*/ 9523 w 4712494"/>
              <a:gd name="connsiteY3" fmla="*/ 6858000 h 6858000"/>
              <a:gd name="connsiteX4" fmla="*/ 0 w 4712494"/>
              <a:gd name="connsiteY4" fmla="*/ 3698081 h 6858000"/>
              <a:gd name="connsiteX5" fmla="*/ 266700 w 4712494"/>
              <a:gd name="connsiteY5" fmla="*/ 3433763 h 6858000"/>
              <a:gd name="connsiteX6" fmla="*/ 2382 w 4712494"/>
              <a:gd name="connsiteY6" fmla="*/ 3159919 h 6858000"/>
              <a:gd name="connsiteX7" fmla="*/ 9523 w 4712494"/>
              <a:gd name="connsiteY7" fmla="*/ 0 h 6858000"/>
              <a:gd name="connsiteX0" fmla="*/ 9524 w 4712495"/>
              <a:gd name="connsiteY0" fmla="*/ 0 h 6858000"/>
              <a:gd name="connsiteX1" fmla="*/ 4712495 w 4712495"/>
              <a:gd name="connsiteY1" fmla="*/ 0 h 6858000"/>
              <a:gd name="connsiteX2" fmla="*/ 4712495 w 4712495"/>
              <a:gd name="connsiteY2" fmla="*/ 6858000 h 6858000"/>
              <a:gd name="connsiteX3" fmla="*/ 9524 w 4712495"/>
              <a:gd name="connsiteY3" fmla="*/ 6858000 h 6858000"/>
              <a:gd name="connsiteX4" fmla="*/ 1 w 4712495"/>
              <a:gd name="connsiteY4" fmla="*/ 3698081 h 6858000"/>
              <a:gd name="connsiteX5" fmla="*/ 266701 w 4712495"/>
              <a:gd name="connsiteY5" fmla="*/ 3433763 h 6858000"/>
              <a:gd name="connsiteX6" fmla="*/ 2383 w 4712495"/>
              <a:gd name="connsiteY6" fmla="*/ 3159919 h 6858000"/>
              <a:gd name="connsiteX7" fmla="*/ 9524 w 4712495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12495" h="6858000">
                <a:moveTo>
                  <a:pt x="9524" y="0"/>
                </a:moveTo>
                <a:lnTo>
                  <a:pt x="4712495" y="0"/>
                </a:lnTo>
                <a:lnTo>
                  <a:pt x="4712495" y="6858000"/>
                </a:lnTo>
                <a:lnTo>
                  <a:pt x="9524" y="6858000"/>
                </a:lnTo>
                <a:cubicBezTo>
                  <a:pt x="-6350" y="3677444"/>
                  <a:pt x="3175" y="4751387"/>
                  <a:pt x="1" y="3698081"/>
                </a:cubicBezTo>
                <a:lnTo>
                  <a:pt x="266701" y="3433763"/>
                </a:lnTo>
                <a:lnTo>
                  <a:pt x="2383" y="3159919"/>
                </a:lnTo>
                <a:cubicBezTo>
                  <a:pt x="4763" y="2106613"/>
                  <a:pt x="-5556" y="3136106"/>
                  <a:pt x="9524" y="0"/>
                </a:cubicBezTo>
                <a:close/>
              </a:path>
            </a:pathLst>
          </a:custGeo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C479DA3E-F745-4A9C-A425-596FDFF44541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CB5C6059-2395-40F8-A583-E96763AE8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8DCF05B-81D8-4D34-B5CB-B0939A716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Undertittel 2"/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246816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Lederkurset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e 9">
            <a:extLst>
              <a:ext uri="{FF2B5EF4-FFF2-40B4-BE49-F238E27FC236}">
                <a16:creationId xmlns:a16="http://schemas.microsoft.com/office/drawing/2014/main" id="{9C1CA848-27D1-4CEE-9F4A-FEA6CC8EF42C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930FE6FC-0779-4095-99CC-1DE959968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73679C4-4133-4FA5-B4CC-516194EBF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B061F5A7-C4F8-4A71-B548-4BE005D6E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1161857-3482-45BD-A5C4-3D6E2594A12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CECE51F-8A76-4864-8E83-9E19C2DA3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818" y="0"/>
            <a:ext cx="4811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2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Hva vi vil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30E461CA-DF77-4D0E-A65D-22203AF87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95" y="493703"/>
            <a:ext cx="4118653" cy="5870593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6F726AC1-B355-4BDC-9EC9-4D30092186CD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6823D4C4-43DD-4105-8CE7-666E20FA5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259DFC5-0350-424A-B682-153C83281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F47E86A9-D125-40F5-B91D-14FCBF4F1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810792D7-5914-4A2E-A755-5444DEFF66E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51654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Lederkurset logo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12BE0A43-FCB8-4D07-9CD1-921920358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068" y="76200"/>
            <a:ext cx="4757932" cy="6781800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33B19FB2-95AB-4462-9F71-75F81FDCDB8F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03453CC8-8E94-41A2-9A84-E7E31FB73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0EF3088-8DAD-4B88-A6D0-C5DA7C1B1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B061F5A7-C4F8-4A71-B548-4BE005D6E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1161857-3482-45BD-A5C4-3D6E2594A12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173945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og bilde 'Lederkurset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person, gress, barn, utendørs&#10;&#10;Automatisk generert beskrivelse">
            <a:extLst>
              <a:ext uri="{FF2B5EF4-FFF2-40B4-BE49-F238E27FC236}">
                <a16:creationId xmlns:a16="http://schemas.microsoft.com/office/drawing/2014/main" id="{268FA46C-A21B-4A54-BBBC-8297CE692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0"/>
            <a:ext cx="4800600" cy="6858000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D3E76FDD-8CA5-405D-88F6-47A607F5F1E2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DD3CB0C2-1251-4B82-AC6B-B588B6DFC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4DAECD5-79EF-477E-8DD7-244EB1CF1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B061F5A7-C4F8-4A71-B548-4BE005D6E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1161857-3482-45BD-A5C4-3D6E2594A12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964366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Lokallag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41656104-68B0-4198-A359-2A72E4879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76" y="0"/>
            <a:ext cx="4811392" cy="6858000"/>
          </a:xfrm>
          <a:prstGeom prst="rect">
            <a:avLst/>
          </a:prstGeom>
        </p:spPr>
      </p:pic>
      <p:grpSp>
        <p:nvGrpSpPr>
          <p:cNvPr id="12" name="Gruppe 11">
            <a:extLst>
              <a:ext uri="{FF2B5EF4-FFF2-40B4-BE49-F238E27FC236}">
                <a16:creationId xmlns:a16="http://schemas.microsoft.com/office/drawing/2014/main" id="{C6217159-E57D-4ECE-A4E8-655DB6E55029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5411320F-24C9-48ED-BFE4-DB82F8AF6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18B0704-AC4B-4526-9AEC-1FDDA21D0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B061F5A7-C4F8-4A71-B548-4BE005D6E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1161857-3482-45BD-A5C4-3D6E2594A12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59563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og bilde 'Lokallag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person, folkemengde&#10;&#10;Automatisk generert beskrivelse">
            <a:extLst>
              <a:ext uri="{FF2B5EF4-FFF2-40B4-BE49-F238E27FC236}">
                <a16:creationId xmlns:a16="http://schemas.microsoft.com/office/drawing/2014/main" id="{19EDED9B-9B40-4E61-9DDB-D36A99745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0"/>
            <a:ext cx="4800600" cy="6858000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FE491A74-1038-48BB-A699-12ED865D6E52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9AFF66F6-ACDF-4FF7-A418-00BFE7E06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E440BF5-D1CB-4132-8919-94C50E210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B061F5A7-C4F8-4A71-B548-4BE005D6E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1161857-3482-45BD-A5C4-3D6E2594A12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32204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Kirkemiddag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6D39280B-8346-4DB1-A20E-5DF0C4055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608" y="0"/>
            <a:ext cx="4811392" cy="6858000"/>
          </a:xfrm>
          <a:prstGeom prst="rect">
            <a:avLst/>
          </a:prstGeom>
        </p:spPr>
      </p:pic>
      <p:grpSp>
        <p:nvGrpSpPr>
          <p:cNvPr id="12" name="Gruppe 11">
            <a:extLst>
              <a:ext uri="{FF2B5EF4-FFF2-40B4-BE49-F238E27FC236}">
                <a16:creationId xmlns:a16="http://schemas.microsoft.com/office/drawing/2014/main" id="{CD1314E2-04A7-4F3C-887E-2D2D1F5EF364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357496B4-F589-4DE6-BE5C-20FEC2A47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B6DE1A2-94C6-4E6B-A6EE-D97E30EA0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45FA4A5-A5B9-431C-8111-0CEAE5E82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652411B0-E099-4F48-BEC4-5B1837CBD67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15380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og bilde 'Kirkemiddag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, innendørs, person, bursdag&#10;&#10;Automatisk generert beskrivelse">
            <a:extLst>
              <a:ext uri="{FF2B5EF4-FFF2-40B4-BE49-F238E27FC236}">
                <a16:creationId xmlns:a16="http://schemas.microsoft.com/office/drawing/2014/main" id="{144A8D88-5C13-4418-B74E-1640A23B5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0"/>
            <a:ext cx="4800600" cy="6858000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BABE6C4F-4C14-49FB-8618-DD6107E0734D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209CCD60-1027-4E1F-A414-8A040ED21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8FF6858-4760-425B-9BE8-3BD771474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45FA4A5-A5B9-431C-8111-0CEAE5E82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652411B0-E099-4F48-BEC4-5B1837CBD67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113434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Smågruppe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3347F2E-5E19-4C0D-B835-5AE69CD19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64" y="0"/>
            <a:ext cx="4811392" cy="6858000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E0473EC3-2834-41B8-AFC5-4B8AF4B8385C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FA76E7A1-DC1A-47D5-8165-FF8E0C5FA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4524DC5-02C4-4995-84B1-F645332D8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2654CE14-08A5-467F-ACA2-BB01E7D80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B4439697-63FB-4A3E-806C-167406A7D13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68997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og bilde 'Smågruppe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person, innendørs, gruppe&#10;&#10;Automatisk generert beskrivelse">
            <a:extLst>
              <a:ext uri="{FF2B5EF4-FFF2-40B4-BE49-F238E27FC236}">
                <a16:creationId xmlns:a16="http://schemas.microsoft.com/office/drawing/2014/main" id="{93AF7138-9416-416D-9961-436E3E189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0"/>
            <a:ext cx="4800600" cy="6858000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DF3D664A-AEC8-42E5-B764-9673D238E13E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84BA1ECD-0FA0-4432-83D3-92F53F287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06ED648B-85FE-40A8-8E8D-B7401F060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2654CE14-08A5-467F-ACA2-BB01E7D80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B4439697-63FB-4A3E-806C-167406A7D13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43417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Delesangen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610DC010-9186-4CEC-A715-92EBF3AD3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920" y="0"/>
            <a:ext cx="4836647" cy="6893998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86CA2452-FAB4-424C-B309-FCF7FF985F87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01D48E3A-2635-4A7A-898E-EC0ACE38B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B2AFBBE-0C24-462C-B913-0E9251564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2654CE14-08A5-467F-ACA2-BB01E7D80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B4439697-63FB-4A3E-806C-167406A7D13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30545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Delevloggen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7B9A15AA-1A92-4521-A1C9-6512C5511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920" y="0"/>
            <a:ext cx="4836647" cy="6893998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CCFFFBB4-18F5-46E2-A078-453C0B1C5C02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B3F6B71E-6201-4F5B-B8C5-9440555DC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AE3A94A-3208-4CA7-90C4-3820F623D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2654CE14-08A5-467F-ACA2-BB01E7D80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B4439697-63FB-4A3E-806C-167406A7D13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0212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e tr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C85CA0E-DDA9-43CB-AE4E-B0FE29075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" y="0"/>
            <a:ext cx="12172494" cy="68580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165CB17-9293-4708-91BE-26D89EF1E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28" y="221707"/>
            <a:ext cx="1728216" cy="540258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4CC5B727-A536-4D27-8DB1-F4FD0752F4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" y="4437402"/>
            <a:ext cx="2664714" cy="244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795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Delebloggen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8846463B-EFED-48F2-9202-86DAAEC9F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920" y="-8313"/>
            <a:ext cx="4836647" cy="6893998"/>
          </a:xfrm>
          <a:prstGeom prst="rect">
            <a:avLst/>
          </a:prstGeom>
        </p:spPr>
      </p:pic>
      <p:grpSp>
        <p:nvGrpSpPr>
          <p:cNvPr id="14" name="Gruppe 13">
            <a:extLst>
              <a:ext uri="{FF2B5EF4-FFF2-40B4-BE49-F238E27FC236}">
                <a16:creationId xmlns:a16="http://schemas.microsoft.com/office/drawing/2014/main" id="{884F9CFD-8D31-464B-8FCC-B8DC4182F728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BD8EC73D-E141-40D6-896B-D03E2A662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01B3EC3-F421-4A83-8731-4FF141706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2654CE14-08A5-467F-ACA2-BB01E7D80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B4439697-63FB-4A3E-806C-167406A7D13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4965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Årsinnsamlingen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e 9">
            <a:extLst>
              <a:ext uri="{FF2B5EF4-FFF2-40B4-BE49-F238E27FC236}">
                <a16:creationId xmlns:a16="http://schemas.microsoft.com/office/drawing/2014/main" id="{B268213C-DBF5-4043-AB79-468335D88C58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042EA936-0608-443A-B23F-5130367D7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7DDC02F-5C63-4612-BF65-F757D586C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8E55F45-772F-4EC8-817E-02BB925E2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063" y="269360"/>
            <a:ext cx="4433440" cy="6319280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77E112E5-8652-428F-958F-48971363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386FC44D-635F-4C8B-B0E0-8921575F359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254764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NMS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e 9">
            <a:extLst>
              <a:ext uri="{FF2B5EF4-FFF2-40B4-BE49-F238E27FC236}">
                <a16:creationId xmlns:a16="http://schemas.microsoft.com/office/drawing/2014/main" id="{EB9F16F5-A08A-47BB-9D90-B6D2F812F3FB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1BD0B671-8011-4981-822F-0F47B4D5D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67C92CF-9406-4BA7-8203-94C2054BC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EF45AFE-686A-43CE-8D5E-E0C25C77F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525" y="1827244"/>
            <a:ext cx="3204193" cy="3203511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9747CE9D-909B-4E91-8C04-39130567F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69E82E4-9088-42E0-95BD-73A29B48B2B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2909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NMS Gjenbruk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e 9">
            <a:extLst>
              <a:ext uri="{FF2B5EF4-FFF2-40B4-BE49-F238E27FC236}">
                <a16:creationId xmlns:a16="http://schemas.microsoft.com/office/drawing/2014/main" id="{DB0955F1-30CC-451F-88E2-95D8E8480E8C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57041D21-F312-43E0-9A37-C4F74409B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D4C49DA-8125-4B80-9CC5-B05F98268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0485D9B-C85A-4F97-93C1-05C9D2159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525" y="1353522"/>
            <a:ext cx="3482859" cy="4150955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2E2C8332-D143-4D4F-A347-61EBC231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76DB7ACC-5F9C-41EA-8F0E-3497EFACA42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71001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Maki pantefest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11793E63-96E9-4BC1-B093-A82887344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097" y="289364"/>
            <a:ext cx="4625903" cy="6044762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DCAF20C0-3B01-4197-ABE1-6AC982C75571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878319C3-629F-4A28-A5F4-C300C50FB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7BA8D96-D9CF-4BF4-ABCE-83B953843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A1C3C3AD-B954-4DA7-ABD9-F45E109DC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89563911-9524-4DD9-9B63-C04A832AFFFC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592301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Samarbeid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C08005EE-FA6A-494A-9BC7-857AF0F6B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184" y="24384"/>
            <a:ext cx="4811392" cy="6858000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654CCED3-D4A7-45CD-ABC8-7107F1E6FAF1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10E12AD5-B14D-4516-8F48-190168B2B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31AADDD-4072-49FA-A2B2-CD28196C1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EA4D41E6-8871-44D2-B7CA-078C2B912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2F22B45E-8A61-4D2F-9198-2EE34EA3935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81567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Den Norske Kirke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e 9">
            <a:extLst>
              <a:ext uri="{FF2B5EF4-FFF2-40B4-BE49-F238E27FC236}">
                <a16:creationId xmlns:a16="http://schemas.microsoft.com/office/drawing/2014/main" id="{DC07216E-D07B-44B8-952B-2A8E593BAFFA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3497A072-079D-4377-BD1D-15CD92C71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673B12F-ED3A-42C1-926D-6E120F664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7039ACD-2D49-463F-B1A5-1B2245475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133" y="1788787"/>
            <a:ext cx="2441547" cy="3280426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B9C216BC-960A-43A4-A2FB-B4B121B55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0563B70F-44CB-440C-8DB7-6F3CE57253F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328262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Størst av Alt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e 9">
            <a:extLst>
              <a:ext uri="{FF2B5EF4-FFF2-40B4-BE49-F238E27FC236}">
                <a16:creationId xmlns:a16="http://schemas.microsoft.com/office/drawing/2014/main" id="{8E9122BC-ECE4-4D54-9A54-169FE6523398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8F09094F-D6B5-42CE-BC20-7526B6499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6772B63-DA90-498E-9E86-254711916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E535AE5-8FD4-415A-B1DB-DBC57E879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635" y="1514710"/>
            <a:ext cx="3143493" cy="3828580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7A61553D-3A27-4B54-B71F-81B87E88A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52DB6FAD-57F0-460B-B1A9-3D7F5814786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057246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Lys Våken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e 9">
            <a:extLst>
              <a:ext uri="{FF2B5EF4-FFF2-40B4-BE49-F238E27FC236}">
                <a16:creationId xmlns:a16="http://schemas.microsoft.com/office/drawing/2014/main" id="{34DA0F5E-95F9-4024-B351-D533F1CFF957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C458C287-9804-46E1-9B39-EA039BD54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82FBCEB-828F-4BBA-9FE0-906C98995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411711FB-35CC-4BF1-9AE4-4FBA73215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872" y="5477630"/>
            <a:ext cx="908279" cy="1106227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C8C0295F-C040-468A-845E-4F9AB84D9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588" y="5477631"/>
            <a:ext cx="823339" cy="110622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C14951A3-F44A-4DED-A8F0-19A12136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3C48F4C8-F18A-44C0-8DF6-A723A60392D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36B75BF-662E-4B11-83FF-525000371B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52" y="0"/>
            <a:ext cx="4811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278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Tårnagent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D963EEA2-093D-4170-9089-8298121A8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376" y="0"/>
            <a:ext cx="4811392" cy="6858000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BD2EC496-0955-4AD5-8328-DC437E82018B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2C6789A5-16AA-446D-85F6-5DC16330A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7FD09BC-498A-4B7A-B45C-0B2FB7828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A4CE10E6-6B6A-4283-BE54-0E37422EA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872" y="5477630"/>
            <a:ext cx="908279" cy="1106227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B373FCE1-F17A-4FE5-A192-95D23A3B7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588" y="5477631"/>
            <a:ext cx="823339" cy="110622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0062DB1E-FEE7-4DED-BFD9-3FC135A86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3F688165-CB87-4B38-84D4-A9B37A463D1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9409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Dele tro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07009173-E5ED-4CFD-9371-92D31AAA2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608" y="0"/>
            <a:ext cx="4811392" cy="6858000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3F15C3CC-1D82-4B8B-B7F3-14E4F2353BD7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3D4DB95E-FD8A-45F6-B24D-B521EAE15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A799AAA-90DA-406D-AA31-6DED84815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4B9A3AAB-1B84-4250-81CE-CA528B143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122B1DDF-2895-4B06-8C1A-7D605EC98D5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087446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aki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B81-8528-43EA-AB29-346A28742FD8}" type="slidenum">
              <a:rPr lang="nb-NO" smtClean="0"/>
              <a:t>‹#›</a:t>
            </a:fld>
            <a:endParaRPr lang="nb-NO"/>
          </a:p>
        </p:txBody>
      </p:sp>
      <p:sp>
        <p:nvSpPr>
          <p:cNvPr id="8" name="Bildeforklaring formet som en ellipse 7">
            <a:extLst>
              <a:ext uri="{FF2B5EF4-FFF2-40B4-BE49-F238E27FC236}">
                <a16:creationId xmlns:a16="http://schemas.microsoft.com/office/drawing/2014/main" id="{540EE870-D9F5-4FEC-ACEE-A5725F5DCC8C}"/>
              </a:ext>
            </a:extLst>
          </p:cNvPr>
          <p:cNvSpPr/>
          <p:nvPr/>
        </p:nvSpPr>
        <p:spPr>
          <a:xfrm>
            <a:off x="6838225" y="1812088"/>
            <a:ext cx="2790846" cy="2846663"/>
          </a:xfrm>
          <a:prstGeom prst="wedgeEllipseCallout">
            <a:avLst>
              <a:gd name="adj1" fmla="val 62098"/>
              <a:gd name="adj2" fmla="val 456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400" dirty="0"/>
              <a:t>Hei!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BD43449-E263-4D3C-AEF5-9D9A1A6C2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75" y="3776597"/>
            <a:ext cx="4286250" cy="3100454"/>
          </a:xfrm>
          <a:prstGeom prst="rect">
            <a:avLst/>
          </a:prstGeom>
        </p:spPr>
      </p:pic>
      <p:pic>
        <p:nvPicPr>
          <p:cNvPr id="13" name="Plassholder for innhold 6">
            <a:extLst>
              <a:ext uri="{FF2B5EF4-FFF2-40B4-BE49-F238E27FC236}">
                <a16:creationId xmlns:a16="http://schemas.microsoft.com/office/drawing/2014/main" id="{A49D663E-B448-4880-98DA-98C87765C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979807"/>
            <a:ext cx="5616180" cy="4194489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B3D8EB79-E9AF-4DE9-BDF0-E13844E2FB7B}"/>
              </a:ext>
            </a:extLst>
          </p:cNvPr>
          <p:cNvSpPr txBox="1"/>
          <p:nvPr/>
        </p:nvSpPr>
        <p:spPr>
          <a:xfrm>
            <a:off x="1066800" y="683704"/>
            <a:ext cx="7730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rgbClr val="009C82"/>
                </a:solidFill>
              </a:rPr>
              <a:t>Du finner andre lysbilder her:</a:t>
            </a:r>
            <a:br>
              <a:rPr lang="nb-NO" sz="2800" dirty="0">
                <a:solidFill>
                  <a:srgbClr val="009C82"/>
                </a:solidFill>
              </a:rPr>
            </a:br>
            <a:r>
              <a:rPr lang="nb-NO" sz="2800" i="1" dirty="0">
                <a:solidFill>
                  <a:srgbClr val="009C82"/>
                </a:solidFill>
                <a:latin typeface="Montserrat SemiBold" panose="00000700000000000000" pitchFamily="2" charset="0"/>
              </a:rPr>
              <a:t>Høyre klikk lysbildet &gt; velg «Oppsett»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3146653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EE1E-5697-44B0-AD64-520E71824B5D}" type="datetimeFigureOut">
              <a:rPr lang="nb-NO" smtClean="0"/>
              <a:t>02.06.2022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73100-6C5A-4ACB-84B0-7E72914F08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03736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C7B86A-E633-460D-A39B-EE066756F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ACB3197-C574-46F0-B51D-7E92F0469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C0C4160-0FCD-4846-A418-9B8640708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02.06.2022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7EE205C-4359-47C7-934B-6E1191157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0D6DDE-8BAF-4302-BF33-AD9793FF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38902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082C1E-E31E-4C43-81E0-1348D268F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8C63135-215C-4A63-A9F5-9630B3A67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3FD49EF-F00E-46EC-8860-F922A9A7D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02.06.2022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21E738-125D-46BA-918C-BA638EC9D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8F5F06D-7EE6-49D4-83B0-95A68C55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68794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C5D127-E96C-4853-99E1-7A5C7C148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F9C0286-1E8D-472F-B203-06F5225C6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1DECD91-86DD-4A98-8D75-C8F3CF9B7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02.06.2022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8083A3-EDB3-4A07-BC70-D5A98F6B0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FBACB09-0965-408D-A92D-422ECAEFB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30199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7E2621-BBCB-42E4-B175-324541B69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FBE6897-20F9-4ADC-AEBC-0A485E65F1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9F33BAB-3778-4B82-997D-283C3DD13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CB413A8-3588-4BF9-85A3-FADBB1012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02.06.2022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26E3477-AD5C-46AC-A002-3981AD0A2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E74EED9-7366-48B9-9E4B-782693584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53105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07B1C7-AD39-44A3-B6FD-9EDFCD33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209EE85-6CC4-4089-B182-02C36A428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3483B85-679E-4EDF-A6CF-899D4A339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966E700-B874-4527-A9A9-2482161E34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23C31C5-BDEC-4CE0-A921-EA7E50F528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9BC2F29-4B55-426B-8773-EAA3614E6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02.06.2022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62554BB-ADB5-44C4-8C57-23E53C59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1BB38D61-7B64-4A49-844A-8A48B1930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12210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1E2442-EB67-476A-AC93-C6F8B3A9F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E55965C-8002-44FE-B100-F66501712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02.06.2022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38E39FC-370F-4ADA-97C7-2081005D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796EC2F-EBD3-421F-8729-1B9293839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0572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A942F4A-59B4-465B-B1D7-1DF48BD7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02.06.2022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D87E654-3CA2-41B9-BAFC-B0BEB7ABC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59191ED-21B4-4925-99BA-8D437A6B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38332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C9472E-0DEA-459C-9DB1-DC58F5B57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7E0722-C386-4846-A2C6-B7EB45E36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E679034-7695-485B-B9B8-2D7643A95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446FEDD-5B86-4C2B-A09E-A79FD4595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02.06.2022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0F8803F-FD96-4805-B43F-8B05BC615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3D32524-A1FC-4B4D-8C03-771E0777E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5723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e ti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4E748BD-053B-42C6-8562-9B409A8B7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" y="0"/>
            <a:ext cx="12172494" cy="68580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72AF4AF6-E13C-4BB6-95B1-42D334CF9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28" y="221707"/>
            <a:ext cx="1728216" cy="540258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3511D127-3C53-477A-9E07-A6613C31A3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" y="4437402"/>
            <a:ext cx="2664714" cy="244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398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3D398B-2DAD-47FB-B4EA-1D8231E19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88A025E-B001-4DB7-BE95-0089F5B36A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0F152AA-F71B-4814-A40A-72486121D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D8B929C-43E5-418D-9B84-41BE50DE4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02.06.2022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78D9B7D-1CFB-4DCA-B179-1E8C369EE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A9CC587-680B-4F2F-8C42-F8FD8D9C8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95616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803C53-BB36-4AB1-B836-8E5094486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31F0FB4-9B11-49D9-888C-A79C1C39A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71F57C6-7A88-4DFF-982C-F07B8E514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02.06.2022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D319991-343E-4668-940B-2CB05107B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4FB4912-8E6A-4315-BCAD-751892CA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97871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6972070-C63B-43FB-8588-C8FE4C3828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A0BEC57-FE04-4EE4-81FD-30DD5568C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548E9BC-10CC-45A8-9279-4A089E93B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0CD6-EC1C-4AFE-9B32-063924EF9159}" type="datetimeFigureOut">
              <a:rPr lang="nb-NO" smtClean="0"/>
              <a:t>02.06.2022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8FCD2C1-D245-4F03-B2E9-383AB4105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A642664-FDC9-4953-9F6C-28F969068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955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med 'Dele tid'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D6DC584A-0554-400E-9440-ADA1B23F8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608" y="0"/>
            <a:ext cx="4811392" cy="6858000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DB235F24-39CB-4BAF-848F-33F9052656E8}"/>
              </a:ext>
            </a:extLst>
          </p:cNvPr>
          <p:cNvGrpSpPr/>
          <p:nvPr/>
        </p:nvGrpSpPr>
        <p:grpSpPr>
          <a:xfrm>
            <a:off x="0" y="0"/>
            <a:ext cx="7758113" cy="6877050"/>
            <a:chOff x="0" y="0"/>
            <a:chExt cx="7758113" cy="6877050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33AB03CD-9CB7-416B-89BA-58F131EBE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483475" cy="6877050"/>
            </a:xfrm>
            <a:prstGeom prst="rect">
              <a:avLst/>
            </a:prstGeom>
            <a:solidFill>
              <a:srgbClr val="009C8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DD4EF378-E75B-4132-9FF1-8DD1C5140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027363"/>
              <a:ext cx="820738" cy="822325"/>
            </a:xfrm>
            <a:custGeom>
              <a:avLst/>
              <a:gdLst>
                <a:gd name="T0" fmla="*/ 539 w 1079"/>
                <a:gd name="T1" fmla="*/ 0 h 1078"/>
                <a:gd name="T2" fmla="*/ 1079 w 1079"/>
                <a:gd name="T3" fmla="*/ 539 h 1078"/>
                <a:gd name="T4" fmla="*/ 539 w 1079"/>
                <a:gd name="T5" fmla="*/ 1078 h 1078"/>
                <a:gd name="T6" fmla="*/ 0 w 1079"/>
                <a:gd name="T7" fmla="*/ 539 h 1078"/>
                <a:gd name="T8" fmla="*/ 539 w 1079"/>
                <a:gd name="T9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078">
                  <a:moveTo>
                    <a:pt x="539" y="0"/>
                  </a:moveTo>
                  <a:lnTo>
                    <a:pt x="1079" y="539"/>
                  </a:lnTo>
                  <a:lnTo>
                    <a:pt x="539" y="1078"/>
                  </a:lnTo>
                  <a:lnTo>
                    <a:pt x="0" y="539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009C8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F9DC8553-B470-4D8F-9F33-5FFD965DADD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761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1500" y="2305049"/>
            <a:ext cx="6400800" cy="38719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43046701-4DA1-42EC-B8AC-1C4997613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57224"/>
            <a:ext cx="6400800" cy="704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B17F6816-3381-4AE9-A816-DC2FE059937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1371320"/>
            <a:ext cx="6400800" cy="44347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4601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e 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3A9653BF-77CB-4F1C-BC79-55ADC45CF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" y="0"/>
            <a:ext cx="12172494" cy="68580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4852FAE2-367B-4281-A84A-ADF07A45C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28" y="221707"/>
            <a:ext cx="1728216" cy="54025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AF7A6FF-9B5B-49E1-823E-C8875D8DB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" y="4437402"/>
            <a:ext cx="2664714" cy="244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8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52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41400" y="877077"/>
            <a:ext cx="10515600" cy="655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4338" y="1806964"/>
            <a:ext cx="10515600" cy="4173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79500" y="6356350"/>
            <a:ext cx="158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E5C72E4A-E517-4DA9-960A-2AC8F26903C5}" type="datetimeFigureOut">
              <a:rPr lang="nb-NO" smtClean="0"/>
              <a:t>02.06.2022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88219" y="6356350"/>
            <a:ext cx="57318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9439989" y="6358553"/>
            <a:ext cx="2142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ED107B81-8528-43EA-AB29-346A28742FD8}" type="slidenum">
              <a:rPr lang="nb-NO" smtClean="0"/>
              <a:t>‹#›</a:t>
            </a:fld>
            <a:endParaRPr lang="nb-NO"/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A2AE1152-6FAF-4ABF-8BCD-388C2721F51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104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27" name="Bilde 26">
            <a:extLst>
              <a:ext uri="{FF2B5EF4-FFF2-40B4-BE49-F238E27FC236}">
                <a16:creationId xmlns:a16="http://schemas.microsoft.com/office/drawing/2014/main" id="{43FC1334-AA6D-4520-A8EF-41F90EBB11F7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77" y="192503"/>
            <a:ext cx="1728216" cy="540258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569D6B4D-0B84-4CFC-BCCF-D7DA5143A9F3}"/>
              </a:ext>
            </a:extLst>
          </p:cNvPr>
          <p:cNvGrpSpPr/>
          <p:nvPr/>
        </p:nvGrpSpPr>
        <p:grpSpPr>
          <a:xfrm>
            <a:off x="0" y="0"/>
            <a:ext cx="979488" cy="6877050"/>
            <a:chOff x="0" y="0"/>
            <a:chExt cx="979488" cy="6877050"/>
          </a:xfrm>
        </p:grpSpPr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171EEE92-123E-4D66-B233-3D7642852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5800" cy="6877050"/>
            </a:xfrm>
            <a:prstGeom prst="rect">
              <a:avLst/>
            </a:prstGeom>
            <a:solidFill>
              <a:srgbClr val="009A8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038581E-705E-4784-96F2-DAD10D851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13" y="833438"/>
              <a:ext cx="612775" cy="596900"/>
            </a:xfrm>
            <a:custGeom>
              <a:avLst/>
              <a:gdLst>
                <a:gd name="T0" fmla="*/ 0 w 782"/>
                <a:gd name="T1" fmla="*/ 388 h 782"/>
                <a:gd name="T2" fmla="*/ 389 w 782"/>
                <a:gd name="T3" fmla="*/ 0 h 782"/>
                <a:gd name="T4" fmla="*/ 782 w 782"/>
                <a:gd name="T5" fmla="*/ 393 h 782"/>
                <a:gd name="T6" fmla="*/ 394 w 782"/>
                <a:gd name="T7" fmla="*/ 782 h 782"/>
                <a:gd name="T8" fmla="*/ 0 w 782"/>
                <a:gd name="T9" fmla="*/ 388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782">
                  <a:moveTo>
                    <a:pt x="0" y="388"/>
                  </a:moveTo>
                  <a:lnTo>
                    <a:pt x="389" y="0"/>
                  </a:lnTo>
                  <a:lnTo>
                    <a:pt x="782" y="393"/>
                  </a:lnTo>
                  <a:lnTo>
                    <a:pt x="394" y="782"/>
                  </a:lnTo>
                  <a:lnTo>
                    <a:pt x="0" y="388"/>
                  </a:lnTo>
                  <a:close/>
                </a:path>
              </a:pathLst>
            </a:custGeom>
            <a:solidFill>
              <a:srgbClr val="009A8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94344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803" r:id="rId4"/>
    <p:sldLayoutId id="2147483664" r:id="rId5"/>
    <p:sldLayoutId id="2147483816" r:id="rId6"/>
    <p:sldLayoutId id="2147483665" r:id="rId7"/>
    <p:sldLayoutId id="2147483819" r:id="rId8"/>
    <p:sldLayoutId id="2147483666" r:id="rId9"/>
    <p:sldLayoutId id="2147483818" r:id="rId10"/>
    <p:sldLayoutId id="2147483667" r:id="rId11"/>
    <p:sldLayoutId id="2147483817" r:id="rId12"/>
    <p:sldLayoutId id="2147483668" r:id="rId13"/>
    <p:sldLayoutId id="2147483801" r:id="rId14"/>
    <p:sldLayoutId id="2147483669" r:id="rId15"/>
    <p:sldLayoutId id="2147483823" r:id="rId16"/>
    <p:sldLayoutId id="2147483835" r:id="rId17"/>
    <p:sldLayoutId id="2147483672" r:id="rId18"/>
    <p:sldLayoutId id="2147483824" r:id="rId19"/>
    <p:sldLayoutId id="2147483836" r:id="rId20"/>
    <p:sldLayoutId id="2147483673" r:id="rId21"/>
    <p:sldLayoutId id="2147483825" r:id="rId22"/>
    <p:sldLayoutId id="2147483837" r:id="rId23"/>
    <p:sldLayoutId id="2147483687" r:id="rId24"/>
    <p:sldLayoutId id="2147483821" r:id="rId25"/>
    <p:sldLayoutId id="2147483822" r:id="rId26"/>
    <p:sldLayoutId id="2147483820" r:id="rId27"/>
    <p:sldLayoutId id="2147483826" r:id="rId28"/>
    <p:sldLayoutId id="2147483676" r:id="rId29"/>
    <p:sldLayoutId id="2147483678" r:id="rId30"/>
    <p:sldLayoutId id="2147483684" r:id="rId31"/>
    <p:sldLayoutId id="2147483688" r:id="rId32"/>
    <p:sldLayoutId id="2147483789" r:id="rId33"/>
    <p:sldLayoutId id="2147483791" r:id="rId34"/>
    <p:sldLayoutId id="2147483677" r:id="rId35"/>
    <p:sldLayoutId id="2147483685" r:id="rId36"/>
    <p:sldLayoutId id="2147483686" r:id="rId37"/>
    <p:sldLayoutId id="2147483802" r:id="rId38"/>
    <p:sldLayoutId id="2147483811" r:id="rId39"/>
    <p:sldLayoutId id="2147483827" r:id="rId40"/>
    <p:sldLayoutId id="2147483839" r:id="rId41"/>
    <p:sldLayoutId id="2147483828" r:id="rId42"/>
    <p:sldLayoutId id="2147483829" r:id="rId43"/>
    <p:sldLayoutId id="2147483800" r:id="rId44"/>
    <p:sldLayoutId id="2147483831" r:id="rId45"/>
    <p:sldLayoutId id="2147483810" r:id="rId46"/>
    <p:sldLayoutId id="2147483830" r:id="rId47"/>
    <p:sldLayoutId id="2147483834" r:id="rId48"/>
    <p:sldLayoutId id="2147483833" r:id="rId49"/>
    <p:sldLayoutId id="2147483832" r:id="rId50"/>
    <p:sldLayoutId id="2147483809" r:id="rId51"/>
    <p:sldLayoutId id="2147483804" r:id="rId52"/>
    <p:sldLayoutId id="2147483805" r:id="rId53"/>
    <p:sldLayoutId id="2147483806" r:id="rId54"/>
    <p:sldLayoutId id="2147483808" r:id="rId55"/>
    <p:sldLayoutId id="2147483815" r:id="rId56"/>
    <p:sldLayoutId id="2147483812" r:id="rId57"/>
    <p:sldLayoutId id="2147483813" r:id="rId58"/>
    <p:sldLayoutId id="2147483814" r:id="rId59"/>
    <p:sldLayoutId id="2147483840" r:id="rId60"/>
    <p:sldLayoutId id="2147483841" r:id="rId6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9A81"/>
          </a:solidFill>
          <a:latin typeface="Montserrat Black" panose="00000A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829D56A-3E2F-4F21-A9CC-57623F40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B13BD6D-F30A-4745-B882-45B9AC8F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2D2E0F9-1B6F-4515-90DF-E255B2583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C0CD6-EC1C-4AFE-9B32-063924EF9159}" type="datetimeFigureOut">
              <a:rPr lang="nb-NO" smtClean="0"/>
              <a:t>02.06.2022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99F93C8-17DE-420F-8277-D20A20447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E9259A5-4325-40EB-B4DF-DD13B8811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299C4-47F6-4134-A390-9A38FF0D54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61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F16CBB-6C99-4F72-86DA-84E54809F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561" y="906011"/>
            <a:ext cx="11392250" cy="4790114"/>
          </a:xfrm>
        </p:spPr>
        <p:txBody>
          <a:bodyPr>
            <a:normAutofit/>
          </a:bodyPr>
          <a:lstStyle/>
          <a:p>
            <a:r>
              <a:rPr lang="nb-NO" sz="8000" b="1" dirty="0">
                <a:solidFill>
                  <a:schemeClr val="bg1"/>
                </a:solidFill>
                <a:latin typeface="Montserrat Alternates" panose="00000500000000000000" pitchFamily="2" charset="0"/>
              </a:rPr>
              <a:t>Delegudstjeneste</a:t>
            </a:r>
            <a:b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b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endParaRPr lang="nb-NO" b="1" dirty="0">
              <a:solidFill>
                <a:schemeClr val="bg1"/>
              </a:solidFill>
              <a:latin typeface="Montserrat Alternate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765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F16CBB-6C99-4F72-86DA-84E54809F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561" y="906011"/>
            <a:ext cx="11392250" cy="4790114"/>
          </a:xfrm>
        </p:spPr>
        <p:txBody>
          <a:bodyPr>
            <a:normAutofit/>
          </a:bodyPr>
          <a:lstStyle/>
          <a:p>
            <a:b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b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endParaRPr lang="nb-NO" b="1" dirty="0">
              <a:solidFill>
                <a:schemeClr val="bg1"/>
              </a:solidFill>
              <a:latin typeface="Montserrat Alternate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794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F16CBB-6C99-4F72-86DA-84E54809F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561" y="906011"/>
            <a:ext cx="11392250" cy="4790114"/>
          </a:xfrm>
        </p:spPr>
        <p:txBody>
          <a:bodyPr>
            <a:normAutofit/>
          </a:bodyPr>
          <a:lstStyle/>
          <a:p>
            <a:b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br>
              <a:rPr lang="nb-NO" b="1" dirty="0">
                <a:solidFill>
                  <a:schemeClr val="bg1"/>
                </a:solidFill>
                <a:latin typeface="Montserrat Alternates" panose="00000500000000000000" pitchFamily="2" charset="0"/>
              </a:rPr>
            </a:br>
            <a:endParaRPr lang="nb-NO" b="1" dirty="0">
              <a:solidFill>
                <a:schemeClr val="bg1"/>
              </a:solidFill>
              <a:latin typeface="Montserrat Alternates" panose="00000500000000000000" pitchFamily="2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E2E3B2B-6A7D-43F8-8C3C-7E4E93931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29" b="92435" l="6437" r="90805">
                        <a14:foregroundMark x1="30575" y1="43026" x2="30575" y2="43026"/>
                        <a14:foregroundMark x1="24828" y1="24113" x2="24828" y2="24113"/>
                        <a14:foregroundMark x1="49655" y1="41135" x2="49655" y2="41135"/>
                        <a14:foregroundMark x1="33563" y1="58156" x2="33563" y2="58156"/>
                        <a14:foregroundMark x1="51264" y1="62884" x2="51264" y2="62884"/>
                        <a14:foregroundMark x1="51264" y1="76359" x2="51264" y2="76359"/>
                        <a14:foregroundMark x1="65517" y1="63593" x2="67356" y2="62411"/>
                        <a14:foregroundMark x1="74943" y1="56974" x2="74943" y2="56974"/>
                        <a14:foregroundMark x1="80920" y1="55792" x2="78621" y2="31442"/>
                        <a14:foregroundMark x1="68966" y1="41135" x2="68966" y2="41135"/>
                        <a14:foregroundMark x1="63678" y1="29551" x2="65517" y2="27187"/>
                        <a14:foregroundMark x1="67816" y1="24113" x2="35862" y2="12530"/>
                        <a14:foregroundMark x1="35862" y1="12530" x2="12414" y2="52719"/>
                        <a14:foregroundMark x1="12414" y1="52719" x2="27816" y2="82033"/>
                        <a14:foregroundMark x1="27816" y1="82033" x2="33563" y2="86761"/>
                        <a14:foregroundMark x1="33563" y1="86761" x2="19770" y2="55319"/>
                        <a14:foregroundMark x1="19770" y1="55319" x2="20920" y2="22695"/>
                        <a14:foregroundMark x1="20920" y1="22695" x2="35402" y2="10165"/>
                        <a14:foregroundMark x1="50115" y1="12530" x2="80460" y2="43262"/>
                        <a14:foregroundMark x1="80460" y1="43262" x2="64828" y2="71395"/>
                        <a14:foregroundMark x1="64828" y1="71395" x2="92414" y2="47045"/>
                        <a14:foregroundMark x1="92414" y1="47045" x2="59310" y2="12766"/>
                        <a14:foregroundMark x1="59310" y1="12766" x2="34713" y2="7801"/>
                        <a14:foregroundMark x1="61379" y1="81324" x2="82069" y2="56028"/>
                        <a14:foregroundMark x1="82069" y1="56028" x2="85517" y2="47281"/>
                        <a14:foregroundMark x1="62069" y1="86761" x2="80000" y2="61939"/>
                        <a14:foregroundMark x1="80000" y1="61939" x2="80230" y2="59338"/>
                        <a14:foregroundMark x1="59540" y1="84870" x2="91034" y2="54846"/>
                        <a14:foregroundMark x1="91034" y1="54846" x2="89655" y2="46572"/>
                        <a14:foregroundMark x1="31954" y1="90307" x2="62069" y2="85579"/>
                        <a14:foregroundMark x1="62069" y1="85579" x2="68506" y2="78723"/>
                        <a14:foregroundMark x1="40230" y1="90307" x2="64368" y2="88416"/>
                        <a14:foregroundMark x1="85057" y1="60520" x2="61839" y2="89835"/>
                        <a14:foregroundMark x1="61839" y1="89835" x2="25747" y2="84161"/>
                        <a14:foregroundMark x1="25747" y1="84161" x2="12644" y2="53901"/>
                        <a14:foregroundMark x1="12644" y1="53901" x2="29425" y2="15130"/>
                        <a14:foregroundMark x1="28966" y1="19385" x2="11264" y2="48700"/>
                        <a14:foregroundMark x1="11264" y1="48700" x2="11264" y2="58629"/>
                        <a14:foregroundMark x1="33103" y1="77541" x2="41839" y2="92671"/>
                        <a14:foregroundMark x1="11724" y1="55083" x2="6437" y2="465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047" y="250282"/>
            <a:ext cx="1612764" cy="156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71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A5E053-ACDB-4478-8B0E-901954537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862" y="4084824"/>
            <a:ext cx="8352223" cy="2579654"/>
          </a:xfrm>
        </p:spPr>
        <p:txBody>
          <a:bodyPr>
            <a:normAutofit/>
          </a:bodyPr>
          <a:lstStyle/>
          <a:p>
            <a:pPr algn="ctr"/>
            <a:r>
              <a:rPr lang="nb-NO" sz="7200" b="1" i="0" u="none" strike="noStrike" baseline="0" dirty="0">
                <a:solidFill>
                  <a:srgbClr val="009D83"/>
                </a:solidFill>
                <a:latin typeface="Montserrat Alternates Medium" panose="00000600000000000000" pitchFamily="2" charset="0"/>
              </a:rPr>
              <a:t>Delegudstjeneste</a:t>
            </a:r>
            <a:endParaRPr lang="nb-NO" sz="16600" b="1" dirty="0">
              <a:latin typeface="Montserrat Alternates Medium" panose="00000600000000000000" pitchFamily="2" charset="0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CF3789E-760B-4A7D-9165-04C400AAD240}"/>
              </a:ext>
            </a:extLst>
          </p:cNvPr>
          <p:cNvSpPr/>
          <p:nvPr/>
        </p:nvSpPr>
        <p:spPr>
          <a:xfrm>
            <a:off x="9172280" y="3799002"/>
            <a:ext cx="2733775" cy="5716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F2510D7-06E5-4A9A-9588-0C1B03CF3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12" y="618407"/>
            <a:ext cx="4143375" cy="40290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E95D81D1-FDB6-44B0-8CEF-2B83B7A0AFC8}"/>
              </a:ext>
            </a:extLst>
          </p:cNvPr>
          <p:cNvSpPr/>
          <p:nvPr/>
        </p:nvSpPr>
        <p:spPr>
          <a:xfrm>
            <a:off x="9876638" y="10205"/>
            <a:ext cx="2315362" cy="1216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8563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A8AD1E8C-5250-47FA-9DD0-94C09BF51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8851" y="117446"/>
            <a:ext cx="2140536" cy="20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96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CF3789E-760B-4A7D-9165-04C400AAD240}"/>
              </a:ext>
            </a:extLst>
          </p:cNvPr>
          <p:cNvSpPr/>
          <p:nvPr/>
        </p:nvSpPr>
        <p:spPr>
          <a:xfrm>
            <a:off x="9172280" y="3799002"/>
            <a:ext cx="2733775" cy="5716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F2510D7-06E5-4A9A-9588-0C1B03CF3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512" y="4888957"/>
            <a:ext cx="1612764" cy="156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33243"/>
      </p:ext>
    </p:extLst>
  </p:cSld>
  <p:clrMapOvr>
    <a:masterClrMapping/>
  </p:clrMapOvr>
</p:sld>
</file>

<file path=ppt/theme/theme1.xml><?xml version="1.0" encoding="utf-8"?>
<a:theme xmlns:a="http://schemas.openxmlformats.org/drawingml/2006/main" name="NMSU-Presentasjon">
  <a:themeElements>
    <a:clrScheme name="NMS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C82"/>
      </a:accent1>
      <a:accent2>
        <a:srgbClr val="74C4D7"/>
      </a:accent2>
      <a:accent3>
        <a:srgbClr val="AC5395"/>
      </a:accent3>
      <a:accent4>
        <a:srgbClr val="F15F69"/>
      </a:accent4>
      <a:accent5>
        <a:srgbClr val="007087"/>
      </a:accent5>
      <a:accent6>
        <a:srgbClr val="F1EF90"/>
      </a:accent6>
      <a:hlink>
        <a:srgbClr val="0563C1"/>
      </a:hlink>
      <a:folHlink>
        <a:srgbClr val="954F72"/>
      </a:folHlink>
    </a:clrScheme>
    <a:fontScheme name="Monteserrat Black">
      <a:majorFont>
        <a:latin typeface="Montserrat Black"/>
        <a:ea typeface=""/>
        <a:cs typeface=""/>
      </a:majorFont>
      <a:minorFont>
        <a:latin typeface="Montserrat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B75A0668-E027-41B7-A8E3-4B2A5D450C00}" vid="{DC3406BF-3160-4E6B-A0D7-397971CE8B3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D58BF338E8AD4CAAE7D271D96896C5" ma:contentTypeVersion="13" ma:contentTypeDescription="Opprett et nytt dokument." ma:contentTypeScope="" ma:versionID="b14bbc10f1cf16b143660d9aa0397c69">
  <xsd:schema xmlns:xsd="http://www.w3.org/2001/XMLSchema" xmlns:xs="http://www.w3.org/2001/XMLSchema" xmlns:p="http://schemas.microsoft.com/office/2006/metadata/properties" xmlns:ns2="89f7f6a3-c0af-408f-9396-558690f1c835" xmlns:ns3="9b0e9970-4a25-4342-91c4-827c2d750b92" targetNamespace="http://schemas.microsoft.com/office/2006/metadata/properties" ma:root="true" ma:fieldsID="c8d35ff43a58949cd91890ebb8769424" ns2:_="" ns3:_="">
    <xsd:import namespace="89f7f6a3-c0af-408f-9396-558690f1c835"/>
    <xsd:import namespace="9b0e9970-4a25-4342-91c4-827c2d750b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f7f6a3-c0af-408f-9396-558690f1c8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e9970-4a25-4342-91c4-827c2d750b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0968D8-4376-4A1A-8220-EC7C78B6B9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f7f6a3-c0af-408f-9396-558690f1c835"/>
    <ds:schemaRef ds:uri="9b0e9970-4a25-4342-91c4-827c2d750b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D6249E-11BE-4817-94C1-625D58709B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7942DD-B72F-41C1-BE95-A9486CDCF1E7}">
  <ds:schemaRefs>
    <ds:schemaRef ds:uri="89f7f6a3-c0af-408f-9396-558690f1c83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b0e9970-4a25-4342-91c4-827c2d750b92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1409</TotalTime>
  <Words>8</Words>
  <Application>Microsoft Office PowerPoint</Application>
  <PresentationFormat>Widescreen</PresentationFormat>
  <Paragraphs>4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6</vt:i4>
      </vt:variant>
    </vt:vector>
  </HeadingPairs>
  <TitlesOfParts>
    <vt:vector size="17" baseType="lpstr">
      <vt:lpstr>Arial</vt:lpstr>
      <vt:lpstr>Calibri</vt:lpstr>
      <vt:lpstr>Calibri Light</vt:lpstr>
      <vt:lpstr>Montserrat Alternates</vt:lpstr>
      <vt:lpstr>Montserrat Alternates Black</vt:lpstr>
      <vt:lpstr>Montserrat Alternates Medium</vt:lpstr>
      <vt:lpstr>Montserrat Black</vt:lpstr>
      <vt:lpstr>Montserrat Light</vt:lpstr>
      <vt:lpstr>Montserrat SemiBold</vt:lpstr>
      <vt:lpstr>NMSU-Presentasjon</vt:lpstr>
      <vt:lpstr>Office-tema</vt:lpstr>
      <vt:lpstr>Delegudstjeneste  </vt:lpstr>
      <vt:lpstr>  </vt:lpstr>
      <vt:lpstr>  </vt:lpstr>
      <vt:lpstr>Delegudstjeneste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Delegudstjeneste  </dc:title>
  <dc:creator>Ragnhild Kristensen Bøhler</dc:creator>
  <cp:lastModifiedBy>Ragnhild Kristensen Bøhler</cp:lastModifiedBy>
  <cp:revision>2</cp:revision>
  <dcterms:created xsi:type="dcterms:W3CDTF">2022-05-23T09:26:09Z</dcterms:created>
  <dcterms:modified xsi:type="dcterms:W3CDTF">2022-06-02T10:59:37Z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0x010100ABD58BF338E8AD4CAAE7D271D96896C5</vt:lpwstr>
  </property>
</Properties>
</file>