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na Margrete Aanderaa Neergård" userId="5c826961-fafa-459d-8d41-9adfa4070663" providerId="ADAL" clId="{58174D04-985A-425B-82C7-9AAF0AA1322E}"/>
    <pc:docChg chg="modSld">
      <pc:chgData name="Stina Margrete Aanderaa Neergård" userId="5c826961-fafa-459d-8d41-9adfa4070663" providerId="ADAL" clId="{58174D04-985A-425B-82C7-9AAF0AA1322E}" dt="2021-06-21T22:37:50.174" v="3" actId="1076"/>
      <pc:docMkLst>
        <pc:docMk/>
      </pc:docMkLst>
      <pc:sldChg chg="modSp mod">
        <pc:chgData name="Stina Margrete Aanderaa Neergård" userId="5c826961-fafa-459d-8d41-9adfa4070663" providerId="ADAL" clId="{58174D04-985A-425B-82C7-9AAF0AA1322E}" dt="2021-06-21T22:37:50.174" v="3" actId="1076"/>
        <pc:sldMkLst>
          <pc:docMk/>
          <pc:sldMk cId="1867893022" sldId="256"/>
        </pc:sldMkLst>
        <pc:picChg chg="mod">
          <ac:chgData name="Stina Margrete Aanderaa Neergård" userId="5c826961-fafa-459d-8d41-9adfa4070663" providerId="ADAL" clId="{58174D04-985A-425B-82C7-9AAF0AA1322E}" dt="2021-06-21T22:37:50.174" v="3" actId="1076"/>
          <ac:picMkLst>
            <pc:docMk/>
            <pc:sldMk cId="1867893022" sldId="256"/>
            <ac:picMk id="5" creationId="{EC586FD7-B85D-4C37-8856-BF9C52510FB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BAECB-A281-4B2B-8A23-C5B0623570BC}" type="datetimeFigureOut">
              <a:rPr lang="nb-NO" smtClean="0"/>
              <a:t>22.06.2021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185EE-07E3-439F-9CA0-6003FE8722DC}" type="slidenum">
              <a:rPr lang="nb-NO" smtClean="0"/>
              <a:t>‹#›</a:t>
            </a:fld>
            <a:endParaRPr lang="nb-NO"/>
          </a:p>
        </p:txBody>
      </p:sp>
    </p:spTree>
    <p:extLst>
      <p:ext uri="{BB962C8B-B14F-4D97-AF65-F5344CB8AC3E}">
        <p14:creationId xmlns:p14="http://schemas.microsoft.com/office/powerpoint/2010/main" val="38251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Montserrat Light" panose="00000400000000000000" pitchFamily="2" charset="0"/>
                <a:ea typeface="Calibri" panose="020F0502020204030204" pitchFamily="34" charset="0"/>
                <a:cs typeface="Times New Roman" panose="02020603050405020304" pitchFamily="18" charset="0"/>
              </a:rPr>
              <a:t>Rundt omkring Saku er det flere andre menigheter – noen store og noen små. Noen har søndagsskole og opplegg for barn, andre har så å si ingenting. For å få en følelse av at vi er mange samles barna fra menighetene en gang i året.</a:t>
            </a:r>
          </a:p>
          <a:p>
            <a:endParaRPr lang="nb-NO" sz="1800" b="1" dirty="0">
              <a:effectLst/>
              <a:latin typeface="Montserrat Light" panose="00000400000000000000" pitchFamily="2" charset="0"/>
              <a:ea typeface="Calibri" panose="020F0502020204030204" pitchFamily="34" charset="0"/>
              <a:cs typeface="Times New Roman" panose="02020603050405020304" pitchFamily="18" charset="0"/>
            </a:endParaRPr>
          </a:p>
          <a:p>
            <a:r>
              <a:rPr lang="nb-NO" sz="1800" dirty="0">
                <a:effectLst/>
                <a:latin typeface="Montserrat Light" panose="00000400000000000000" pitchFamily="2" charset="0"/>
                <a:ea typeface="Calibri" panose="020F0502020204030204" pitchFamily="34" charset="0"/>
                <a:cs typeface="Times New Roman" panose="02020603050405020304" pitchFamily="18" charset="0"/>
              </a:rPr>
              <a:t>– Fra Saku menighet var vi fire voksne og åtte barn, forteller misjonær Ave Mølster. – Vi  var først samlet til familiegudstjeneste. Deretter fikk vi deilig lunsj – makaroni som var blandet med kjøttdeig. Deretter begynte aktivitetsløpet. </a:t>
            </a:r>
          </a:p>
          <a:p>
            <a:endParaRPr lang="nb-NO" sz="1800" dirty="0">
              <a:effectLst/>
              <a:latin typeface="Montserrat Light" panose="00000400000000000000" pitchFamily="2"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6FE185EE-07E3-439F-9CA0-6003FE8722DC}" type="slidenum">
              <a:rPr lang="nb-NO" smtClean="0"/>
              <a:t>1</a:t>
            </a:fld>
            <a:endParaRPr lang="nb-NO"/>
          </a:p>
        </p:txBody>
      </p:sp>
    </p:spTree>
    <p:extLst>
      <p:ext uri="{BB962C8B-B14F-4D97-AF65-F5344CB8AC3E}">
        <p14:creationId xmlns:p14="http://schemas.microsoft.com/office/powerpoint/2010/main" val="421389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Montserrat Light" panose="00000400000000000000" pitchFamily="2" charset="0"/>
                <a:ea typeface="Calibri" panose="020F0502020204030204" pitchFamily="34" charset="0"/>
                <a:cs typeface="Times New Roman" panose="02020603050405020304" pitchFamily="18" charset="0"/>
              </a:rPr>
              <a:t>Barna måtte gjennom seks punkter på to timer. Og på alle punktene fikk de oppgaver. De lærte om veien til Himmelen, og om hvordan vi kan gå på den veien. De måtte være bibelarkeologer, lese hemmelig skrift og tegne himmelriket. Vi fikk også erfare hvordan det er å være først, og hvordan det er å være sist. </a:t>
            </a:r>
          </a:p>
          <a:p>
            <a:endParaRPr lang="nb-NO" dirty="0"/>
          </a:p>
        </p:txBody>
      </p:sp>
      <p:sp>
        <p:nvSpPr>
          <p:cNvPr id="4" name="Plassholder for lysbildenummer 3"/>
          <p:cNvSpPr>
            <a:spLocks noGrp="1"/>
          </p:cNvSpPr>
          <p:nvPr>
            <p:ph type="sldNum" sz="quarter" idx="5"/>
          </p:nvPr>
        </p:nvSpPr>
        <p:spPr/>
        <p:txBody>
          <a:bodyPr/>
          <a:lstStyle/>
          <a:p>
            <a:fld id="{6FE185EE-07E3-439F-9CA0-6003FE8722DC}" type="slidenum">
              <a:rPr lang="nb-NO" smtClean="0"/>
              <a:t>2</a:t>
            </a:fld>
            <a:endParaRPr lang="nb-NO"/>
          </a:p>
        </p:txBody>
      </p:sp>
    </p:spTree>
    <p:extLst>
      <p:ext uri="{BB962C8B-B14F-4D97-AF65-F5344CB8AC3E}">
        <p14:creationId xmlns:p14="http://schemas.microsoft.com/office/powerpoint/2010/main" val="327840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85800" y="4400549"/>
            <a:ext cx="5486400" cy="4380195"/>
          </a:xfrm>
        </p:spPr>
        <p:txBody>
          <a:bodyPr/>
          <a:lstStyle/>
          <a:p>
            <a:pPr>
              <a:lnSpc>
                <a:spcPct val="107000"/>
              </a:lnSpc>
              <a:spcAft>
                <a:spcPts val="800"/>
              </a:spcAft>
            </a:pPr>
            <a:r>
              <a:rPr lang="nb-NO" sz="1800" dirty="0">
                <a:effectLst/>
                <a:latin typeface="Montserrat Light" panose="00000400000000000000" pitchFamily="2" charset="0"/>
                <a:ea typeface="Calibri" panose="020F0502020204030204" pitchFamily="34" charset="0"/>
                <a:cs typeface="Times New Roman" panose="02020603050405020304" pitchFamily="18" charset="0"/>
              </a:rPr>
              <a:t>Når aktivitetsløpet var ferdig, var det noen som viste fram kjemiske eksperiment: Det var rart og morsomt å se hvordan ilden kunne brenne på hånda uten at det gjorde vondt, hvordan man kunne få et egg inn i en flaske uten å knuse det, og hvordan man kunne lage en «trygg» </a:t>
            </a:r>
            <a:r>
              <a:rPr lang="nb-NO" sz="1800" dirty="0" err="1">
                <a:effectLst/>
                <a:latin typeface="Montserrat Light" panose="00000400000000000000" pitchFamily="2" charset="0"/>
                <a:ea typeface="Calibri" panose="020F0502020204030204" pitchFamily="34" charset="0"/>
                <a:cs typeface="Times New Roman" panose="02020603050405020304" pitchFamily="18" charset="0"/>
              </a:rPr>
              <a:t>eksplosion</a:t>
            </a:r>
            <a:r>
              <a:rPr lang="nb-NO" sz="1800" dirty="0">
                <a:effectLst/>
                <a:latin typeface="Montserrat Light" panose="00000400000000000000" pitchFamily="2" charset="0"/>
                <a:ea typeface="Calibri" panose="020F0502020204030204" pitchFamily="34" charset="0"/>
                <a:cs typeface="Times New Roman" panose="02020603050405020304" pitchFamily="18" charset="0"/>
              </a:rPr>
              <a:t>. Barna syntes det var spennende, og alle ville være «medhjelpere» til eksperimentlederen.</a:t>
            </a:r>
          </a:p>
          <a:p>
            <a:pPr>
              <a:lnSpc>
                <a:spcPct val="107000"/>
              </a:lnSpc>
              <a:spcAft>
                <a:spcPts val="800"/>
              </a:spcAft>
            </a:pPr>
            <a:r>
              <a:rPr lang="nb-NO" sz="1800" dirty="0">
                <a:effectLst/>
                <a:latin typeface="Montserrat Light" panose="00000400000000000000" pitchFamily="2" charset="0"/>
                <a:ea typeface="Calibri" panose="020F0502020204030204" pitchFamily="34" charset="0"/>
                <a:cs typeface="Times New Roman" panose="02020603050405020304" pitchFamily="18" charset="0"/>
              </a:rPr>
              <a:t>Dagen ble avsluttet med en sjokoladekringle og en bønnekjede, der alle som var med leide hverandre i hendene. </a:t>
            </a:r>
          </a:p>
          <a:p>
            <a:endParaRPr lang="nb-NO" dirty="0"/>
          </a:p>
        </p:txBody>
      </p:sp>
      <p:sp>
        <p:nvSpPr>
          <p:cNvPr id="4" name="Plassholder for lysbildenummer 3"/>
          <p:cNvSpPr>
            <a:spLocks noGrp="1"/>
          </p:cNvSpPr>
          <p:nvPr>
            <p:ph type="sldNum" sz="quarter" idx="5"/>
          </p:nvPr>
        </p:nvSpPr>
        <p:spPr/>
        <p:txBody>
          <a:bodyPr/>
          <a:lstStyle/>
          <a:p>
            <a:fld id="{6FE185EE-07E3-439F-9CA0-6003FE8722DC}" type="slidenum">
              <a:rPr lang="nb-NO" smtClean="0"/>
              <a:t>3</a:t>
            </a:fld>
            <a:endParaRPr lang="nb-NO"/>
          </a:p>
        </p:txBody>
      </p:sp>
    </p:spTree>
    <p:extLst>
      <p:ext uri="{BB962C8B-B14F-4D97-AF65-F5344CB8AC3E}">
        <p14:creationId xmlns:p14="http://schemas.microsoft.com/office/powerpoint/2010/main" val="199447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2E74C2-516A-40B4-AB7C-D10DE716A4A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073A72C-917C-4517-B38B-274630E22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2AC966B-296F-49DA-9A23-6A768622B0AD}"/>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5" name="Plassholder for bunntekst 4">
            <a:extLst>
              <a:ext uri="{FF2B5EF4-FFF2-40B4-BE49-F238E27FC236}">
                <a16:creationId xmlns:a16="http://schemas.microsoft.com/office/drawing/2014/main" id="{F97349B8-CF6A-4917-8D7C-2C36B278F46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C84531-E9C8-4D60-8F20-A6209CD7FD3C}"/>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123648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62C5EA-3890-4E18-BF2B-5DCAD6E7907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FEA6BE5-AC47-4990-897A-97BB0410513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0C41853-7547-4C85-B366-90C440EAF359}"/>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5" name="Plassholder for bunntekst 4">
            <a:extLst>
              <a:ext uri="{FF2B5EF4-FFF2-40B4-BE49-F238E27FC236}">
                <a16:creationId xmlns:a16="http://schemas.microsoft.com/office/drawing/2014/main" id="{002AFBDB-73B6-439F-91C4-E398A0AFE93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D35A082-721C-4EB9-AB42-50EF54CD5546}"/>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407460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2A29F85-F07F-4FF7-9FC2-23539E7F28B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F8F2594-D9ED-4102-B3D1-033F4CC50F2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489B95C-F7B2-41DD-B854-7729AE76F673}"/>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5" name="Plassholder for bunntekst 4">
            <a:extLst>
              <a:ext uri="{FF2B5EF4-FFF2-40B4-BE49-F238E27FC236}">
                <a16:creationId xmlns:a16="http://schemas.microsoft.com/office/drawing/2014/main" id="{5A67761A-A522-4B4A-89C9-0EC8C71E4E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9862222-8231-412D-9284-5A922BAF755D}"/>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257009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48DAEC-46FD-4F73-832F-DA61042441C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447D11E-2A0C-4A1B-A783-5880E5F208B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B177F95-2F78-4943-B74B-81040B31D90B}"/>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5" name="Plassholder for bunntekst 4">
            <a:extLst>
              <a:ext uri="{FF2B5EF4-FFF2-40B4-BE49-F238E27FC236}">
                <a16:creationId xmlns:a16="http://schemas.microsoft.com/office/drawing/2014/main" id="{3DC3BF24-DB09-4632-874C-4E67834A7B2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B721AFD-1359-4FAF-8D00-874A6826C873}"/>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88739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1D562D-9211-4667-A508-266C8CB1AEA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8BF1CE9-A412-4680-A906-54DFD41692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89E96A5-69A2-4628-BCF4-A79A3818D81B}"/>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5" name="Plassholder for bunntekst 4">
            <a:extLst>
              <a:ext uri="{FF2B5EF4-FFF2-40B4-BE49-F238E27FC236}">
                <a16:creationId xmlns:a16="http://schemas.microsoft.com/office/drawing/2014/main" id="{60E946C2-3EAE-474E-B35A-BD1D46B20A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58DCAD7-CC79-4677-B21F-DDA1A79678FA}"/>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246899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72E41A-CC42-48F8-A259-52803FD5BEC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9EA4181-8B29-469B-B2CF-7245FFA8E18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BB1F223-8E9B-450A-A251-7EAF99ADC6E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98DB855-24D4-4A91-911D-1EA3D777BAE0}"/>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6" name="Plassholder for bunntekst 5">
            <a:extLst>
              <a:ext uri="{FF2B5EF4-FFF2-40B4-BE49-F238E27FC236}">
                <a16:creationId xmlns:a16="http://schemas.microsoft.com/office/drawing/2014/main" id="{9D6E69A9-6EC3-41F1-8070-8817CAAE2F0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8A37C36-D6D6-4ABA-AF8E-C45B7863982F}"/>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18789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74ACCA-0331-4F2A-975E-7905C206356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406B3BF-770A-4AEC-90F4-C0FCB7774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0505DBF-DD4B-4735-9E6A-4CD5F2E7718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ECAE560-6DEE-41FC-92C4-591F712DB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6236825-E300-49B0-8C8D-760B0FE775F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AD80B44-00AB-4831-AF51-CEED587EA065}"/>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8" name="Plassholder for bunntekst 7">
            <a:extLst>
              <a:ext uri="{FF2B5EF4-FFF2-40B4-BE49-F238E27FC236}">
                <a16:creationId xmlns:a16="http://schemas.microsoft.com/office/drawing/2014/main" id="{108200EE-81BB-44E6-9B52-7C7A2A5288E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22BD9F0-606F-4859-896B-AF1336ADEE4C}"/>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473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9A4E05-4F08-48C6-9E5E-A4586AF68A6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FCCF94C-40CB-4DDE-8D34-C91980FB3EAC}"/>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4" name="Plassholder for bunntekst 3">
            <a:extLst>
              <a:ext uri="{FF2B5EF4-FFF2-40B4-BE49-F238E27FC236}">
                <a16:creationId xmlns:a16="http://schemas.microsoft.com/office/drawing/2014/main" id="{29C12D27-5DDD-42FA-AE82-A1C87839B95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8C2AB8F-9402-4620-BBD9-FA807E873E2D}"/>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73362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FFBCAE5-08DC-45FF-AF45-2B160E690A37}"/>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3" name="Plassholder for bunntekst 2">
            <a:extLst>
              <a:ext uri="{FF2B5EF4-FFF2-40B4-BE49-F238E27FC236}">
                <a16:creationId xmlns:a16="http://schemas.microsoft.com/office/drawing/2014/main" id="{2679927C-D92E-4459-B163-B8F22E60BAE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44BEC5E-41FE-4441-A94C-A09E194F6007}"/>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386187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43AA7F-C290-49DB-8E19-4E7382D8649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A50085C-74F5-475C-AAF2-6D04FA05E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1C3B889-F747-4C61-82EE-3E86A2A0F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F4D51B8-7E05-4369-9718-2FBB782CC13C}"/>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6" name="Plassholder for bunntekst 5">
            <a:extLst>
              <a:ext uri="{FF2B5EF4-FFF2-40B4-BE49-F238E27FC236}">
                <a16:creationId xmlns:a16="http://schemas.microsoft.com/office/drawing/2014/main" id="{D7AC27B0-0AAD-4180-96F0-10F0F5A3798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B4F85F4-1566-44FF-83EB-C61925668381}"/>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213993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2BC74E-4FCE-4ADC-8C33-E996A7363A3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70EC0F3-3DA1-4E00-A0FB-AC1565AC1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4E10530-138E-44BA-B97A-48D8C2EC8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23C7868-6631-4E70-A338-98B24A77F70F}"/>
              </a:ext>
            </a:extLst>
          </p:cNvPr>
          <p:cNvSpPr>
            <a:spLocks noGrp="1"/>
          </p:cNvSpPr>
          <p:nvPr>
            <p:ph type="dt" sz="half" idx="10"/>
          </p:nvPr>
        </p:nvSpPr>
        <p:spPr/>
        <p:txBody>
          <a:bodyPr/>
          <a:lstStyle/>
          <a:p>
            <a:fld id="{4C613E36-C5FE-4E60-ADCE-0E0709605829}" type="datetimeFigureOut">
              <a:rPr lang="nb-NO" smtClean="0"/>
              <a:t>22.06.2021</a:t>
            </a:fld>
            <a:endParaRPr lang="nb-NO"/>
          </a:p>
        </p:txBody>
      </p:sp>
      <p:sp>
        <p:nvSpPr>
          <p:cNvPr id="6" name="Plassholder for bunntekst 5">
            <a:extLst>
              <a:ext uri="{FF2B5EF4-FFF2-40B4-BE49-F238E27FC236}">
                <a16:creationId xmlns:a16="http://schemas.microsoft.com/office/drawing/2014/main" id="{B6FFBD8F-5014-4B3A-B24C-02FABA9359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507AB5D-6E8C-4148-9039-36E808532A00}"/>
              </a:ext>
            </a:extLst>
          </p:cNvPr>
          <p:cNvSpPr>
            <a:spLocks noGrp="1"/>
          </p:cNvSpPr>
          <p:nvPr>
            <p:ph type="sldNum" sz="quarter" idx="12"/>
          </p:nvPr>
        </p:nvSpPr>
        <p:spPr/>
        <p:txBody>
          <a:bodyPr/>
          <a:lstStyle/>
          <a:p>
            <a:fld id="{FC40160D-AC25-4BBC-B585-A2F84B8A0318}" type="slidenum">
              <a:rPr lang="nb-NO" smtClean="0"/>
              <a:t>‹#›</a:t>
            </a:fld>
            <a:endParaRPr lang="nb-NO"/>
          </a:p>
        </p:txBody>
      </p:sp>
    </p:spTree>
    <p:extLst>
      <p:ext uri="{BB962C8B-B14F-4D97-AF65-F5344CB8AC3E}">
        <p14:creationId xmlns:p14="http://schemas.microsoft.com/office/powerpoint/2010/main" val="167700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4D791A3-9291-4949-B4C4-B55982F2E4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7B3A21E-4C1F-4269-AE05-E6670116B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F6501EE-D327-4366-AE1C-A9252D643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13E36-C5FE-4E60-ADCE-0E0709605829}" type="datetimeFigureOut">
              <a:rPr lang="nb-NO" smtClean="0"/>
              <a:t>22.06.2021</a:t>
            </a:fld>
            <a:endParaRPr lang="nb-NO"/>
          </a:p>
        </p:txBody>
      </p:sp>
      <p:sp>
        <p:nvSpPr>
          <p:cNvPr id="5" name="Plassholder for bunntekst 4">
            <a:extLst>
              <a:ext uri="{FF2B5EF4-FFF2-40B4-BE49-F238E27FC236}">
                <a16:creationId xmlns:a16="http://schemas.microsoft.com/office/drawing/2014/main" id="{75EFB055-73DD-40A9-9EF5-43E6149D93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3668834-363B-4AC3-9192-E293DF4BB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0160D-AC25-4BBC-B585-A2F84B8A0318}" type="slidenum">
              <a:rPr lang="nb-NO" smtClean="0"/>
              <a:t>‹#›</a:t>
            </a:fld>
            <a:endParaRPr lang="nb-NO"/>
          </a:p>
        </p:txBody>
      </p:sp>
    </p:spTree>
    <p:extLst>
      <p:ext uri="{BB962C8B-B14F-4D97-AF65-F5344CB8AC3E}">
        <p14:creationId xmlns:p14="http://schemas.microsoft.com/office/powerpoint/2010/main" val="1793911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EF560A-37F4-4BD5-9E7D-47512DB4E3B4}"/>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AE4AED99-053B-4D2E-A710-1B6E78925B1A}"/>
              </a:ext>
            </a:extLst>
          </p:cNvPr>
          <p:cNvSpPr>
            <a:spLocks noGrp="1"/>
          </p:cNvSpPr>
          <p:nvPr>
            <p:ph type="subTitle" idx="1"/>
          </p:nvPr>
        </p:nvSpPr>
        <p:spPr/>
        <p:txBody>
          <a:bodyPr/>
          <a:lstStyle/>
          <a:p>
            <a:endParaRPr lang="nb-NO"/>
          </a:p>
        </p:txBody>
      </p:sp>
      <p:pic>
        <p:nvPicPr>
          <p:cNvPr id="5" name="Bilde 4" descr="Et bilde som inneholder tekst, person, innendørs, gruppe&#10;&#10;Automatisk generert beskrivelse">
            <a:extLst>
              <a:ext uri="{FF2B5EF4-FFF2-40B4-BE49-F238E27FC236}">
                <a16:creationId xmlns:a16="http://schemas.microsoft.com/office/drawing/2014/main" id="{EC586FD7-B85D-4C37-8856-BF9C52510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0"/>
            <a:ext cx="12438380" cy="9328785"/>
          </a:xfrm>
          <a:prstGeom prst="rect">
            <a:avLst/>
          </a:prstGeom>
        </p:spPr>
      </p:pic>
    </p:spTree>
    <p:extLst>
      <p:ext uri="{BB962C8B-B14F-4D97-AF65-F5344CB8AC3E}">
        <p14:creationId xmlns:p14="http://schemas.microsoft.com/office/powerpoint/2010/main" val="186789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E7CA8E-619E-4475-9D71-FC43D2559318}"/>
              </a:ext>
            </a:extLst>
          </p:cNvPr>
          <p:cNvSpPr>
            <a:spLocks noGrp="1"/>
          </p:cNvSpPr>
          <p:nvPr>
            <p:ph type="title"/>
          </p:nvPr>
        </p:nvSpPr>
        <p:spPr/>
        <p:txBody>
          <a:bodyPr/>
          <a:lstStyle/>
          <a:p>
            <a:endParaRPr lang="nb-NO"/>
          </a:p>
        </p:txBody>
      </p:sp>
      <p:pic>
        <p:nvPicPr>
          <p:cNvPr id="5" name="Plassholder for innhold 4" descr="Et bilde som inneholder tre, gress, utendørs, person&#10;&#10;Automatisk generert beskrivelse">
            <a:extLst>
              <a:ext uri="{FF2B5EF4-FFF2-40B4-BE49-F238E27FC236}">
                <a16:creationId xmlns:a16="http://schemas.microsoft.com/office/drawing/2014/main" id="{603739EE-873B-4619-905C-A3DA8F98A0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86000"/>
            <a:ext cx="12192000" cy="9144000"/>
          </a:xfrm>
        </p:spPr>
      </p:pic>
    </p:spTree>
    <p:extLst>
      <p:ext uri="{BB962C8B-B14F-4D97-AF65-F5344CB8AC3E}">
        <p14:creationId xmlns:p14="http://schemas.microsoft.com/office/powerpoint/2010/main" val="122043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A95A78-1977-4569-8BA3-CEFE856D5F1F}"/>
              </a:ext>
            </a:extLst>
          </p:cNvPr>
          <p:cNvSpPr>
            <a:spLocks noGrp="1"/>
          </p:cNvSpPr>
          <p:nvPr>
            <p:ph type="title"/>
          </p:nvPr>
        </p:nvSpPr>
        <p:spPr/>
        <p:txBody>
          <a:bodyPr/>
          <a:lstStyle/>
          <a:p>
            <a:endParaRPr lang="nb-NO"/>
          </a:p>
        </p:txBody>
      </p:sp>
      <p:pic>
        <p:nvPicPr>
          <p:cNvPr id="5" name="Plassholder for innhold 4" descr="Et bilde som inneholder gress, utendørs, barn, person&#10;&#10;Automatisk generert beskrivelse">
            <a:extLst>
              <a:ext uri="{FF2B5EF4-FFF2-40B4-BE49-F238E27FC236}">
                <a16:creationId xmlns:a16="http://schemas.microsoft.com/office/drawing/2014/main" id="{D77E89DD-A0BB-49D5-B2FD-2F852CFDCA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43000"/>
            <a:ext cx="12192000" cy="9144000"/>
          </a:xfrm>
        </p:spPr>
      </p:pic>
    </p:spTree>
    <p:extLst>
      <p:ext uri="{BB962C8B-B14F-4D97-AF65-F5344CB8AC3E}">
        <p14:creationId xmlns:p14="http://schemas.microsoft.com/office/powerpoint/2010/main" val="6359174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254</Words>
  <Application>Microsoft Office PowerPoint</Application>
  <PresentationFormat>Widescreen</PresentationFormat>
  <Paragraphs>9</Paragraphs>
  <Slides>3</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vt:i4>
      </vt:variant>
    </vt:vector>
  </HeadingPairs>
  <TitlesOfParts>
    <vt:vector size="8" baseType="lpstr">
      <vt:lpstr>Arial</vt:lpstr>
      <vt:lpstr>Calibri</vt:lpstr>
      <vt:lpstr>Calibri Light</vt:lpstr>
      <vt:lpstr>Montserrat Light</vt:lpstr>
      <vt:lpstr>Office-tema</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Stina Margrete Aanderaa Neergård</dc:creator>
  <cp:lastModifiedBy>Stina Margrete Aanderaa Neergård</cp:lastModifiedBy>
  <cp:revision>1</cp:revision>
  <dcterms:created xsi:type="dcterms:W3CDTF">2021-06-21T22:33:49Z</dcterms:created>
  <dcterms:modified xsi:type="dcterms:W3CDTF">2021-06-21T22:38:09Z</dcterms:modified>
</cp:coreProperties>
</file>