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37" r:id="rId2"/>
    <p:sldMasterId id="2147483707" r:id="rId3"/>
  </p:sldMasterIdLst>
  <p:notesMasterIdLst>
    <p:notesMasterId r:id="rId33"/>
  </p:notesMasterIdLst>
  <p:sldIdLst>
    <p:sldId id="256" r:id="rId4"/>
    <p:sldId id="259" r:id="rId5"/>
    <p:sldId id="289" r:id="rId6"/>
    <p:sldId id="290" r:id="rId7"/>
    <p:sldId id="260" r:id="rId8"/>
    <p:sldId id="291" r:id="rId9"/>
    <p:sldId id="282" r:id="rId10"/>
    <p:sldId id="258" r:id="rId11"/>
    <p:sldId id="275" r:id="rId12"/>
    <p:sldId id="265" r:id="rId13"/>
    <p:sldId id="281" r:id="rId14"/>
    <p:sldId id="269" r:id="rId15"/>
    <p:sldId id="267" r:id="rId16"/>
    <p:sldId id="268" r:id="rId17"/>
    <p:sldId id="270" r:id="rId18"/>
    <p:sldId id="271" r:id="rId19"/>
    <p:sldId id="272" r:id="rId20"/>
    <p:sldId id="273" r:id="rId21"/>
    <p:sldId id="276" r:id="rId22"/>
    <p:sldId id="274" r:id="rId23"/>
    <p:sldId id="277" r:id="rId24"/>
    <p:sldId id="279" r:id="rId25"/>
    <p:sldId id="278" r:id="rId26"/>
    <p:sldId id="280" r:id="rId27"/>
    <p:sldId id="287" r:id="rId28"/>
    <p:sldId id="292" r:id="rId29"/>
    <p:sldId id="295" r:id="rId30"/>
    <p:sldId id="293" r:id="rId31"/>
    <p:sldId id="288"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3E93"/>
    <a:srgbClr val="FFDADE"/>
    <a:srgbClr val="B4E4EA"/>
    <a:srgbClr val="663052"/>
    <a:srgbClr val="00B1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55"/>
    <p:restoredTop sz="63963"/>
  </p:normalViewPr>
  <p:slideViewPr>
    <p:cSldViewPr snapToGrid="0" snapToObjects="1">
      <p:cViewPr>
        <p:scale>
          <a:sx n="69" d="100"/>
          <a:sy n="69" d="100"/>
        </p:scale>
        <p:origin x="77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ableStyles" Target="tableStyles.xml"/><Relationship Id="rId3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6DD6FCE-8753-40B9-AA2F-2115170E10C8}"/>
    <pc:docChg chg="modSld">
      <pc:chgData name="" userId="" providerId="" clId="Web-{A6DD6FCE-8753-40B9-AA2F-2115170E10C8}" dt="2018-01-31T18:50:20.162" v="32"/>
      <pc:docMkLst>
        <pc:docMk/>
      </pc:docMkLst>
      <pc:sldChg chg="modNotes">
        <pc:chgData name="" userId="" providerId="" clId="Web-{A6DD6FCE-8753-40B9-AA2F-2115170E10C8}" dt="2018-01-31T18:46:48.773" v="0"/>
        <pc:sldMkLst>
          <pc:docMk/>
          <pc:sldMk cId="2061209228" sldId="260"/>
        </pc:sldMkLst>
      </pc:sldChg>
      <pc:sldChg chg="modSp modNotes">
        <pc:chgData name="" userId="" providerId="" clId="Web-{A6DD6FCE-8753-40B9-AA2F-2115170E10C8}" dt="2018-01-31T18:48:53.385" v="21"/>
        <pc:sldMkLst>
          <pc:docMk/>
          <pc:sldMk cId="765868916" sldId="265"/>
        </pc:sldMkLst>
        <pc:spChg chg="mod">
          <ac:chgData name="" userId="" providerId="" clId="Web-{A6DD6FCE-8753-40B9-AA2F-2115170E10C8}" dt="2018-01-31T18:48:53.385" v="21"/>
          <ac:spMkLst>
            <pc:docMk/>
            <pc:sldMk cId="765868916" sldId="265"/>
            <ac:spMk id="7" creationId="{00000000-0000-0000-0000-000000000000}"/>
          </ac:spMkLst>
        </pc:spChg>
      </pc:sldChg>
      <pc:sldChg chg="modNotes">
        <pc:chgData name="" userId="" providerId="" clId="Web-{A6DD6FCE-8753-40B9-AA2F-2115170E10C8}" dt="2018-01-31T18:48:37.102" v="20"/>
        <pc:sldMkLst>
          <pc:docMk/>
          <pc:sldMk cId="2554472" sldId="268"/>
        </pc:sldMkLst>
      </pc:sldChg>
      <pc:sldChg chg="modNotes">
        <pc:chgData name="" userId="" providerId="" clId="Web-{A6DD6FCE-8753-40B9-AA2F-2115170E10C8}" dt="2018-01-31T18:48:28.741" v="19"/>
        <pc:sldMkLst>
          <pc:docMk/>
          <pc:sldMk cId="1371379172" sldId="269"/>
        </pc:sldMkLst>
      </pc:sldChg>
      <pc:sldChg chg="modNotes">
        <pc:chgData name="" userId="" providerId="" clId="Web-{A6DD6FCE-8753-40B9-AA2F-2115170E10C8}" dt="2018-01-31T18:49:17.170" v="25"/>
        <pc:sldMkLst>
          <pc:docMk/>
          <pc:sldMk cId="1341223708" sldId="270"/>
        </pc:sldMkLst>
      </pc:sldChg>
      <pc:sldChg chg="modNotes">
        <pc:chgData name="" userId="" providerId="" clId="Web-{A6DD6FCE-8753-40B9-AA2F-2115170E10C8}" dt="2018-01-31T18:49:38.689" v="27"/>
        <pc:sldMkLst>
          <pc:docMk/>
          <pc:sldMk cId="40710200" sldId="271"/>
        </pc:sldMkLst>
      </pc:sldChg>
      <pc:sldChg chg="modNotes">
        <pc:chgData name="" userId="" providerId="" clId="Web-{A6DD6FCE-8753-40B9-AA2F-2115170E10C8}" dt="2018-01-31T18:49:52.644" v="29"/>
        <pc:sldMkLst>
          <pc:docMk/>
          <pc:sldMk cId="1639217811" sldId="272"/>
        </pc:sldMkLst>
      </pc:sldChg>
      <pc:sldChg chg="modNotes">
        <pc:chgData name="" userId="" providerId="" clId="Web-{A6DD6FCE-8753-40B9-AA2F-2115170E10C8}" dt="2018-01-31T18:49:59.004" v="30"/>
        <pc:sldMkLst>
          <pc:docMk/>
          <pc:sldMk cId="2013699724" sldId="273"/>
        </pc:sldMkLst>
      </pc:sldChg>
      <pc:sldChg chg="modNotes">
        <pc:chgData name="" userId="" providerId="" clId="Web-{A6DD6FCE-8753-40B9-AA2F-2115170E10C8}" dt="2018-01-31T18:50:20.162" v="32"/>
        <pc:sldMkLst>
          <pc:docMk/>
          <pc:sldMk cId="1246025485" sldId="276"/>
        </pc:sldMkLst>
      </pc:sldChg>
      <pc:sldChg chg="modSp modNotes">
        <pc:chgData name="" userId="" providerId="" clId="Web-{A6DD6FCE-8753-40B9-AA2F-2115170E10C8}" dt="2018-01-31T18:47:23.294" v="9"/>
        <pc:sldMkLst>
          <pc:docMk/>
          <pc:sldMk cId="1452742816" sldId="282"/>
        </pc:sldMkLst>
        <pc:spChg chg="mod">
          <ac:chgData name="" userId="" providerId="" clId="Web-{A6DD6FCE-8753-40B9-AA2F-2115170E10C8}" dt="2018-01-31T18:47:04.776" v="6"/>
          <ac:spMkLst>
            <pc:docMk/>
            <pc:sldMk cId="1452742816" sldId="282"/>
            <ac:spMk id="2" creationId="{00000000-0000-0000-0000-000000000000}"/>
          </ac:spMkLst>
        </pc:spChg>
      </pc:sldChg>
    </pc:docChg>
  </pc:docChgLst>
  <pc:docChgLst>
    <pc:chgData clId="Web-{D9062D1C-6FA6-45F0-9F49-947C9CFCB811}"/>
    <pc:docChg chg="modSld">
      <pc:chgData name="" userId="" providerId="" clId="Web-{D9062D1C-6FA6-45F0-9F49-947C9CFCB811}" dt="2018-01-31T19:21:03.896" v="0"/>
      <pc:docMkLst>
        <pc:docMk/>
      </pc:docMkLst>
      <pc:sldChg chg="modNotes">
        <pc:chgData name="" userId="" providerId="" clId="Web-{D9062D1C-6FA6-45F0-9F49-947C9CFCB811}" dt="2018-01-31T19:21:03.896" v="0"/>
        <pc:sldMkLst>
          <pc:docMk/>
          <pc:sldMk cId="2050370074"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8358-EAE3-DE4F-8A79-6A85A6F0A3DD}" type="datetimeFigureOut">
              <a:rPr lang="nb-NO" smtClean="0"/>
              <a:t>05.02.2018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25F3B-AF3F-234F-8248-F172CB702887}" type="slidenum">
              <a:rPr lang="nb-NO" smtClean="0"/>
              <a:t>‹#›</a:t>
            </a:fld>
            <a:endParaRPr lang="nb-NO"/>
          </a:p>
        </p:txBody>
      </p:sp>
    </p:spTree>
    <p:extLst>
      <p:ext uri="{BB962C8B-B14F-4D97-AF65-F5344CB8AC3E}">
        <p14:creationId xmlns:p14="http://schemas.microsoft.com/office/powerpoint/2010/main" val="27970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msu.no/pantefest" TargetMode="External"/><Relationship Id="rId4" Type="http://schemas.openxmlformats.org/officeDocument/2006/relationships/hyperlink" Target="mailto:nmsu@nmsu.no"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FFFFFF"/>
                </a:solidFill>
              </a:rPr>
              <a:t>Her velger du en introduksjon som passer til dagens opplegg og deltakere.</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a:t>
            </a:fld>
            <a:endParaRPr lang="nb-NO"/>
          </a:p>
        </p:txBody>
      </p:sp>
    </p:spTree>
    <p:extLst>
      <p:ext uri="{BB962C8B-B14F-4D97-AF65-F5344CB8AC3E}">
        <p14:creationId xmlns:p14="http://schemas.microsoft.com/office/powerpoint/2010/main" val="9720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 hva</a:t>
            </a:r>
            <a:r>
              <a:rPr lang="nb-NO" baseline="0" dirty="0"/>
              <a:t> skjer nå? Maki, har du fått en påminning på mobilen?</a:t>
            </a:r>
            <a:endParaRPr lang="en-US" dirty="0"/>
          </a:p>
          <a:p>
            <a:r>
              <a:rPr lang="nb-NO" baseline="0" dirty="0"/>
              <a:t>Vi får la Maki fortelle.</a:t>
            </a:r>
            <a:endParaRPr lang="nb-NO" dirty="0"/>
          </a:p>
          <a:p>
            <a:r>
              <a:rPr lang="nb-NO" dirty="0">
                <a:solidFill>
                  <a:srgbClr val="FFFFFF"/>
                </a:solidFill>
              </a:rPr>
              <a:t>Maki sier:</a:t>
            </a:r>
            <a:r>
              <a:rPr lang="nb-NO" baseline="0" dirty="0">
                <a:solidFill>
                  <a:srgbClr val="FFFFFF"/>
                </a:solidFill>
              </a:rPr>
              <a:t> ”</a:t>
            </a:r>
            <a:r>
              <a:rPr lang="nb-NO" kern="1200" dirty="0">
                <a:solidFill>
                  <a:srgbClr val="FFFFFF"/>
                </a:solidFill>
                <a:effectLst/>
              </a:rPr>
              <a:t>Stemmer. For et år siden fikk jeg </a:t>
            </a:r>
            <a:r>
              <a:rPr lang="nb-NO" dirty="0">
                <a:solidFill>
                  <a:srgbClr val="FFFFFF"/>
                </a:solidFill>
              </a:rPr>
              <a:t>denne meldingen </a:t>
            </a:r>
            <a:r>
              <a:rPr lang="nb-NO" kern="1200" dirty="0">
                <a:solidFill>
                  <a:srgbClr val="FFFFFF"/>
                </a:solidFill>
                <a:effectLst/>
              </a:rPr>
              <a:t>fra </a:t>
            </a:r>
            <a:r>
              <a:rPr lang="nb-NO" kern="1200" dirty="0" err="1">
                <a:solidFill>
                  <a:srgbClr val="FFFFFF"/>
                </a:solidFill>
                <a:effectLst/>
              </a:rPr>
              <a:t>Maarja</a:t>
            </a:r>
            <a:r>
              <a:rPr lang="nb-NO" dirty="0">
                <a:solidFill>
                  <a:srgbClr val="FFFFFF"/>
                </a:solidFill>
              </a:rPr>
              <a:t> fra Estland</a:t>
            </a:r>
            <a:r>
              <a:rPr lang="nb-NO" kern="1200" dirty="0">
                <a:solidFill>
                  <a:srgbClr val="FFFFFF"/>
                </a:solidFill>
                <a:effectLst/>
              </a:rPr>
              <a:t>.</a:t>
            </a:r>
            <a:r>
              <a:rPr lang="nb-NO" dirty="0">
                <a:solidFill>
                  <a:srgbClr val="FFFFFF"/>
                </a:solidFill>
                <a:effectLst/>
              </a:rPr>
              <a:t> Vent litt, så skal jeg vise dere meldingen.”</a:t>
            </a:r>
            <a:endParaRPr lang="nb-NO" dirty="0">
              <a:solidFill>
                <a:srgbClr val="FFFFFF"/>
              </a:solidFill>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10</a:t>
            </a:fld>
            <a:endParaRPr lang="nb-NO"/>
          </a:p>
        </p:txBody>
      </p:sp>
    </p:spTree>
    <p:extLst>
      <p:ext uri="{BB962C8B-B14F-4D97-AF65-F5344CB8AC3E}">
        <p14:creationId xmlns:p14="http://schemas.microsoft.com/office/powerpoint/2010/main" val="41958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Hva tror dere det betydde? (La barna tippe. I meldingen ser dere et trist ansikt, en familie</a:t>
            </a:r>
            <a:r>
              <a:rPr lang="nb-NO" sz="1200" kern="1200" baseline="0" dirty="0">
                <a:solidFill>
                  <a:schemeClr val="tx1"/>
                </a:solidFill>
                <a:effectLst/>
                <a:latin typeface="+mn-lt"/>
                <a:ea typeface="+mn-ea"/>
                <a:cs typeface="+mn-cs"/>
              </a:rPr>
              <a:t> med mor, far og datter. Et minustegn og en far viser at far forsvant, og det er bare mor og datter igjen. Det igjen førte til dårlig økonomi og sorg. Og så er det hilsen fra </a:t>
            </a:r>
            <a:r>
              <a:rPr lang="nb-NO" sz="1200" kern="1200" baseline="0" dirty="0" err="1">
                <a:solidFill>
                  <a:schemeClr val="tx1"/>
                </a:solidFill>
                <a:effectLst/>
                <a:latin typeface="+mn-lt"/>
                <a:ea typeface="+mn-ea"/>
                <a:cs typeface="+mn-cs"/>
              </a:rPr>
              <a:t>Maarja</a:t>
            </a:r>
            <a:r>
              <a:rPr lang="nb-NO" sz="1200" kern="1200" baseline="0" dirty="0">
                <a:solidFill>
                  <a:schemeClr val="tx1"/>
                </a:solidFill>
                <a:effectLst/>
                <a:latin typeface="+mn-lt"/>
                <a:ea typeface="+mn-ea"/>
                <a:cs typeface="+mn-cs"/>
              </a:rPr>
              <a:t> og det estiske flagget.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11</a:t>
            </a:fld>
            <a:endParaRPr lang="nb-NO"/>
          </a:p>
        </p:txBody>
      </p:sp>
    </p:spTree>
    <p:extLst>
      <p:ext uri="{BB962C8B-B14F-4D97-AF65-F5344CB8AC3E}">
        <p14:creationId xmlns:p14="http://schemas.microsoft.com/office/powerpoint/2010/main" val="1070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Stemmer! Jeg fikk den meldingen for et år siden. Uff, det virket som om at </a:t>
            </a:r>
            <a:r>
              <a:rPr lang="nb-NO" kern="1200" dirty="0" err="1">
                <a:effectLst/>
                <a:latin typeface="+mn-lt"/>
                <a:ea typeface="+mn-ea"/>
                <a:cs typeface="+mn-cs"/>
              </a:rPr>
              <a:t>Maarja</a:t>
            </a:r>
            <a:r>
              <a:rPr lang="nb-NO" kern="1200" dirty="0">
                <a:effectLst/>
                <a:latin typeface="+mn-lt"/>
                <a:ea typeface="+mn-ea"/>
                <a:cs typeface="+mn-cs"/>
              </a:rPr>
              <a:t> var ganske lei seg. Men så hadde jeg lagt inn en </a:t>
            </a:r>
            <a:r>
              <a:rPr lang="nb-NO" dirty="0"/>
              <a:t>påminnelse </a:t>
            </a:r>
            <a:r>
              <a:rPr lang="nb-NO" kern="1200" dirty="0">
                <a:effectLst/>
                <a:latin typeface="+mn-lt"/>
                <a:ea typeface="+mn-ea"/>
                <a:cs typeface="+mn-cs"/>
              </a:rPr>
              <a:t>om at jeg måtte ringe </a:t>
            </a:r>
            <a:r>
              <a:rPr lang="nb-NO" kern="1200" dirty="0" err="1">
                <a:effectLst/>
                <a:latin typeface="+mn-lt"/>
                <a:ea typeface="+mn-ea"/>
                <a:cs typeface="+mn-cs"/>
              </a:rPr>
              <a:t>Maarja</a:t>
            </a:r>
            <a:r>
              <a:rPr lang="nb-NO" kern="1200" dirty="0">
                <a:effectLst/>
                <a:latin typeface="+mn-lt"/>
                <a:ea typeface="+mn-ea"/>
                <a:cs typeface="+mn-cs"/>
              </a:rPr>
              <a:t> opp igjen og sjekke hvordan det gikk med henne.</a:t>
            </a:r>
            <a:r>
              <a:rPr lang="nb-NO" dirty="0"/>
              <a:t> </a:t>
            </a:r>
            <a:endParaRPr lang="nb-NO" kern="1200" dirty="0">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12</a:t>
            </a:fld>
            <a:endParaRPr lang="nb-NO"/>
          </a:p>
        </p:txBody>
      </p:sp>
    </p:spTree>
    <p:extLst>
      <p:ext uri="{BB962C8B-B14F-4D97-AF65-F5344CB8AC3E}">
        <p14:creationId xmlns:p14="http://schemas.microsoft.com/office/powerpoint/2010/main" val="115360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Hm. Jeg fikk bare mobilsvar, hun kunne ikke snakke nå fordi hun er på søndagsskoleklubb...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13</a:t>
            </a:fld>
            <a:endParaRPr lang="nb-NO"/>
          </a:p>
        </p:txBody>
      </p:sp>
    </p:spTree>
    <p:extLst>
      <p:ext uri="{BB962C8B-B14F-4D97-AF65-F5344CB8AC3E}">
        <p14:creationId xmlns:p14="http://schemas.microsoft.com/office/powerpoint/2010/main" val="12251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kern="1200" dirty="0">
                <a:effectLst/>
                <a:latin typeface="+mn-lt"/>
                <a:ea typeface="+mn-ea"/>
                <a:cs typeface="+mn-cs"/>
              </a:rPr>
              <a:t>Jeg sender en </a:t>
            </a:r>
            <a:r>
              <a:rPr lang="nb-NO" dirty="0"/>
              <a:t>melding</a:t>
            </a:r>
            <a:r>
              <a:rPr lang="nb-NO" kern="1200" dirty="0">
                <a:effectLst/>
                <a:latin typeface="+mn-lt"/>
                <a:ea typeface="+mn-ea"/>
                <a:cs typeface="+mn-cs"/>
              </a:rPr>
              <a:t> og spør hvordan det går.</a:t>
            </a:r>
          </a:p>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14</a:t>
            </a:fld>
            <a:endParaRPr lang="nb-NO"/>
          </a:p>
        </p:txBody>
      </p:sp>
    </p:spTree>
    <p:extLst>
      <p:ext uri="{BB962C8B-B14F-4D97-AF65-F5344CB8AC3E}">
        <p14:creationId xmlns:p14="http://schemas.microsoft.com/office/powerpoint/2010/main" val="1700820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Nå fikk jeg melding fra henne! </a:t>
            </a:r>
            <a:r>
              <a:rPr lang="nb-NO" dirty="0"/>
              <a:t>Det var raskt levert! </a:t>
            </a:r>
            <a:r>
              <a:rPr lang="nb-NO" kern="1200" dirty="0">
                <a:effectLst/>
                <a:latin typeface="+mn-lt"/>
                <a:ea typeface="+mn-ea"/>
                <a:cs typeface="+mn-cs"/>
              </a:rPr>
              <a:t>Jeg skal lese for dere.</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15</a:t>
            </a:fld>
            <a:endParaRPr lang="nb-NO"/>
          </a:p>
        </p:txBody>
      </p:sp>
    </p:spTree>
    <p:extLst>
      <p:ext uri="{BB962C8B-B14F-4D97-AF65-F5344CB8AC3E}">
        <p14:creationId xmlns:p14="http://schemas.microsoft.com/office/powerpoint/2010/main" val="52921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Hei Maki! Så koselig å høre fra deg. Stemmer det, jeg meldte deg jo for et år siden. Da følte jeg meg skikkelig alene og trengte å prate med noen. Jeg bor sammen med mamma. Jeg har ikke noen pappe og mamma jobber og jobber for at vi skal ha penger til mat og det vi trenger for å leve. I fjor var jeg så lei meg for at livet var som det var for mamma og meg. Hun var alltid på jobb, jeg var mye alene hjemme. Etter jeg sendte meldingen til deg, så skjedde det noe som skulle komme til å forandre mye for oss. Mamma traff en gammel venninne en dag vi var på butikken. Venninnen spurte om mamma og jeg ville være med henne i kirka. Da begynte mamma å gråte. Jeg forsto ingenting, for vi hadde jo aldri noen gang vært i</a:t>
            </a:r>
            <a:r>
              <a:rPr lang="nb-NO" sz="1200" kern="1200" dirty="0" smtClean="0">
                <a:solidFill>
                  <a:schemeClr val="tx1"/>
                </a:solidFill>
                <a:effectLst/>
                <a:latin typeface="+mn-lt"/>
                <a:ea typeface="+mn-ea"/>
                <a:cs typeface="+mn-cs"/>
              </a:rPr>
              <a:t> </a:t>
            </a:r>
            <a:r>
              <a:rPr lang="nb-NO" sz="1200" i="1" kern="1200" dirty="0" smtClean="0">
                <a:solidFill>
                  <a:schemeClr val="tx1"/>
                </a:solidFill>
                <a:effectLst/>
                <a:latin typeface="+mn-lt"/>
                <a:ea typeface="+mn-ea"/>
                <a:cs typeface="+mn-cs"/>
              </a:rPr>
              <a:t>kirken.</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Da vi kom hjem, fortalte mamma meg hvorfor hun gråt. Da mamma var liten, var det nesten ingen kirker som var åpne. Fra 1940 til 1941 gikk det fra 500 kirker i Estland til 50 kirker. Og det var forbudt å fortelle om Jesus. Mamma husker at mormoren hennes fortalte henne om da hun selv var liten og gikk i kirka. I 1991 var mamma 11 år, og da ble det igjen fritt å tro. Mormorens største ønske hadde vært å få gå i en kirke igjen, men hun hadde vært for syk og gammel.</a:t>
            </a:r>
            <a:endParaRPr lang="nb-NO" sz="1200" kern="1200" dirty="0" smtClean="0">
              <a:solidFill>
                <a:schemeClr val="tx1"/>
              </a:solidFill>
              <a:effectLst/>
              <a:latin typeface="+mn-lt"/>
              <a:ea typeface="+mn-ea"/>
              <a:cs typeface="+mn-cs"/>
            </a:endParaRPr>
          </a:p>
          <a:p>
            <a:r>
              <a:rPr lang="nb-NO" sz="1200" i="1" kern="1200" dirty="0" smtClean="0">
                <a:solidFill>
                  <a:schemeClr val="tx1"/>
                </a:solidFill>
                <a:effectLst/>
                <a:latin typeface="+mn-lt"/>
                <a:ea typeface="+mn-ea"/>
                <a:cs typeface="+mn-cs"/>
              </a:rPr>
              <a:t>Jeg tror kanskje mamma følte at det ble litt sterkt at hun skulle få gå i en kirke, mens mormoren som hadde drømt om det hele livet, aldri fikk muligheten.</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16</a:t>
            </a:fld>
            <a:endParaRPr lang="nb-NO"/>
          </a:p>
        </p:txBody>
      </p:sp>
    </p:spTree>
    <p:extLst>
      <p:ext uri="{BB962C8B-B14F-4D97-AF65-F5344CB8AC3E}">
        <p14:creationId xmlns:p14="http://schemas.microsoft.com/office/powerpoint/2010/main" val="20929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i="1" kern="1200" dirty="0" smtClean="0">
                <a:solidFill>
                  <a:schemeClr val="tx1"/>
                </a:solidFill>
                <a:effectLst/>
                <a:latin typeface="+mn-lt"/>
                <a:ea typeface="+mn-ea"/>
                <a:cs typeface="+mn-cs"/>
              </a:rPr>
              <a:t>Du, vent litt, jeg skal sende deg et nytt bilde. Det er fra kirka vår. For mamma og jeg ble med til kirka. Der traff vi mange fine mennesker. Jeg hadde jo følt meg så alene, men i kirka fikk vi mange nye venner. Nå er det sånn at når mamma må jobbe på kvelden, så får jeg besøke den nye venninna mi og mammaen hennes. Og når venninna mi sin mamma skal jobbe, så kommer venninna mi på besøk til oss. Jeg er faktisk ikke alene lenger.</a:t>
            </a:r>
            <a:r>
              <a:rPr lang="nb-NO" dirty="0" smtClean="0">
                <a:effectLst/>
              </a:rPr>
              <a:t> </a:t>
            </a:r>
            <a:endParaRPr lang="en-US"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17</a:t>
            </a:fld>
            <a:endParaRPr lang="nb-NO"/>
          </a:p>
        </p:txBody>
      </p:sp>
    </p:spTree>
    <p:extLst>
      <p:ext uri="{BB962C8B-B14F-4D97-AF65-F5344CB8AC3E}">
        <p14:creationId xmlns:p14="http://schemas.microsoft.com/office/powerpoint/2010/main" val="9456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effectLst/>
                <a:latin typeface="+mn-lt"/>
                <a:ea typeface="+mn-ea"/>
                <a:cs typeface="+mn-cs"/>
              </a:rPr>
              <a:t>Oi, det var en lang </a:t>
            </a:r>
            <a:r>
              <a:rPr lang="nb-NO" kern="1200" dirty="0" smtClean="0">
                <a:effectLst/>
                <a:latin typeface="+mn-lt"/>
                <a:ea typeface="+mn-ea"/>
                <a:cs typeface="+mn-cs"/>
              </a:rPr>
              <a:t>melding! </a:t>
            </a:r>
            <a:r>
              <a:rPr lang="nb-NO" kern="1200" dirty="0">
                <a:effectLst/>
                <a:latin typeface="+mn-lt"/>
                <a:ea typeface="+mn-ea"/>
                <a:cs typeface="+mn-cs"/>
              </a:rPr>
              <a:t>Jeg forstår jo at </a:t>
            </a:r>
            <a:r>
              <a:rPr lang="nb-NO" kern="1200" dirty="0" err="1">
                <a:effectLst/>
                <a:latin typeface="+mn-lt"/>
                <a:ea typeface="+mn-ea"/>
                <a:cs typeface="+mn-cs"/>
              </a:rPr>
              <a:t>Maarja</a:t>
            </a:r>
            <a:r>
              <a:rPr lang="nb-NO" kern="1200" dirty="0">
                <a:effectLst/>
                <a:latin typeface="+mn-lt"/>
                <a:ea typeface="+mn-ea"/>
                <a:cs typeface="+mn-cs"/>
              </a:rPr>
              <a:t> er litt opptatt, men jeg må bare skrive og spørre hvordan det er å gå i kirka i Estland</a:t>
            </a:r>
            <a:r>
              <a:rPr lang="nb-NO" dirty="0"/>
              <a:t>.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18</a:t>
            </a:fld>
            <a:endParaRPr lang="nb-NO"/>
          </a:p>
        </p:txBody>
      </p:sp>
    </p:spTree>
    <p:extLst>
      <p:ext uri="{BB962C8B-B14F-4D97-AF65-F5344CB8AC3E}">
        <p14:creationId xmlns:p14="http://schemas.microsoft.com/office/powerpoint/2010/main" val="23879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kern="1200" dirty="0" smtClean="0">
                <a:solidFill>
                  <a:schemeClr val="tx1"/>
                </a:solidFill>
                <a:effectLst/>
                <a:latin typeface="+mn-lt"/>
                <a:ea typeface="+mn-ea"/>
                <a:cs typeface="+mn-cs"/>
              </a:rPr>
              <a:t>Maki, jeg kan ikke skrive så mye mer, for jeg tror det er litt uhøflig. Men jeg vil bare at du skal vite at jeg har det fint, det er bedre enn for et år siden. I dag har vi om det å dele på søndagsskolen. Gud gav nemlig Jesus til oss, og fordi vi har fått så mye av Gud, så kan vi dele videre. Senere i dag skal både mamma og jeg være med kirka og dele ut mat til noen her i området som har lite mat. Blir du og vennene dine også med på å dele videre av det vi har fått, Maki? </a:t>
            </a:r>
            <a:endParaRPr lang="nb-NO" i="1" dirty="0">
              <a:solidFill>
                <a:srgbClr val="FFFFFF"/>
              </a:solidFill>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19</a:t>
            </a:fld>
            <a:endParaRPr lang="nb-NO"/>
          </a:p>
        </p:txBody>
      </p:sp>
    </p:spTree>
    <p:extLst>
      <p:ext uri="{BB962C8B-B14F-4D97-AF65-F5344CB8AC3E}">
        <p14:creationId xmlns:p14="http://schemas.microsoft.com/office/powerpoint/2010/main" val="194644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I</a:t>
            </a:r>
            <a:r>
              <a:rPr lang="nb-NO" sz="1200" kern="1200" baseline="0" dirty="0">
                <a:solidFill>
                  <a:schemeClr val="tx1"/>
                </a:solidFill>
                <a:effectLst/>
                <a:latin typeface="+mn-lt"/>
                <a:ea typeface="+mn-ea"/>
                <a:cs typeface="+mn-cs"/>
              </a:rPr>
              <a:t> dag skal dere bli litt bedre kjent med Estland. Et land som ligger n</a:t>
            </a:r>
            <a:r>
              <a:rPr lang="nb-NO" sz="1200" kern="1200" dirty="0">
                <a:solidFill>
                  <a:schemeClr val="tx1"/>
                </a:solidFill>
                <a:effectLst/>
                <a:latin typeface="+mn-lt"/>
                <a:ea typeface="+mn-ea"/>
                <a:cs typeface="+mn-cs"/>
              </a:rPr>
              <a:t>ordøst i Europa og hvor NMS har arbeid.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a:t>
            </a:fld>
            <a:endParaRPr lang="nb-NO"/>
          </a:p>
        </p:txBody>
      </p:sp>
    </p:spTree>
    <p:extLst>
      <p:ext uri="{BB962C8B-B14F-4D97-AF65-F5344CB8AC3E}">
        <p14:creationId xmlns:p14="http://schemas.microsoft.com/office/powerpoint/2010/main" val="24801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Men oi! Ny bildemelding. </a:t>
            </a:r>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Fra NMS Gjenbruk: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21</a:t>
            </a:fld>
            <a:endParaRPr lang="nb-NO"/>
          </a:p>
        </p:txBody>
      </p:sp>
    </p:spTree>
    <p:extLst>
      <p:ext uri="{BB962C8B-B14F-4D97-AF65-F5344CB8AC3E}">
        <p14:creationId xmlns:p14="http://schemas.microsoft.com/office/powerpoint/2010/main" val="134727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Les opp</a:t>
            </a:r>
            <a:r>
              <a:rPr lang="nb-NO" baseline="0" dirty="0"/>
              <a:t> meldingen.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22</a:t>
            </a:fld>
            <a:endParaRPr lang="nb-NO"/>
          </a:p>
        </p:txBody>
      </p:sp>
    </p:spTree>
    <p:extLst>
      <p:ext uri="{BB962C8B-B14F-4D97-AF65-F5344CB8AC3E}">
        <p14:creationId xmlns:p14="http://schemas.microsoft.com/office/powerpoint/2010/main" val="59908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verdifullt fat..? </a:t>
            </a:r>
            <a:r>
              <a:rPr lang="nb-NO" dirty="0" err="1"/>
              <a:t>Ånei</a:t>
            </a:r>
            <a:r>
              <a:rPr lang="nb-NO" dirty="0"/>
              <a:t>, </a:t>
            </a:r>
            <a:r>
              <a:rPr lang="nb-NO" dirty="0" err="1"/>
              <a:t>ånei</a:t>
            </a:r>
            <a:r>
              <a:rPr lang="nb-NO" dirty="0"/>
              <a:t>.</a:t>
            </a:r>
            <a:r>
              <a:rPr lang="nb-NO" baseline="0" dirty="0"/>
              <a:t> Nå har jeg visst gjort det igjen...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23</a:t>
            </a:fld>
            <a:endParaRPr lang="nb-NO"/>
          </a:p>
        </p:txBody>
      </p:sp>
    </p:spTree>
    <p:extLst>
      <p:ext uri="{BB962C8B-B14F-4D97-AF65-F5344CB8AC3E}">
        <p14:creationId xmlns:p14="http://schemas.microsoft.com/office/powerpoint/2010/main" val="90655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Oups</a:t>
            </a:r>
            <a:r>
              <a:rPr lang="nb-NO" sz="1200" kern="1200" dirty="0">
                <a:solidFill>
                  <a:schemeClr val="tx1"/>
                </a:solidFill>
                <a:effectLst/>
                <a:latin typeface="+mn-lt"/>
                <a:ea typeface="+mn-ea"/>
                <a:cs typeface="+mn-cs"/>
              </a:rPr>
              <a:t> jeg må løpe! Snakkes!</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24</a:t>
            </a:fld>
            <a:endParaRPr lang="nb-NO"/>
          </a:p>
        </p:txBody>
      </p:sp>
    </p:spTree>
    <p:extLst>
      <p:ext uri="{BB962C8B-B14F-4D97-AF65-F5344CB8AC3E}">
        <p14:creationId xmlns:p14="http://schemas.microsoft.com/office/powerpoint/2010/main" val="152859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 Barn og unge som </a:t>
            </a:r>
            <a:r>
              <a:rPr lang="nb-NO" sz="1200" kern="1200" dirty="0" err="1" smtClean="0">
                <a:solidFill>
                  <a:schemeClr val="tx1"/>
                </a:solidFill>
                <a:effectLst/>
                <a:latin typeface="+mn-lt"/>
                <a:ea typeface="+mn-ea"/>
                <a:cs typeface="+mn-cs"/>
              </a:rPr>
              <a:t>Maarja</a:t>
            </a:r>
            <a:r>
              <a:rPr lang="nb-NO" sz="1200" kern="1200" dirty="0" smtClean="0">
                <a:solidFill>
                  <a:schemeClr val="tx1"/>
                </a:solidFill>
                <a:effectLst/>
                <a:latin typeface="+mn-lt"/>
                <a:ea typeface="+mn-ea"/>
                <a:cs typeface="+mn-cs"/>
              </a:rPr>
              <a:t> i Estland</a:t>
            </a:r>
          </a:p>
          <a:p>
            <a:r>
              <a:rPr lang="nb-NO" sz="1200" kern="1200" dirty="0" smtClean="0">
                <a:solidFill>
                  <a:schemeClr val="tx1"/>
                </a:solidFill>
                <a:effectLst/>
                <a:latin typeface="+mn-lt"/>
                <a:ea typeface="+mn-ea"/>
                <a:cs typeface="+mn-cs"/>
              </a:rPr>
              <a:t>- For kirken i Estland</a:t>
            </a:r>
          </a:p>
          <a:p>
            <a:r>
              <a:rPr lang="nb-NO" sz="1200" kern="1200" dirty="0" smtClean="0">
                <a:solidFill>
                  <a:schemeClr val="tx1"/>
                </a:solidFill>
                <a:effectLst/>
                <a:latin typeface="+mn-lt"/>
                <a:ea typeface="+mn-ea"/>
                <a:cs typeface="+mn-cs"/>
              </a:rPr>
              <a:t>- Familier i Estland</a:t>
            </a:r>
          </a:p>
          <a:p>
            <a:r>
              <a:rPr lang="nb-NO" sz="1200" kern="1200" dirty="0" smtClean="0">
                <a:solidFill>
                  <a:schemeClr val="tx1"/>
                </a:solidFill>
                <a:effectLst/>
                <a:latin typeface="+mn-lt"/>
                <a:ea typeface="+mn-ea"/>
                <a:cs typeface="+mn-cs"/>
              </a:rPr>
              <a:t>- For alle som deler tid, tro, ting og talent i Estland.</a:t>
            </a:r>
          </a:p>
          <a:p>
            <a:r>
              <a:rPr lang="nb-NO" sz="1200" kern="1200" dirty="0" smtClean="0">
                <a:solidFill>
                  <a:schemeClr val="tx1"/>
                </a:solidFill>
                <a:effectLst/>
                <a:latin typeface="+mn-lt"/>
                <a:ea typeface="+mn-ea"/>
                <a:cs typeface="+mn-cs"/>
              </a:rPr>
              <a:t>- Takk Gud for at du er glad i alle menneskene som bor i Estland. </a:t>
            </a:r>
            <a:r>
              <a:rPr lang="nb-NO" sz="1200" kern="1200" smtClean="0">
                <a:solidFill>
                  <a:schemeClr val="tx1"/>
                </a:solidFill>
                <a:effectLst/>
                <a:latin typeface="+mn-lt"/>
                <a:ea typeface="+mn-ea"/>
                <a:cs typeface="+mn-cs"/>
              </a:rPr>
              <a:t>Takk at vi er skapt og elsket av Deg!</a:t>
            </a:r>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25</a:t>
            </a:fld>
            <a:endParaRPr lang="nb-NO"/>
          </a:p>
        </p:txBody>
      </p:sp>
    </p:spTree>
    <p:extLst>
      <p:ext uri="{BB962C8B-B14F-4D97-AF65-F5344CB8AC3E}">
        <p14:creationId xmlns:p14="http://schemas.microsoft.com/office/powerpoint/2010/main" val="404477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Du trenger: Musikk</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Slik gjør du: Dette er en danselek. Barna danser og beveger seg mens musikken spiller. Stopp musikken med jevne mellomrom. Når musikken stopper, må alle ”fryse” og ikke røre på seg. De som rører på seg, er ut av leken. </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26</a:t>
            </a:fld>
            <a:endParaRPr lang="nb-NO"/>
          </a:p>
        </p:txBody>
      </p:sp>
    </p:spTree>
    <p:extLst>
      <p:ext uri="{BB962C8B-B14F-4D97-AF65-F5344CB8AC3E}">
        <p14:creationId xmlns:p14="http://schemas.microsoft.com/office/powerpoint/2010/main" val="581887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Jeg er veldig glad i brus! Da blir det del tomflasker igjen etterpå. Nå har jeg bestemt meg for å pante flaskene jeg har hjemme og dele pantepengene med noen som trenger det.</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Har dere lyst å være med?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Jo flere flasker vi får med på pantefesten, jo mer penger kan vi gi til kirken i Estland slik at flere barn kan få komme til kirken, ta imot alt det gode Gud gir oss og få gode venner.</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Tips til hvordan dere kan lage Pantefest i menigheten finner dere her: </a:t>
            </a:r>
            <a:r>
              <a:rPr lang="nb-NO" sz="1200" kern="1200" dirty="0" smtClean="0">
                <a:solidFill>
                  <a:schemeClr val="tx1"/>
                </a:solidFill>
                <a:effectLst/>
                <a:latin typeface="+mn-lt"/>
                <a:ea typeface="+mn-ea"/>
                <a:cs typeface="+mn-cs"/>
                <a:hlinkClick r:id="rId3"/>
              </a:rPr>
              <a:t>www.nmsu.no/pantefest</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Dere kan også få tilsendt delekort med invitasjon til Pantefest fra NMS U. De bestilles her: </a:t>
            </a:r>
            <a:r>
              <a:rPr lang="nb-NO" sz="1200" kern="1200" dirty="0" smtClean="0">
                <a:solidFill>
                  <a:schemeClr val="tx1"/>
                </a:solidFill>
                <a:effectLst/>
                <a:latin typeface="+mn-lt"/>
                <a:ea typeface="+mn-ea"/>
                <a:cs typeface="+mn-cs"/>
                <a:hlinkClick r:id="rId4"/>
              </a:rPr>
              <a:t>nmsu@nmsu.no</a:t>
            </a:r>
            <a:r>
              <a:rPr lang="nb-NO" sz="1200" kern="1200" dirty="0" smtClean="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27</a:t>
            </a:fld>
            <a:endParaRPr lang="nb-NO"/>
          </a:p>
        </p:txBody>
      </p:sp>
    </p:spTree>
    <p:extLst>
      <p:ext uri="{BB962C8B-B14F-4D97-AF65-F5344CB8AC3E}">
        <p14:creationId xmlns:p14="http://schemas.microsoft.com/office/powerpoint/2010/main" val="66859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Tips til mat: I Estland serveres det mye av det vi kaller husmannskost. Det vil si kjøtt og grønnsaker. Mange er flinke til å bruke det de har når de lager mat. En matrett fra Estland kan derfor være å lage grønnsakssuppe eller lapskaus. Da kan alle være med og kutte!</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28</a:t>
            </a:fld>
            <a:endParaRPr lang="nb-NO"/>
          </a:p>
        </p:txBody>
      </p:sp>
    </p:spTree>
    <p:extLst>
      <p:ext uri="{BB962C8B-B14F-4D97-AF65-F5344CB8AC3E}">
        <p14:creationId xmlns:p14="http://schemas.microsoft.com/office/powerpoint/2010/main" val="166643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29</a:t>
            </a:fld>
            <a:endParaRPr lang="nb-NO"/>
          </a:p>
        </p:txBody>
      </p:sp>
    </p:spTree>
    <p:extLst>
      <p:ext uri="{BB962C8B-B14F-4D97-AF65-F5344CB8AC3E}">
        <p14:creationId xmlns:p14="http://schemas.microsoft.com/office/powerpoint/2010/main" val="19335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De siste 20 årene har økonomien i landet blitt bedre og bedre. Likevel er det fremdeles mange i Estland som er fattige. Det er veldig få i Estland som tilhører en religion. Bare en av fire er medlem i et trossamfunn og få kaller seg kristne.</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3</a:t>
            </a:fld>
            <a:endParaRPr lang="nb-NO"/>
          </a:p>
        </p:txBody>
      </p:sp>
    </p:spTree>
    <p:extLst>
      <p:ext uri="{BB962C8B-B14F-4D97-AF65-F5344CB8AC3E}">
        <p14:creationId xmlns:p14="http://schemas.microsoft.com/office/powerpoint/2010/main" val="13477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Estland er et veldig flatt land. Det høyeste punktet er 318 meter over havet. I Estland er det mange innsjøer og elver, myr og skog. Det bor mange ville dyr i landet, blant annet villsvin,</a:t>
            </a:r>
            <a:r>
              <a:rPr lang="nb-NO" sz="1200" kern="1200" baseline="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hjortedyr, ulv og gaupe. HOVEDSTAD:</a:t>
            </a:r>
            <a:r>
              <a:rPr lang="nb-NO" sz="1200" kern="1200" baseline="0" dirty="0">
                <a:solidFill>
                  <a:schemeClr val="tx1"/>
                </a:solidFill>
                <a:effectLst/>
                <a:latin typeface="+mn-lt"/>
                <a:ea typeface="+mn-ea"/>
                <a:cs typeface="+mn-cs"/>
              </a:rPr>
              <a:t> </a:t>
            </a:r>
            <a:r>
              <a:rPr lang="nb-NO" sz="1200" kern="1200" baseline="0" dirty="0" smtClean="0">
                <a:solidFill>
                  <a:schemeClr val="tx1"/>
                </a:solidFill>
                <a:effectLst/>
                <a:latin typeface="+mn-lt"/>
                <a:ea typeface="+mn-ea"/>
                <a:cs typeface="+mn-cs"/>
              </a:rPr>
              <a:t>Tallinn.</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4</a:t>
            </a:fld>
            <a:endParaRPr lang="nb-NO"/>
          </a:p>
        </p:txBody>
      </p:sp>
    </p:spTree>
    <p:extLst>
      <p:ext uri="{BB962C8B-B14F-4D97-AF65-F5344CB8AC3E}">
        <p14:creationId xmlns:p14="http://schemas.microsoft.com/office/powerpoint/2010/main" val="109832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kern="1200" dirty="0">
                <a:solidFill>
                  <a:srgbClr val="FFFFFF"/>
                </a:solidFill>
                <a:effectLst/>
              </a:rPr>
              <a:t>I årene mellom 1940 og 1991 var det vanskelig å være kristen i Estland. Veldig mange kirker ble stengt, og det var forbudt å fortelle andre om Jesus. Heldigvis var det mennesker i Estland som fortsatte </a:t>
            </a:r>
            <a:r>
              <a:rPr lang="nb-NO" dirty="0">
                <a:solidFill>
                  <a:srgbClr val="FFFFFF"/>
                </a:solidFill>
              </a:rPr>
              <a:t>å tro på Jesus og fortelle andre om Ham</a:t>
            </a:r>
            <a:r>
              <a:rPr lang="nb-NO" kern="1200" dirty="0">
                <a:solidFill>
                  <a:srgbClr val="FFFFFF"/>
                </a:solidFill>
                <a:effectLst/>
              </a:rPr>
              <a:t>, selv om det kunne være farlig. </a:t>
            </a:r>
            <a:r>
              <a:rPr lang="nb-NO" dirty="0">
                <a:solidFill>
                  <a:srgbClr val="FFFFFF"/>
                </a:solidFill>
              </a:rPr>
              <a:t>Noen kirker </a:t>
            </a:r>
            <a:r>
              <a:rPr lang="nb-NO" kern="1200" dirty="0">
                <a:solidFill>
                  <a:srgbClr val="FFFFFF"/>
                </a:solidFill>
                <a:effectLst/>
              </a:rPr>
              <a:t>i Estland har bedt om hjelp til å komme seg på beina igjen etter de vanskelige årene. Bare tenk: Hvis noen brekker et bein, så tar det lang tid å trene opp beinet til å bli sterkt igjen. På samme måten trenger kirken i Estland støtte fram til de igjen er sterke nok til å stå helt på egne bein. Der hvor det bor mange mennesker, men hvor det ikke finnes kirker, der prøver vi sammen med </a:t>
            </a:r>
            <a:r>
              <a:rPr lang="nb-NO" dirty="0">
                <a:solidFill>
                  <a:srgbClr val="FFFFFF"/>
                </a:solidFill>
              </a:rPr>
              <a:t>kirker fra Estland </a:t>
            </a:r>
            <a:r>
              <a:rPr lang="nb-NO" kern="1200" dirty="0">
                <a:solidFill>
                  <a:srgbClr val="FFFFFF"/>
                </a:solidFill>
                <a:effectLst/>
              </a:rPr>
              <a:t>å starte kristne fellesskap. I tillegg jobber vi mye med ungdomsarbeid. Ut fra kirkene hjelper vi mennesker som er fattige eller har andre utfordringer.</a:t>
            </a:r>
            <a:endParaRPr lang="en-US" dirty="0">
              <a:solidFill>
                <a:srgbClr val="FFFFFF"/>
              </a:solidFill>
            </a:endParaRPr>
          </a:p>
        </p:txBody>
      </p:sp>
      <p:sp>
        <p:nvSpPr>
          <p:cNvPr id="4" name="Plassholder for lysbildenummer 3"/>
          <p:cNvSpPr>
            <a:spLocks noGrp="1"/>
          </p:cNvSpPr>
          <p:nvPr>
            <p:ph type="sldNum" sz="quarter" idx="10"/>
          </p:nvPr>
        </p:nvSpPr>
        <p:spPr/>
        <p:txBody>
          <a:bodyPr/>
          <a:lstStyle/>
          <a:p>
            <a:fld id="{F5825F3B-AF3F-234F-8248-F172CB702887}" type="slidenum">
              <a:rPr lang="nb-NO" smtClean="0"/>
              <a:t>5</a:t>
            </a:fld>
            <a:endParaRPr lang="nb-NO"/>
          </a:p>
        </p:txBody>
      </p:sp>
    </p:spTree>
    <p:extLst>
      <p:ext uri="{BB962C8B-B14F-4D97-AF65-F5344CB8AC3E}">
        <p14:creationId xmlns:p14="http://schemas.microsoft.com/office/powerpoint/2010/main" val="192726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6</a:t>
            </a:fld>
            <a:endParaRPr lang="nb-NO"/>
          </a:p>
        </p:txBody>
      </p:sp>
    </p:spTree>
    <p:extLst>
      <p:ext uri="{BB962C8B-B14F-4D97-AF65-F5344CB8AC3E}">
        <p14:creationId xmlns:p14="http://schemas.microsoft.com/office/powerpoint/2010/main" val="94407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a:t>
            </a:r>
            <a:r>
              <a:rPr lang="en-US" dirty="0" err="1"/>
              <a:t>er</a:t>
            </a:r>
            <a:r>
              <a:rPr lang="en-US" dirty="0"/>
              <a:t> Maki. Han </a:t>
            </a:r>
            <a:r>
              <a:rPr lang="en-US" dirty="0" err="1"/>
              <a:t>er</a:t>
            </a:r>
            <a:r>
              <a:rPr lang="en-US" dirty="0"/>
              <a:t> </a:t>
            </a:r>
            <a:r>
              <a:rPr lang="en-US" dirty="0" err="1"/>
              <a:t>ringhalelemur</a:t>
            </a:r>
            <a:r>
              <a:rPr lang="en-US" dirty="0"/>
              <a:t> </a:t>
            </a:r>
            <a:r>
              <a:rPr lang="en-US" dirty="0" err="1"/>
              <a:t>og</a:t>
            </a:r>
            <a:r>
              <a:rPr lang="en-US" dirty="0"/>
              <a:t> </a:t>
            </a:r>
            <a:r>
              <a:rPr lang="en-US" dirty="0" err="1"/>
              <a:t>maskot</a:t>
            </a:r>
            <a:r>
              <a:rPr lang="en-US" dirty="0"/>
              <a:t> for NMS U. </a:t>
            </a:r>
            <a:r>
              <a:rPr lang="en-US" dirty="0" err="1"/>
              <a:t>Når</a:t>
            </a:r>
            <a:r>
              <a:rPr lang="en-US" dirty="0"/>
              <a:t> </a:t>
            </a:r>
            <a:r>
              <a:rPr lang="en-US" dirty="0" err="1"/>
              <a:t>han</a:t>
            </a:r>
            <a:r>
              <a:rPr lang="en-US" dirty="0"/>
              <a:t> </a:t>
            </a:r>
            <a:r>
              <a:rPr lang="en-US" dirty="0" err="1"/>
              <a:t>er</a:t>
            </a:r>
            <a:r>
              <a:rPr lang="en-US" dirty="0"/>
              <a:t> </a:t>
            </a:r>
            <a:r>
              <a:rPr lang="en-US" dirty="0" err="1"/>
              <a:t>i</a:t>
            </a:r>
            <a:r>
              <a:rPr lang="en-US" dirty="0"/>
              <a:t> Norge, </a:t>
            </a:r>
            <a:r>
              <a:rPr lang="en-US" dirty="0" err="1"/>
              <a:t>bor</a:t>
            </a:r>
            <a:r>
              <a:rPr lang="en-US" dirty="0"/>
              <a:t> </a:t>
            </a:r>
            <a:r>
              <a:rPr lang="en-US" dirty="0" err="1"/>
              <a:t>han</a:t>
            </a:r>
            <a:r>
              <a:rPr lang="en-US" dirty="0"/>
              <a:t> </a:t>
            </a:r>
            <a:r>
              <a:rPr lang="en-US" dirty="0" err="1"/>
              <a:t>på</a:t>
            </a:r>
            <a:r>
              <a:rPr lang="en-US" dirty="0"/>
              <a:t> NMS </a:t>
            </a:r>
            <a:r>
              <a:rPr lang="en-US" dirty="0" err="1"/>
              <a:t>Gjenbruk</a:t>
            </a:r>
            <a:r>
              <a:rPr lang="en-US" dirty="0"/>
              <a:t>.</a:t>
            </a:r>
          </a:p>
        </p:txBody>
      </p:sp>
      <p:sp>
        <p:nvSpPr>
          <p:cNvPr id="4" name="Slide Number Placeholder 3"/>
          <p:cNvSpPr>
            <a:spLocks noGrp="1"/>
          </p:cNvSpPr>
          <p:nvPr>
            <p:ph type="sldNum" sz="quarter" idx="10"/>
          </p:nvPr>
        </p:nvSpPr>
        <p:spPr/>
        <p:txBody>
          <a:bodyPr/>
          <a:lstStyle/>
          <a:p>
            <a:fld id="{F5825F3B-AF3F-234F-8248-F172CB702887}" type="slidenum">
              <a:rPr lang="nb-NO" smtClean="0"/>
              <a:t>7</a:t>
            </a:fld>
            <a:endParaRPr lang="nb-NO"/>
          </a:p>
        </p:txBody>
      </p:sp>
    </p:spTree>
    <p:extLst>
      <p:ext uri="{BB962C8B-B14F-4D97-AF65-F5344CB8AC3E}">
        <p14:creationId xmlns:p14="http://schemas.microsoft.com/office/powerpoint/2010/main" val="305561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Maki på NMS Gjenbruk. Hva gjør han i dag, mon tro?</a:t>
            </a:r>
          </a:p>
        </p:txBody>
      </p:sp>
      <p:sp>
        <p:nvSpPr>
          <p:cNvPr id="4" name="Plassholder for lysbildenummer 3"/>
          <p:cNvSpPr>
            <a:spLocks noGrp="1"/>
          </p:cNvSpPr>
          <p:nvPr>
            <p:ph type="sldNum" sz="quarter" idx="10"/>
          </p:nvPr>
        </p:nvSpPr>
        <p:spPr/>
        <p:txBody>
          <a:bodyPr/>
          <a:lstStyle/>
          <a:p>
            <a:fld id="{F5825F3B-AF3F-234F-8248-F172CB702887}" type="slidenum">
              <a:rPr lang="nb-NO" smtClean="0"/>
              <a:t>8</a:t>
            </a:fld>
            <a:endParaRPr lang="nb-NO"/>
          </a:p>
        </p:txBody>
      </p:sp>
    </p:spTree>
    <p:extLst>
      <p:ext uri="{BB962C8B-B14F-4D97-AF65-F5344CB8AC3E}">
        <p14:creationId xmlns:p14="http://schemas.microsoft.com/office/powerpoint/2010/main" val="139459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 Maki gjør? Ja,</a:t>
            </a:r>
            <a:r>
              <a:rPr lang="nb-NO" baseline="0" dirty="0"/>
              <a:t> han lager slim. </a:t>
            </a:r>
            <a:endParaRPr lang="nb-NO" dirty="0"/>
          </a:p>
        </p:txBody>
      </p:sp>
      <p:sp>
        <p:nvSpPr>
          <p:cNvPr id="4" name="Plassholder for lysbildenummer 3"/>
          <p:cNvSpPr>
            <a:spLocks noGrp="1"/>
          </p:cNvSpPr>
          <p:nvPr>
            <p:ph type="sldNum" sz="quarter" idx="10"/>
          </p:nvPr>
        </p:nvSpPr>
        <p:spPr/>
        <p:txBody>
          <a:bodyPr/>
          <a:lstStyle/>
          <a:p>
            <a:fld id="{F5825F3B-AF3F-234F-8248-F172CB702887}" type="slidenum">
              <a:rPr lang="nb-NO" smtClean="0"/>
              <a:t>9</a:t>
            </a:fld>
            <a:endParaRPr lang="nb-NO"/>
          </a:p>
        </p:txBody>
      </p:sp>
    </p:spTree>
    <p:extLst>
      <p:ext uri="{BB962C8B-B14F-4D97-AF65-F5344CB8AC3E}">
        <p14:creationId xmlns:p14="http://schemas.microsoft.com/office/powerpoint/2010/main" val="99033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Master" Target="../slideMasters/slideMaster2.xml"/><Relationship Id="rId2" Type="http://schemas.openxmlformats.org/officeDocument/2006/relationships/image" Target="../media/image13.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emf"/><Relationship Id="rId3"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Master" Target="../slideMasters/slideMaster3.xml"/><Relationship Id="rId2"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4086006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19762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e med tekst">
    <p:bg>
      <p:bgPr>
        <a:solidFill>
          <a:schemeClr val="bg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4"/>
          </p:nvPr>
        </p:nvSpPr>
        <p:spPr>
          <a:xfrm>
            <a:off x="7478713" y="0"/>
            <a:ext cx="4713287" cy="6858000"/>
          </a:xfrm>
        </p:spPr>
        <p:txBody>
          <a:bodyPr/>
          <a:lstStyle/>
          <a:p>
            <a:endParaRPr lang="nb-NO"/>
          </a:p>
        </p:txBody>
      </p:sp>
      <p:sp>
        <p:nvSpPr>
          <p:cNvPr id="14" name="Rektangel 13"/>
          <p:cNvSpPr/>
          <p:nvPr userDrawn="1"/>
        </p:nvSpPr>
        <p:spPr>
          <a:xfrm>
            <a:off x="0" y="0"/>
            <a:ext cx="7479505"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ombe 14"/>
          <p:cNvSpPr/>
          <p:nvPr userDrawn="1"/>
        </p:nvSpPr>
        <p:spPr>
          <a:xfrm>
            <a:off x="7222051" y="3171547"/>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539014"/>
            <a:ext cx="5181600" cy="363794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685981"/>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4184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
        <p:nvSpPr>
          <p:cNvPr id="17" name="Rektangel 16"/>
          <p:cNvSpPr/>
          <p:nvPr userDrawn="1"/>
        </p:nvSpPr>
        <p:spPr>
          <a:xfrm>
            <a:off x="0" y="0"/>
            <a:ext cx="461639"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ombe 18"/>
          <p:cNvSpPr/>
          <p:nvPr userDrawn="1"/>
        </p:nvSpPr>
        <p:spPr>
          <a:xfrm>
            <a:off x="204186" y="722160"/>
            <a:ext cx="514905" cy="514905"/>
          </a:xfrm>
          <a:prstGeom prst="diamond">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74698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Egendefinert oppsett">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1216958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6692634"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3189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05369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B14B8F"/>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509342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B14B8F"/>
        </a:solidFill>
        <a:effectLst/>
      </p:bgPr>
    </p:bg>
    <p:spTree>
      <p:nvGrpSpPr>
        <p:cNvPr id="1" name=""/>
        <p:cNvGrpSpPr/>
        <p:nvPr/>
      </p:nvGrpSpPr>
      <p:grpSpPr>
        <a:xfrm>
          <a:off x="0" y="0"/>
          <a:ext cx="0" cy="0"/>
          <a:chOff x="0" y="0"/>
          <a:chExt cx="0" cy="0"/>
        </a:xfrm>
      </p:grpSpPr>
      <p:pic>
        <p:nvPicPr>
          <p:cNvPr id="13" name="Bilde 12"/>
          <p:cNvPicPr>
            <a:picLocks noChangeAspect="1"/>
          </p:cNvPicPr>
          <p:nvPr/>
        </p:nvPicPr>
        <p:blipFill>
          <a:blip r:embed="rId2"/>
          <a:stretch>
            <a:fillRect/>
          </a:stretch>
        </p:blipFill>
        <p:spPr>
          <a:xfrm>
            <a:off x="607309" y="232399"/>
            <a:ext cx="10025594" cy="6634932"/>
          </a:xfrm>
          <a:prstGeom prst="rect">
            <a:avLst/>
          </a:prstGeom>
        </p:spPr>
      </p:pic>
      <p:pic>
        <p:nvPicPr>
          <p:cNvPr id="4" name="Bilde 3"/>
          <p:cNvPicPr>
            <a:picLocks noChangeAspect="1"/>
          </p:cNvPicPr>
          <p:nvPr/>
        </p:nvPicPr>
        <p:blipFill>
          <a:blip r:embed="rId3"/>
          <a:stretch>
            <a:fillRect/>
          </a:stretch>
        </p:blipFill>
        <p:spPr>
          <a:xfrm>
            <a:off x="10936537" y="4962083"/>
            <a:ext cx="843857" cy="1164693"/>
          </a:xfrm>
          <a:prstGeom prst="rect">
            <a:avLst/>
          </a:prstGeom>
        </p:spPr>
      </p:pic>
      <p:pic>
        <p:nvPicPr>
          <p:cNvPr id="5" name="Bilde 4"/>
          <p:cNvPicPr>
            <a:picLocks noChangeAspect="1"/>
          </p:cNvPicPr>
          <p:nvPr/>
        </p:nvPicPr>
        <p:blipFill>
          <a:blip r:embed="rId4"/>
          <a:stretch>
            <a:fillRect/>
          </a:stretch>
        </p:blipFill>
        <p:spPr>
          <a:xfrm>
            <a:off x="10632903" y="1497387"/>
            <a:ext cx="872625" cy="840106"/>
          </a:xfrm>
          <a:prstGeom prst="rect">
            <a:avLst/>
          </a:prstGeom>
        </p:spPr>
      </p:pic>
      <p:pic>
        <p:nvPicPr>
          <p:cNvPr id="9" name="Bilde 8"/>
          <p:cNvPicPr>
            <a:picLocks noChangeAspect="1"/>
          </p:cNvPicPr>
          <p:nvPr/>
        </p:nvPicPr>
        <p:blipFill>
          <a:blip r:embed="rId5"/>
          <a:stretch>
            <a:fillRect/>
          </a:stretch>
        </p:blipFill>
        <p:spPr>
          <a:xfrm>
            <a:off x="9313078" y="903342"/>
            <a:ext cx="872625" cy="840106"/>
          </a:xfrm>
          <a:prstGeom prst="rect">
            <a:avLst/>
          </a:prstGeom>
        </p:spPr>
      </p:pic>
      <p:pic>
        <p:nvPicPr>
          <p:cNvPr id="10" name="Bilde 9"/>
          <p:cNvPicPr>
            <a:picLocks noChangeAspect="1"/>
          </p:cNvPicPr>
          <p:nvPr/>
        </p:nvPicPr>
        <p:blipFill>
          <a:blip r:embed="rId6"/>
          <a:stretch>
            <a:fillRect/>
          </a:stretch>
        </p:blipFill>
        <p:spPr>
          <a:xfrm>
            <a:off x="8271344" y="1652088"/>
            <a:ext cx="594535" cy="568027"/>
          </a:xfrm>
          <a:prstGeom prst="rect">
            <a:avLst/>
          </a:prstGeom>
        </p:spPr>
      </p:pic>
      <p:pic>
        <p:nvPicPr>
          <p:cNvPr id="11" name="Bilde 10"/>
          <p:cNvPicPr>
            <a:picLocks noChangeAspect="1"/>
          </p:cNvPicPr>
          <p:nvPr/>
        </p:nvPicPr>
        <p:blipFill>
          <a:blip r:embed="rId7"/>
          <a:stretch>
            <a:fillRect/>
          </a:stretch>
        </p:blipFill>
        <p:spPr>
          <a:xfrm>
            <a:off x="7491391" y="1081465"/>
            <a:ext cx="369186" cy="353227"/>
          </a:xfrm>
          <a:prstGeom prst="rect">
            <a:avLst/>
          </a:prstGeom>
        </p:spPr>
      </p:pic>
      <p:sp>
        <p:nvSpPr>
          <p:cNvPr id="14" name="Tittel 13"/>
          <p:cNvSpPr>
            <a:spLocks noGrp="1"/>
          </p:cNvSpPr>
          <p:nvPr>
            <p:ph type="title"/>
          </p:nvPr>
        </p:nvSpPr>
        <p:spPr>
          <a:xfrm>
            <a:off x="2091753" y="4040587"/>
            <a:ext cx="7498420" cy="596478"/>
          </a:xfrm>
        </p:spPr>
        <p:txBody>
          <a:bodyPr>
            <a:noAutofit/>
          </a:bodyPr>
          <a:lstStyle>
            <a:lvl1pPr algn="ctr">
              <a:defRPr sz="3200" i="1">
                <a:solidFill>
                  <a:srgbClr val="B14B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2108720" y="3131972"/>
            <a:ext cx="7464489" cy="969496"/>
          </a:xfrm>
          <a:prstGeom prst="rect">
            <a:avLst/>
          </a:prstGeom>
          <a:noFill/>
        </p:spPr>
        <p:txBody>
          <a:bodyPr wrap="square" rtlCol="0">
            <a:spAutoFit/>
          </a:bodyPr>
          <a:lstStyle/>
          <a:p>
            <a:pPr algn="ctr"/>
            <a:r>
              <a:rPr lang="nb-NO" sz="5700" dirty="0">
                <a:latin typeface="Montserrat Black" panose="00000A00000000000000" pitchFamily="2" charset="0"/>
              </a:rPr>
              <a:t>FAMILIEMIDDAG</a:t>
            </a:r>
          </a:p>
        </p:txBody>
      </p:sp>
    </p:spTree>
    <p:extLst>
      <p:ext uri="{BB962C8B-B14F-4D97-AF65-F5344CB8AC3E}">
        <p14:creationId xmlns:p14="http://schemas.microsoft.com/office/powerpoint/2010/main" val="61433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7399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4577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56455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855028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72278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5E3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019048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751795" y="495147"/>
            <a:ext cx="6060425" cy="6362853"/>
          </a:xfrm>
          <a:prstGeom prst="rect">
            <a:avLst/>
          </a:prstGeom>
        </p:spPr>
      </p:pic>
      <p:pic>
        <p:nvPicPr>
          <p:cNvPr id="8" name="Bilde 7"/>
          <p:cNvPicPr>
            <a:picLocks noChangeAspect="1"/>
          </p:cNvPicPr>
          <p:nvPr/>
        </p:nvPicPr>
        <p:blipFill>
          <a:blip r:embed="rId2"/>
          <a:stretch>
            <a:fillRect/>
          </a:stretch>
        </p:blipFill>
        <p:spPr>
          <a:xfrm>
            <a:off x="771160" y="495147"/>
            <a:ext cx="6060425" cy="6362853"/>
          </a:xfrm>
          <a:prstGeom prst="rect">
            <a:avLst/>
          </a:prstGeom>
        </p:spPr>
      </p:pic>
      <p:sp>
        <p:nvSpPr>
          <p:cNvPr id="10" name="Bildeforklaring formet som en ellipse 9"/>
          <p:cNvSpPr/>
          <p:nvPr/>
        </p:nvSpPr>
        <p:spPr>
          <a:xfrm>
            <a:off x="7305891" y="1166600"/>
            <a:ext cx="4779658" cy="4823653"/>
          </a:xfrm>
          <a:prstGeom prst="wedgeEllipseCallout">
            <a:avLst>
              <a:gd name="adj1" fmla="val -76079"/>
              <a:gd name="adj2" fmla="val 15302"/>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9223857" y="6356350"/>
            <a:ext cx="2743200" cy="365125"/>
          </a:xfrm>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7288785"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4070387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2896513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26773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23191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276256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B14B8F"/>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2798927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120570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414103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B14B8F"/>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3364919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923925" y="1228724"/>
            <a:ext cx="7686675" cy="1303339"/>
          </a:xfrm>
        </p:spPr>
        <p:txBody>
          <a:bodyPr anchor="b">
            <a:normAutofit/>
          </a:bodyPr>
          <a:lstStyle>
            <a:lvl1pPr algn="l">
              <a:defRPr sz="4200">
                <a:solidFill>
                  <a:schemeClr val="bg1"/>
                </a:solidFill>
                <a:latin typeface="Montserrat Black" panose="00000A00000000000000" pitchFamily="2" charset="0"/>
              </a:defRPr>
            </a:lvl1pPr>
          </a:lstStyle>
          <a:p>
            <a:r>
              <a:rPr lang="nb-NO"/>
              <a:t>Klikk for å redigere tittelstil</a:t>
            </a:r>
            <a:endParaRPr lang="nb-NO" dirty="0"/>
          </a:p>
        </p:txBody>
      </p:sp>
      <p:sp>
        <p:nvSpPr>
          <p:cNvPr id="3" name="Undertittel 2"/>
          <p:cNvSpPr>
            <a:spLocks noGrp="1"/>
          </p:cNvSpPr>
          <p:nvPr>
            <p:ph type="subTitle" idx="1"/>
          </p:nvPr>
        </p:nvSpPr>
        <p:spPr>
          <a:xfrm>
            <a:off x="923925" y="2503488"/>
            <a:ext cx="6219825" cy="649287"/>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sz="1050">
                <a:solidFill>
                  <a:schemeClr val="bg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11"/>
          </p:nvPr>
        </p:nvSpPr>
        <p:spPr/>
        <p:txBody>
          <a:bodyPr/>
          <a:lstStyle>
            <a:lvl1pPr>
              <a:defRPr sz="1050">
                <a:solidFill>
                  <a:schemeClr val="bg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12"/>
          </p:nvPr>
        </p:nvSpPr>
        <p:spPr/>
        <p:txBody>
          <a:bodyPr/>
          <a:lstStyle>
            <a:lvl1pPr>
              <a:defRPr sz="1050">
                <a:solidFill>
                  <a:schemeClr val="bg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1721735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Kid tittel">
    <p:bg>
      <p:bgPr>
        <a:solidFill>
          <a:srgbClr val="3985C6"/>
        </a:solidFill>
        <a:effectLst/>
      </p:bgPr>
    </p:bg>
    <p:spTree>
      <p:nvGrpSpPr>
        <p:cNvPr id="1" name=""/>
        <p:cNvGrpSpPr/>
        <p:nvPr/>
      </p:nvGrpSpPr>
      <p:grpSpPr>
        <a:xfrm>
          <a:off x="0" y="0"/>
          <a:ext cx="0" cy="0"/>
          <a:chOff x="0" y="0"/>
          <a:chExt cx="0" cy="0"/>
        </a:xfrm>
      </p:grpSpPr>
      <p:pic>
        <p:nvPicPr>
          <p:cNvPr id="7" name="Bilde 6"/>
          <p:cNvPicPr>
            <a:picLocks noChangeAspect="1"/>
          </p:cNvPicPr>
          <p:nvPr/>
        </p:nvPicPr>
        <p:blipFill>
          <a:blip r:embed="rId2"/>
          <a:stretch>
            <a:fillRect/>
          </a:stretch>
        </p:blipFill>
        <p:spPr>
          <a:xfrm>
            <a:off x="4471980" y="1042981"/>
            <a:ext cx="3322686" cy="4716053"/>
          </a:xfrm>
          <a:prstGeom prst="rect">
            <a:avLst/>
          </a:prstGeom>
        </p:spPr>
      </p:pic>
      <p:pic>
        <p:nvPicPr>
          <p:cNvPr id="8" name="Bilde 7"/>
          <p:cNvPicPr>
            <a:picLocks noChangeAspect="1"/>
          </p:cNvPicPr>
          <p:nvPr/>
        </p:nvPicPr>
        <p:blipFill>
          <a:blip r:embed="rId3"/>
          <a:stretch>
            <a:fillRect/>
          </a:stretch>
        </p:blipFill>
        <p:spPr>
          <a:xfrm>
            <a:off x="10989795" y="4948201"/>
            <a:ext cx="700017" cy="973760"/>
          </a:xfrm>
          <a:prstGeom prst="rect">
            <a:avLst/>
          </a:prstGeom>
        </p:spPr>
      </p:pic>
    </p:spTree>
    <p:extLst>
      <p:ext uri="{BB962C8B-B14F-4D97-AF65-F5344CB8AC3E}">
        <p14:creationId xmlns:p14="http://schemas.microsoft.com/office/powerpoint/2010/main" val="118629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UKid tittel">
    <p:bg>
      <p:bgPr>
        <a:solidFill>
          <a:srgbClr val="3985C6"/>
        </a:solidFill>
        <a:effectLst/>
      </p:bgPr>
    </p:bg>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5969327" y="295746"/>
            <a:ext cx="6309748" cy="6515599"/>
          </a:xfrm>
          <a:prstGeom prst="rect">
            <a:avLst/>
          </a:prstGeom>
        </p:spPr>
      </p:pic>
      <p:pic>
        <p:nvPicPr>
          <p:cNvPr id="8" name="Bilde 7"/>
          <p:cNvPicPr>
            <a:picLocks noChangeAspect="1"/>
          </p:cNvPicPr>
          <p:nvPr/>
        </p:nvPicPr>
        <p:blipFill>
          <a:blip r:embed="rId3"/>
          <a:stretch>
            <a:fillRect/>
          </a:stretch>
        </p:blipFill>
        <p:spPr>
          <a:xfrm>
            <a:off x="0" y="3445077"/>
            <a:ext cx="8280344" cy="1527467"/>
          </a:xfrm>
          <a:prstGeom prst="rect">
            <a:avLst/>
          </a:prstGeom>
        </p:spPr>
      </p:pic>
      <p:sp>
        <p:nvSpPr>
          <p:cNvPr id="14" name="Tittel 13"/>
          <p:cNvSpPr>
            <a:spLocks noGrp="1"/>
          </p:cNvSpPr>
          <p:nvPr>
            <p:ph type="title"/>
          </p:nvPr>
        </p:nvSpPr>
        <p:spPr>
          <a:xfrm>
            <a:off x="1457269" y="4855802"/>
            <a:ext cx="5522029" cy="596478"/>
          </a:xfrm>
        </p:spPr>
        <p:txBody>
          <a:bodyPr>
            <a:noAutofit/>
          </a:bodyPr>
          <a:lstStyle>
            <a:lvl1pPr algn="l">
              <a:defRPr sz="2800" i="1">
                <a:solidFill>
                  <a:srgbClr val="F6EF8F"/>
                </a:solidFill>
                <a:latin typeface="Montserrat Alternates Black" panose="00000A00000000000000" pitchFamily="2" charset="0"/>
              </a:defRPr>
            </a:lvl1pPr>
          </a:lstStyle>
          <a:p>
            <a:r>
              <a:rPr lang="nb-NO"/>
              <a:t>Klikk for å redigere tittelstil</a:t>
            </a:r>
            <a:endParaRPr lang="nb-NO" dirty="0"/>
          </a:p>
        </p:txBody>
      </p:sp>
      <p:sp>
        <p:nvSpPr>
          <p:cNvPr id="23" name="TekstSylinder 22"/>
          <p:cNvSpPr txBox="1"/>
          <p:nvPr/>
        </p:nvSpPr>
        <p:spPr>
          <a:xfrm>
            <a:off x="503856" y="3798092"/>
            <a:ext cx="7464489" cy="969496"/>
          </a:xfrm>
          <a:prstGeom prst="rect">
            <a:avLst/>
          </a:prstGeom>
          <a:noFill/>
        </p:spPr>
        <p:txBody>
          <a:bodyPr wrap="square" rtlCol="0">
            <a:spAutoFit/>
          </a:bodyPr>
          <a:lstStyle/>
          <a:p>
            <a:pPr algn="ctr"/>
            <a:r>
              <a:rPr lang="nb-NO" sz="5700" dirty="0">
                <a:solidFill>
                  <a:srgbClr val="F1841A"/>
                </a:solidFill>
                <a:latin typeface="Montserrat Black" panose="00000A00000000000000" pitchFamily="2" charset="0"/>
              </a:rPr>
              <a:t>SMÅGRUPPER</a:t>
            </a:r>
          </a:p>
        </p:txBody>
      </p:sp>
      <p:pic>
        <p:nvPicPr>
          <p:cNvPr id="12" name="Bilde 11"/>
          <p:cNvPicPr>
            <a:picLocks noChangeAspect="1"/>
          </p:cNvPicPr>
          <p:nvPr/>
        </p:nvPicPr>
        <p:blipFill>
          <a:blip r:embed="rId4"/>
          <a:stretch>
            <a:fillRect/>
          </a:stretch>
        </p:blipFill>
        <p:spPr>
          <a:xfrm>
            <a:off x="657343" y="505020"/>
            <a:ext cx="1994571" cy="863974"/>
          </a:xfrm>
          <a:prstGeom prst="rect">
            <a:avLst/>
          </a:prstGeom>
        </p:spPr>
      </p:pic>
    </p:spTree>
    <p:extLst>
      <p:ext uri="{BB962C8B-B14F-4D97-AF65-F5344CB8AC3E}">
        <p14:creationId xmlns:p14="http://schemas.microsoft.com/office/powerpoint/2010/main" val="3634434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458515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D9A783BD-EA52-4051-BA08-26D411ADACC4}" type="datetimeFigureOut">
              <a:rPr lang="nb-NO" smtClean="0"/>
              <a:t>05.02.2018</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00530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36639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8592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ki med sitat">
    <p:bg>
      <p:bgPr>
        <a:solidFill>
          <a:schemeClr val="bg1"/>
        </a:solidFill>
        <a:effectLst/>
      </p:bgPr>
    </p:bg>
    <p:spTree>
      <p:nvGrpSpPr>
        <p:cNvPr id="1" name=""/>
        <p:cNvGrpSpPr/>
        <p:nvPr/>
      </p:nvGrpSpPr>
      <p:grpSpPr>
        <a:xfrm>
          <a:off x="0" y="0"/>
          <a:ext cx="0" cy="0"/>
          <a:chOff x="0" y="0"/>
          <a:chExt cx="0" cy="0"/>
        </a:xfrm>
      </p:grpSpPr>
      <p:pic>
        <p:nvPicPr>
          <p:cNvPr id="9" name="Bilde 8"/>
          <p:cNvPicPr>
            <a:picLocks noChangeAspect="1"/>
          </p:cNvPicPr>
          <p:nvPr/>
        </p:nvPicPr>
        <p:blipFill>
          <a:blip r:embed="rId2"/>
          <a:stretch>
            <a:fillRect/>
          </a:stretch>
        </p:blipFill>
        <p:spPr>
          <a:xfrm>
            <a:off x="6754877" y="3187306"/>
            <a:ext cx="5437123" cy="3670694"/>
          </a:xfrm>
          <a:prstGeom prst="rect">
            <a:avLst/>
          </a:prstGeom>
        </p:spPr>
      </p:pic>
      <p:sp>
        <p:nvSpPr>
          <p:cNvPr id="8" name="Bildeforklaring formet som en ellipse 7"/>
          <p:cNvSpPr/>
          <p:nvPr/>
        </p:nvSpPr>
        <p:spPr>
          <a:xfrm>
            <a:off x="7091576" y="1167061"/>
            <a:ext cx="2790846" cy="2846663"/>
          </a:xfrm>
          <a:prstGeom prst="wedgeEllipseCallout">
            <a:avLst>
              <a:gd name="adj1" fmla="val 62098"/>
              <a:gd name="adj2" fmla="val 45655"/>
            </a:avLst>
          </a:prstGeom>
          <a:solidFill>
            <a:srgbClr val="39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7072914" y="1175931"/>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89944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ki med sitat 2">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54054" y="495147"/>
            <a:ext cx="6060425" cy="6362853"/>
          </a:xfrm>
          <a:prstGeom prst="rect">
            <a:avLst/>
          </a:prstGeom>
        </p:spPr>
      </p:pic>
      <p:sp>
        <p:nvSpPr>
          <p:cNvPr id="2" name="Bildeforklaring formet som en ellipse 1"/>
          <p:cNvSpPr/>
          <p:nvPr/>
        </p:nvSpPr>
        <p:spPr>
          <a:xfrm>
            <a:off x="6675528" y="1166600"/>
            <a:ext cx="4779658" cy="4823653"/>
          </a:xfrm>
          <a:prstGeom prst="wedgeEllipseCallout">
            <a:avLst>
              <a:gd name="adj1" fmla="val -76079"/>
              <a:gd name="adj2" fmla="val 153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9" name="Plassholder for tekst 18"/>
          <p:cNvSpPr>
            <a:spLocks noGrp="1"/>
          </p:cNvSpPr>
          <p:nvPr>
            <p:ph type="body" sz="quarter" idx="14" hasCustomPrompt="1"/>
          </p:nvPr>
        </p:nvSpPr>
        <p:spPr>
          <a:xfrm>
            <a:off x="6675528" y="1166600"/>
            <a:ext cx="4779658" cy="4823653"/>
          </a:xfrm>
          <a:prstGeom prst="ellipse">
            <a:avLst/>
          </a:prstGeom>
        </p:spPr>
        <p:txBody>
          <a:bodyPr anchor="ctr">
            <a:normAutofit/>
          </a:bodyPr>
          <a:lstStyle>
            <a:lvl1pPr marL="0" indent="0" algn="ctr">
              <a:buNone/>
              <a:defRPr sz="32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2770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1" name="Plassholder for bilde 10"/>
          <p:cNvSpPr>
            <a:spLocks noGrp="1"/>
          </p:cNvSpPr>
          <p:nvPr>
            <p:ph type="pic" sz="quarter" idx="13"/>
          </p:nvPr>
        </p:nvSpPr>
        <p:spPr>
          <a:xfrm>
            <a:off x="-160338" y="1826834"/>
            <a:ext cx="5974116" cy="4350129"/>
          </a:xfrm>
          <a:prstGeom prst="roundRect">
            <a:avLst>
              <a:gd name="adj" fmla="val 4989"/>
            </a:avLst>
          </a:prstGeom>
        </p:spPr>
        <p:txBody>
          <a:bodyPr/>
          <a:lstStyle/>
          <a:p>
            <a:endParaRPr lang="nb-NO"/>
          </a:p>
        </p:txBody>
      </p:sp>
    </p:spTree>
    <p:extLst>
      <p:ext uri="{BB962C8B-B14F-4D97-AF65-F5344CB8AC3E}">
        <p14:creationId xmlns:p14="http://schemas.microsoft.com/office/powerpoint/2010/main" val="3746137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D9A783BD-EA52-4051-BA08-26D411ADACC4}"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1C7DAAD-37A2-43D3-9024-119A1EEA9D98}"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180146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9A783BD-EA52-4051-BA08-26D411ADACC4}"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484103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9A783BD-EA52-4051-BA08-26D411ADACC4}"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21606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77913"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421313" y="1428750"/>
            <a:ext cx="6172200" cy="4432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0779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Tree>
    <p:extLst>
      <p:ext uri="{BB962C8B-B14F-4D97-AF65-F5344CB8AC3E}">
        <p14:creationId xmlns:p14="http://schemas.microsoft.com/office/powerpoint/2010/main" val="1852306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ilde med tekst">
    <p:bg>
      <p:bgPr>
        <a:solidFill>
          <a:schemeClr val="bg1"/>
        </a:solidFill>
        <a:effectLst/>
      </p:bgPr>
    </p:bg>
    <p:spTree>
      <p:nvGrpSpPr>
        <p:cNvPr id="1" name=""/>
        <p:cNvGrpSpPr/>
        <p:nvPr/>
      </p:nvGrpSpPr>
      <p:grpSpPr>
        <a:xfrm>
          <a:off x="0" y="0"/>
          <a:ext cx="0" cy="0"/>
          <a:chOff x="0" y="0"/>
          <a:chExt cx="0" cy="0"/>
        </a:xfrm>
      </p:grpSpPr>
      <p:grpSp>
        <p:nvGrpSpPr>
          <p:cNvPr id="17" name="Gruppe 16"/>
          <p:cNvGrpSpPr/>
          <p:nvPr/>
        </p:nvGrpSpPr>
        <p:grpSpPr>
          <a:xfrm>
            <a:off x="0" y="0"/>
            <a:ext cx="7640909" cy="6858000"/>
            <a:chOff x="0" y="0"/>
            <a:chExt cx="7640909" cy="6858000"/>
          </a:xfrm>
          <a:solidFill>
            <a:srgbClr val="5B9BD5"/>
          </a:solidFill>
        </p:grpSpPr>
        <p:sp>
          <p:nvSpPr>
            <p:cNvPr id="12" name="Rektangel 11"/>
            <p:cNvSpPr/>
            <p:nvPr/>
          </p:nvSpPr>
          <p:spPr>
            <a:xfrm>
              <a:off x="0" y="0"/>
              <a:ext cx="74898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rot="2700000">
              <a:off x="7059884" y="3138487"/>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Tittel 1"/>
          <p:cNvSpPr>
            <a:spLocks noGrp="1"/>
          </p:cNvSpPr>
          <p:nvPr>
            <p:ph type="title"/>
          </p:nvPr>
        </p:nvSpPr>
        <p:spPr>
          <a:xfrm>
            <a:off x="1066800" y="657224"/>
            <a:ext cx="5181600" cy="704851"/>
          </a:xfrm>
        </p:spPr>
        <p:txBody>
          <a:bodyPr/>
          <a:lstStyle>
            <a:lvl1pPr>
              <a:defRPr>
                <a:solidFill>
                  <a:schemeClr val="bg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066800" y="2305049"/>
            <a:ext cx="5181600" cy="3871913"/>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9A783BD-EA52-4051-BA08-26D411ADACC4}"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1C7DAAD-37A2-43D3-9024-119A1EEA9D98}" type="slidenum">
              <a:rPr lang="nb-NO" smtClean="0"/>
              <a:t>‹#›</a:t>
            </a:fld>
            <a:endParaRPr lang="nb-NO"/>
          </a:p>
        </p:txBody>
      </p:sp>
      <p:sp>
        <p:nvSpPr>
          <p:cNvPr id="10" name="Undertittel 2"/>
          <p:cNvSpPr>
            <a:spLocks noGrp="1"/>
          </p:cNvSpPr>
          <p:nvPr>
            <p:ph type="subTitle" idx="13"/>
          </p:nvPr>
        </p:nvSpPr>
        <p:spPr>
          <a:xfrm>
            <a:off x="1066801" y="1371320"/>
            <a:ext cx="5181600" cy="443472"/>
          </a:xfrm>
        </p:spPr>
        <p:txBody>
          <a:bodyPr anchor="ctr">
            <a:normAutofit/>
          </a:bodyPr>
          <a:lstStyle>
            <a:lvl1pPr marL="0" indent="0" algn="l">
              <a:buNone/>
              <a:defRPr sz="2000" i="1">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6" name="Plassholder for bilde 15"/>
          <p:cNvSpPr>
            <a:spLocks noGrp="1"/>
          </p:cNvSpPr>
          <p:nvPr>
            <p:ph type="pic" sz="quarter" idx="14"/>
          </p:nvPr>
        </p:nvSpPr>
        <p:spPr>
          <a:xfrm>
            <a:off x="7479505" y="0"/>
            <a:ext cx="4712495" cy="6858000"/>
          </a:xfrm>
          <a:custGeom>
            <a:avLst/>
            <a:gdLst>
              <a:gd name="connsiteX0" fmla="*/ 0 w 4702971"/>
              <a:gd name="connsiteY0" fmla="*/ 0 h 6858000"/>
              <a:gd name="connsiteX1" fmla="*/ 4702971 w 4702971"/>
              <a:gd name="connsiteY1" fmla="*/ 0 h 6858000"/>
              <a:gd name="connsiteX2" fmla="*/ 4702971 w 4702971"/>
              <a:gd name="connsiteY2" fmla="*/ 6858000 h 6858000"/>
              <a:gd name="connsiteX3" fmla="*/ 0 w 4702971"/>
              <a:gd name="connsiteY3" fmla="*/ 6858000 h 6858000"/>
              <a:gd name="connsiteX4" fmla="*/ 0 w 4702971"/>
              <a:gd name="connsiteY4"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338 w 5054309"/>
              <a:gd name="connsiteY0" fmla="*/ 0 h 6858000"/>
              <a:gd name="connsiteX1" fmla="*/ 5054309 w 5054309"/>
              <a:gd name="connsiteY1" fmla="*/ 0 h 6858000"/>
              <a:gd name="connsiteX2" fmla="*/ 5054309 w 5054309"/>
              <a:gd name="connsiteY2" fmla="*/ 6858000 h 6858000"/>
              <a:gd name="connsiteX3" fmla="*/ 351338 w 5054309"/>
              <a:gd name="connsiteY3" fmla="*/ 6858000 h 6858000"/>
              <a:gd name="connsiteX4" fmla="*/ 344197 w 5054309"/>
              <a:gd name="connsiteY4" fmla="*/ 3159919 h 6858000"/>
              <a:gd name="connsiteX5" fmla="*/ 351338 w 5054309"/>
              <a:gd name="connsiteY5" fmla="*/ 0 h 6858000"/>
              <a:gd name="connsiteX0" fmla="*/ 7141 w 4710112"/>
              <a:gd name="connsiteY0" fmla="*/ 0 h 6858000"/>
              <a:gd name="connsiteX1" fmla="*/ 4710112 w 4710112"/>
              <a:gd name="connsiteY1" fmla="*/ 0 h 6858000"/>
              <a:gd name="connsiteX2" fmla="*/ 4710112 w 4710112"/>
              <a:gd name="connsiteY2" fmla="*/ 6858000 h 6858000"/>
              <a:gd name="connsiteX3" fmla="*/ 7141 w 4710112"/>
              <a:gd name="connsiteY3" fmla="*/ 6858000 h 6858000"/>
              <a:gd name="connsiteX4" fmla="*/ 0 w 4710112"/>
              <a:gd name="connsiteY4" fmla="*/ 3159919 h 6858000"/>
              <a:gd name="connsiteX5" fmla="*/ 7141 w 4710112"/>
              <a:gd name="connsiteY5" fmla="*/ 0 h 6858000"/>
              <a:gd name="connsiteX0" fmla="*/ 351292 w 5054263"/>
              <a:gd name="connsiteY0" fmla="*/ 0 h 6858000"/>
              <a:gd name="connsiteX1" fmla="*/ 5054263 w 5054263"/>
              <a:gd name="connsiteY1" fmla="*/ 0 h 6858000"/>
              <a:gd name="connsiteX2" fmla="*/ 5054263 w 5054263"/>
              <a:gd name="connsiteY2" fmla="*/ 6858000 h 6858000"/>
              <a:gd name="connsiteX3" fmla="*/ 351292 w 5054263"/>
              <a:gd name="connsiteY3" fmla="*/ 6858000 h 6858000"/>
              <a:gd name="connsiteX4" fmla="*/ 341769 w 5054263"/>
              <a:gd name="connsiteY4" fmla="*/ 3698081 h 6858000"/>
              <a:gd name="connsiteX5" fmla="*/ 344151 w 5054263"/>
              <a:gd name="connsiteY5" fmla="*/ 3159919 h 6858000"/>
              <a:gd name="connsiteX6" fmla="*/ 351292 w 5054263"/>
              <a:gd name="connsiteY6" fmla="*/ 0 h 6858000"/>
              <a:gd name="connsiteX0" fmla="*/ 9886 w 4712857"/>
              <a:gd name="connsiteY0" fmla="*/ 0 h 6858000"/>
              <a:gd name="connsiteX1" fmla="*/ 4712857 w 4712857"/>
              <a:gd name="connsiteY1" fmla="*/ 0 h 6858000"/>
              <a:gd name="connsiteX2" fmla="*/ 4712857 w 4712857"/>
              <a:gd name="connsiteY2" fmla="*/ 6858000 h 6858000"/>
              <a:gd name="connsiteX3" fmla="*/ 9886 w 4712857"/>
              <a:gd name="connsiteY3" fmla="*/ 6858000 h 6858000"/>
              <a:gd name="connsiteX4" fmla="*/ 363 w 4712857"/>
              <a:gd name="connsiteY4" fmla="*/ 3698081 h 6858000"/>
              <a:gd name="connsiteX5" fmla="*/ 2745 w 4712857"/>
              <a:gd name="connsiteY5" fmla="*/ 3159919 h 6858000"/>
              <a:gd name="connsiteX6" fmla="*/ 9886 w 4712857"/>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382 w 4712494"/>
              <a:gd name="connsiteY5" fmla="*/ 3159919 h 6858000"/>
              <a:gd name="connsiteX6" fmla="*/ 9523 w 4712494"/>
              <a:gd name="connsiteY6"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0 w 4712494"/>
              <a:gd name="connsiteY5" fmla="*/ 3426619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7144 w 4712494"/>
              <a:gd name="connsiteY5" fmla="*/ 3426619 h 6858000"/>
              <a:gd name="connsiteX6" fmla="*/ 2382 w 4712494"/>
              <a:gd name="connsiteY6" fmla="*/ 3159919 h 6858000"/>
              <a:gd name="connsiteX7" fmla="*/ 9523 w 4712494"/>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5487 w 4728458"/>
              <a:gd name="connsiteY0" fmla="*/ 0 h 6858000"/>
              <a:gd name="connsiteX1" fmla="*/ 4728458 w 4728458"/>
              <a:gd name="connsiteY1" fmla="*/ 0 h 6858000"/>
              <a:gd name="connsiteX2" fmla="*/ 4728458 w 4728458"/>
              <a:gd name="connsiteY2" fmla="*/ 6858000 h 6858000"/>
              <a:gd name="connsiteX3" fmla="*/ 25487 w 4728458"/>
              <a:gd name="connsiteY3" fmla="*/ 6858000 h 6858000"/>
              <a:gd name="connsiteX4" fmla="*/ 15964 w 4728458"/>
              <a:gd name="connsiteY4" fmla="*/ 3698081 h 6858000"/>
              <a:gd name="connsiteX5" fmla="*/ 289808 w 4728458"/>
              <a:gd name="connsiteY5" fmla="*/ 3445669 h 6858000"/>
              <a:gd name="connsiteX6" fmla="*/ 18346 w 4728458"/>
              <a:gd name="connsiteY6" fmla="*/ 3159919 h 6858000"/>
              <a:gd name="connsiteX7" fmla="*/ 25487 w 4728458"/>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610 w 4727581"/>
              <a:gd name="connsiteY0" fmla="*/ 0 h 6858000"/>
              <a:gd name="connsiteX1" fmla="*/ 4727581 w 4727581"/>
              <a:gd name="connsiteY1" fmla="*/ 0 h 6858000"/>
              <a:gd name="connsiteX2" fmla="*/ 4727581 w 4727581"/>
              <a:gd name="connsiteY2" fmla="*/ 6858000 h 6858000"/>
              <a:gd name="connsiteX3" fmla="*/ 24610 w 4727581"/>
              <a:gd name="connsiteY3" fmla="*/ 6858000 h 6858000"/>
              <a:gd name="connsiteX4" fmla="*/ 15087 w 4727581"/>
              <a:gd name="connsiteY4" fmla="*/ 3698081 h 6858000"/>
              <a:gd name="connsiteX5" fmla="*/ 277024 w 4727581"/>
              <a:gd name="connsiteY5" fmla="*/ 3443288 h 6858000"/>
              <a:gd name="connsiteX6" fmla="*/ 17469 w 4727581"/>
              <a:gd name="connsiteY6" fmla="*/ 3159919 h 6858000"/>
              <a:gd name="connsiteX7" fmla="*/ 24610 w 472758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24960 w 4727931"/>
              <a:gd name="connsiteY0" fmla="*/ 0 h 6858000"/>
              <a:gd name="connsiteX1" fmla="*/ 4727931 w 4727931"/>
              <a:gd name="connsiteY1" fmla="*/ 0 h 6858000"/>
              <a:gd name="connsiteX2" fmla="*/ 4727931 w 4727931"/>
              <a:gd name="connsiteY2" fmla="*/ 6858000 h 6858000"/>
              <a:gd name="connsiteX3" fmla="*/ 24960 w 4727931"/>
              <a:gd name="connsiteY3" fmla="*/ 6858000 h 6858000"/>
              <a:gd name="connsiteX4" fmla="*/ 15437 w 4727931"/>
              <a:gd name="connsiteY4" fmla="*/ 3698081 h 6858000"/>
              <a:gd name="connsiteX5" fmla="*/ 282137 w 4727931"/>
              <a:gd name="connsiteY5" fmla="*/ 3433763 h 6858000"/>
              <a:gd name="connsiteX6" fmla="*/ 17819 w 4727931"/>
              <a:gd name="connsiteY6" fmla="*/ 3159919 h 6858000"/>
              <a:gd name="connsiteX7" fmla="*/ 24960 w 4727931"/>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3 w 4712494"/>
              <a:gd name="connsiteY0" fmla="*/ 0 h 6858000"/>
              <a:gd name="connsiteX1" fmla="*/ 4712494 w 4712494"/>
              <a:gd name="connsiteY1" fmla="*/ 0 h 6858000"/>
              <a:gd name="connsiteX2" fmla="*/ 4712494 w 4712494"/>
              <a:gd name="connsiteY2" fmla="*/ 6858000 h 6858000"/>
              <a:gd name="connsiteX3" fmla="*/ 9523 w 4712494"/>
              <a:gd name="connsiteY3" fmla="*/ 6858000 h 6858000"/>
              <a:gd name="connsiteX4" fmla="*/ 0 w 4712494"/>
              <a:gd name="connsiteY4" fmla="*/ 3698081 h 6858000"/>
              <a:gd name="connsiteX5" fmla="*/ 266700 w 4712494"/>
              <a:gd name="connsiteY5" fmla="*/ 3433763 h 6858000"/>
              <a:gd name="connsiteX6" fmla="*/ 2382 w 4712494"/>
              <a:gd name="connsiteY6" fmla="*/ 3159919 h 6858000"/>
              <a:gd name="connsiteX7" fmla="*/ 9523 w 4712494"/>
              <a:gd name="connsiteY7" fmla="*/ 0 h 6858000"/>
              <a:gd name="connsiteX0" fmla="*/ 9524 w 4712495"/>
              <a:gd name="connsiteY0" fmla="*/ 0 h 6858000"/>
              <a:gd name="connsiteX1" fmla="*/ 4712495 w 4712495"/>
              <a:gd name="connsiteY1" fmla="*/ 0 h 6858000"/>
              <a:gd name="connsiteX2" fmla="*/ 4712495 w 4712495"/>
              <a:gd name="connsiteY2" fmla="*/ 6858000 h 6858000"/>
              <a:gd name="connsiteX3" fmla="*/ 9524 w 4712495"/>
              <a:gd name="connsiteY3" fmla="*/ 6858000 h 6858000"/>
              <a:gd name="connsiteX4" fmla="*/ 1 w 4712495"/>
              <a:gd name="connsiteY4" fmla="*/ 3698081 h 6858000"/>
              <a:gd name="connsiteX5" fmla="*/ 266701 w 4712495"/>
              <a:gd name="connsiteY5" fmla="*/ 3433763 h 6858000"/>
              <a:gd name="connsiteX6" fmla="*/ 2383 w 4712495"/>
              <a:gd name="connsiteY6" fmla="*/ 3159919 h 6858000"/>
              <a:gd name="connsiteX7" fmla="*/ 9524 w 471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2495" h="6858000">
                <a:moveTo>
                  <a:pt x="9524" y="0"/>
                </a:moveTo>
                <a:lnTo>
                  <a:pt x="4712495" y="0"/>
                </a:lnTo>
                <a:lnTo>
                  <a:pt x="4712495" y="6858000"/>
                </a:lnTo>
                <a:lnTo>
                  <a:pt x="9524" y="6858000"/>
                </a:lnTo>
                <a:cubicBezTo>
                  <a:pt x="-6350" y="3677444"/>
                  <a:pt x="3175" y="4751387"/>
                  <a:pt x="1" y="3698081"/>
                </a:cubicBezTo>
                <a:lnTo>
                  <a:pt x="266701" y="3433763"/>
                </a:lnTo>
                <a:lnTo>
                  <a:pt x="2383" y="3159919"/>
                </a:lnTo>
                <a:cubicBezTo>
                  <a:pt x="4763" y="2106613"/>
                  <a:pt x="-5556" y="3136106"/>
                  <a:pt x="9524" y="0"/>
                </a:cubicBezTo>
                <a:close/>
              </a:path>
            </a:pathLst>
          </a:custGeom>
          <a:noFill/>
        </p:spPr>
        <p:txBody>
          <a:bodyPr/>
          <a:lstStyle/>
          <a:p>
            <a:r>
              <a:rPr lang="nb-NO"/>
              <a:t>Klikk ikonet for å legge til et bilde</a:t>
            </a:r>
          </a:p>
        </p:txBody>
      </p:sp>
    </p:spTree>
    <p:extLst>
      <p:ext uri="{BB962C8B-B14F-4D97-AF65-F5344CB8AC3E}">
        <p14:creationId xmlns:p14="http://schemas.microsoft.com/office/powerpoint/2010/main" val="363733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gendefinert oppsett">
    <p:bg>
      <p:bgPr>
        <a:solidFill>
          <a:schemeClr val="bg1"/>
        </a:solidFill>
        <a:effectLst/>
      </p:bgPr>
    </p:bg>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D9A783BD-EA52-4051-BA08-26D411ADACC4}" type="datetimeFigureOut">
              <a:rPr lang="nb-NO" smtClean="0"/>
              <a:pPr/>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1C7DAAD-37A2-43D3-9024-119A1EEA9D98}" type="slidenum">
              <a:rPr lang="nb-NO" smtClean="0"/>
              <a:pPr/>
              <a:t>‹#›</a:t>
            </a:fld>
            <a:endParaRPr lang="nb-NO"/>
          </a:p>
        </p:txBody>
      </p:sp>
      <p:pic>
        <p:nvPicPr>
          <p:cNvPr id="8" name="Bilde 7"/>
          <p:cNvPicPr>
            <a:picLocks noChangeAspect="1"/>
          </p:cNvPicPr>
          <p:nvPr/>
        </p:nvPicPr>
        <p:blipFill>
          <a:blip r:embed="rId2"/>
          <a:stretch>
            <a:fillRect/>
          </a:stretch>
        </p:blipFill>
        <p:spPr>
          <a:xfrm>
            <a:off x="4735861" y="2569083"/>
            <a:ext cx="1252839" cy="1260000"/>
          </a:xfrm>
          <a:prstGeom prst="rect">
            <a:avLst/>
          </a:prstGeom>
        </p:spPr>
      </p:pic>
      <p:pic>
        <p:nvPicPr>
          <p:cNvPr id="9" name="Bilde 8"/>
          <p:cNvPicPr>
            <a:picLocks noChangeAspect="1"/>
          </p:cNvPicPr>
          <p:nvPr/>
        </p:nvPicPr>
        <p:blipFill>
          <a:blip r:embed="rId3"/>
          <a:stretch>
            <a:fillRect/>
          </a:stretch>
        </p:blipFill>
        <p:spPr>
          <a:xfrm>
            <a:off x="6759481" y="2569083"/>
            <a:ext cx="1252839" cy="1260000"/>
          </a:xfrm>
          <a:prstGeom prst="rect">
            <a:avLst/>
          </a:prstGeom>
        </p:spPr>
      </p:pic>
      <p:pic>
        <p:nvPicPr>
          <p:cNvPr id="10" name="Bilde 9"/>
          <p:cNvPicPr>
            <a:picLocks noChangeAspect="1"/>
          </p:cNvPicPr>
          <p:nvPr/>
        </p:nvPicPr>
        <p:blipFill>
          <a:blip r:embed="rId4"/>
          <a:stretch>
            <a:fillRect/>
          </a:stretch>
        </p:blipFill>
        <p:spPr>
          <a:xfrm>
            <a:off x="8783102" y="2569083"/>
            <a:ext cx="1252839" cy="1260000"/>
          </a:xfrm>
          <a:prstGeom prst="rect">
            <a:avLst/>
          </a:prstGeom>
        </p:spPr>
      </p:pic>
      <p:pic>
        <p:nvPicPr>
          <p:cNvPr id="11" name="Bilde 10"/>
          <p:cNvPicPr>
            <a:picLocks noChangeAspect="1"/>
          </p:cNvPicPr>
          <p:nvPr/>
        </p:nvPicPr>
        <p:blipFill>
          <a:blip r:embed="rId5"/>
          <a:stretch>
            <a:fillRect/>
          </a:stretch>
        </p:blipFill>
        <p:spPr>
          <a:xfrm>
            <a:off x="2712239" y="2569083"/>
            <a:ext cx="1252841" cy="1260001"/>
          </a:xfrm>
          <a:prstGeom prst="rect">
            <a:avLst/>
          </a:prstGeom>
        </p:spPr>
      </p:pic>
      <p:sp>
        <p:nvSpPr>
          <p:cNvPr id="12" name="TekstSylinder 11"/>
          <p:cNvSpPr txBox="1"/>
          <p:nvPr/>
        </p:nvSpPr>
        <p:spPr>
          <a:xfrm>
            <a:off x="2606040"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tro</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blir andre</a:t>
            </a:r>
            <a:br>
              <a:rPr lang="nb-NO" sz="1500" dirty="0">
                <a:latin typeface="Montserrat Light" panose="00000400000000000000" pitchFamily="2" charset="0"/>
              </a:rPr>
            </a:br>
            <a:r>
              <a:rPr lang="nb-NO" sz="1500" dirty="0">
                <a:latin typeface="Montserrat Light" panose="00000400000000000000" pitchFamily="2" charset="0"/>
              </a:rPr>
              <a:t>kjent med</a:t>
            </a:r>
            <a:br>
              <a:rPr lang="nb-NO" sz="1500" dirty="0">
                <a:latin typeface="Montserrat Light" panose="00000400000000000000" pitchFamily="2" charset="0"/>
              </a:rPr>
            </a:br>
            <a:r>
              <a:rPr lang="nb-NO" sz="1500" dirty="0">
                <a:latin typeface="Montserrat Light" panose="00000400000000000000" pitchFamily="2" charset="0"/>
              </a:rPr>
              <a:t>Jesus</a:t>
            </a:r>
          </a:p>
        </p:txBody>
      </p:sp>
      <p:sp>
        <p:nvSpPr>
          <p:cNvPr id="13" name="TekstSylinder 12"/>
          <p:cNvSpPr txBox="1"/>
          <p:nvPr/>
        </p:nvSpPr>
        <p:spPr>
          <a:xfrm>
            <a:off x="8783102" y="4122420"/>
            <a:ext cx="1250662" cy="1384995"/>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talent</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utgjør vi</a:t>
            </a:r>
            <a:br>
              <a:rPr lang="nb-NO" sz="1500" dirty="0">
                <a:latin typeface="Montserrat Light" panose="00000400000000000000" pitchFamily="2" charset="0"/>
              </a:rPr>
            </a:br>
            <a:r>
              <a:rPr lang="nb-NO" sz="1500" dirty="0">
                <a:latin typeface="Montserrat Light" panose="00000400000000000000" pitchFamily="2" charset="0"/>
              </a:rPr>
              <a:t>en forskjell</a:t>
            </a:r>
            <a:br>
              <a:rPr lang="nb-NO" sz="1500" dirty="0">
                <a:latin typeface="Montserrat Light" panose="00000400000000000000" pitchFamily="2" charset="0"/>
              </a:rPr>
            </a:br>
            <a:r>
              <a:rPr lang="nb-NO" sz="1500" dirty="0">
                <a:latin typeface="Montserrat Light" panose="00000400000000000000" pitchFamily="2" charset="0"/>
              </a:rPr>
              <a:t>for andre</a:t>
            </a:r>
          </a:p>
        </p:txBody>
      </p:sp>
      <p:sp>
        <p:nvSpPr>
          <p:cNvPr id="14" name="TekstSylinder 13"/>
          <p:cNvSpPr txBox="1"/>
          <p:nvPr/>
        </p:nvSpPr>
        <p:spPr>
          <a:xfrm>
            <a:off x="6641668" y="4122420"/>
            <a:ext cx="1502334" cy="1615827"/>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ting</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skaper vi en</a:t>
            </a:r>
            <a:br>
              <a:rPr lang="nb-NO" sz="1500" dirty="0">
                <a:latin typeface="Montserrat Light" panose="00000400000000000000" pitchFamily="2" charset="0"/>
              </a:rPr>
            </a:br>
            <a:r>
              <a:rPr lang="nb-NO" sz="1500" dirty="0">
                <a:latin typeface="Montserrat Light" panose="00000400000000000000" pitchFamily="2" charset="0"/>
              </a:rPr>
              <a:t>mer rettferdig</a:t>
            </a:r>
            <a:br>
              <a:rPr lang="nb-NO" sz="1500" dirty="0">
                <a:latin typeface="Montserrat Light" panose="00000400000000000000" pitchFamily="2" charset="0"/>
              </a:rPr>
            </a:br>
            <a:r>
              <a:rPr lang="nb-NO" sz="1500" dirty="0">
                <a:latin typeface="Montserrat Light" panose="00000400000000000000" pitchFamily="2" charset="0"/>
              </a:rPr>
              <a:t>verden</a:t>
            </a:r>
          </a:p>
          <a:p>
            <a:pPr algn="ctr">
              <a:lnSpc>
                <a:spcPct val="100000"/>
              </a:lnSpc>
            </a:pPr>
            <a:endParaRPr lang="nb-NO" sz="1500" dirty="0">
              <a:latin typeface="Montserrat Light" panose="00000400000000000000" pitchFamily="2" charset="0"/>
            </a:endParaRPr>
          </a:p>
        </p:txBody>
      </p:sp>
      <p:sp>
        <p:nvSpPr>
          <p:cNvPr id="15" name="TekstSylinder 14"/>
          <p:cNvSpPr txBox="1"/>
          <p:nvPr/>
        </p:nvSpPr>
        <p:spPr>
          <a:xfrm>
            <a:off x="4735865" y="4122419"/>
            <a:ext cx="1250662" cy="1154162"/>
          </a:xfrm>
          <a:prstGeom prst="rect">
            <a:avLst/>
          </a:prstGeom>
          <a:noFill/>
        </p:spPr>
        <p:txBody>
          <a:bodyPr wrap="none" rtlCol="0">
            <a:spAutoFit/>
          </a:bodyPr>
          <a:lstStyle/>
          <a:p>
            <a:pPr algn="ctr">
              <a:lnSpc>
                <a:spcPct val="100000"/>
              </a:lnSpc>
            </a:pPr>
            <a:r>
              <a:rPr lang="nb-NO" sz="1500" dirty="0">
                <a:latin typeface="Montserrat Light" panose="00000400000000000000" pitchFamily="2" charset="0"/>
              </a:rPr>
              <a:t>Når vi deler</a:t>
            </a:r>
            <a:br>
              <a:rPr lang="nb-NO" sz="1500" dirty="0">
                <a:latin typeface="Montserrat Light" panose="00000400000000000000" pitchFamily="2" charset="0"/>
              </a:rPr>
            </a:br>
            <a:r>
              <a:rPr lang="nb-NO" sz="2400" b="1" dirty="0">
                <a:latin typeface="Montserrat" panose="02000505000000020004" pitchFamily="2" charset="0"/>
              </a:rPr>
              <a:t>tid</a:t>
            </a:r>
            <a:r>
              <a:rPr lang="nb-NO" sz="1500" dirty="0">
                <a:latin typeface="Montserrat Light" panose="00000400000000000000" pitchFamily="2" charset="0"/>
              </a:rPr>
              <a:t/>
            </a:r>
            <a:br>
              <a:rPr lang="nb-NO" sz="1500" dirty="0">
                <a:latin typeface="Montserrat Light" panose="00000400000000000000" pitchFamily="2" charset="0"/>
              </a:rPr>
            </a:br>
            <a:r>
              <a:rPr lang="nb-NO" sz="1500" dirty="0">
                <a:latin typeface="Montserrat Light" panose="00000400000000000000" pitchFamily="2" charset="0"/>
              </a:rPr>
              <a:t>bygger vi</a:t>
            </a:r>
            <a:br>
              <a:rPr lang="nb-NO" sz="1500" dirty="0">
                <a:latin typeface="Montserrat Light" panose="00000400000000000000" pitchFamily="2" charset="0"/>
              </a:rPr>
            </a:br>
            <a:r>
              <a:rPr lang="nb-NO" sz="1500" dirty="0">
                <a:latin typeface="Montserrat Light" panose="00000400000000000000" pitchFamily="2" charset="0"/>
              </a:rPr>
              <a:t>fellesskap</a:t>
            </a:r>
          </a:p>
        </p:txBody>
      </p:sp>
      <p:sp>
        <p:nvSpPr>
          <p:cNvPr id="16" name="TekstSylinder 15"/>
          <p:cNvSpPr txBox="1"/>
          <p:nvPr/>
        </p:nvSpPr>
        <p:spPr>
          <a:xfrm>
            <a:off x="1066800" y="645331"/>
            <a:ext cx="8986014" cy="707886"/>
          </a:xfrm>
          <a:prstGeom prst="rect">
            <a:avLst/>
          </a:prstGeom>
          <a:noFill/>
        </p:spPr>
        <p:txBody>
          <a:bodyPr wrap="square" rtlCol="0" anchor="ctr">
            <a:spAutoFit/>
          </a:bodyPr>
          <a:lstStyle/>
          <a:p>
            <a:r>
              <a:rPr lang="nb-NO" sz="4000" dirty="0">
                <a:latin typeface="Montserrat Black" panose="00000A00000000000000" pitchFamily="2" charset="0"/>
              </a:rPr>
              <a:t>HVA VI VIL</a:t>
            </a:r>
          </a:p>
        </p:txBody>
      </p:sp>
      <p:sp>
        <p:nvSpPr>
          <p:cNvPr id="18" name="TekstSylinder 17"/>
          <p:cNvSpPr txBox="1"/>
          <p:nvPr/>
        </p:nvSpPr>
        <p:spPr>
          <a:xfrm>
            <a:off x="1447800" y="1435082"/>
            <a:ext cx="6429375" cy="646331"/>
          </a:xfrm>
          <a:prstGeom prst="rect">
            <a:avLst/>
          </a:prstGeom>
          <a:noFill/>
        </p:spPr>
        <p:txBody>
          <a:bodyPr wrap="square" rtlCol="0">
            <a:spAutoFit/>
          </a:bodyPr>
          <a:lstStyle/>
          <a:p>
            <a:r>
              <a:rPr lang="nb-NO" i="1" dirty="0">
                <a:latin typeface="Montserrat Light" panose="00000400000000000000" pitchFamily="2" charset="0"/>
              </a:rPr>
              <a:t>I NMS</a:t>
            </a:r>
            <a:r>
              <a:rPr lang="nb-NO" i="1" baseline="0" dirty="0">
                <a:latin typeface="Montserrat Light" panose="00000400000000000000" pitchFamily="2" charset="0"/>
              </a:rPr>
              <a:t> U vil vi sette utropstegn ved korset.</a:t>
            </a:r>
          </a:p>
          <a:p>
            <a:r>
              <a:rPr lang="nb-NO" i="1" baseline="0" dirty="0">
                <a:latin typeface="Montserrat Light" panose="00000400000000000000" pitchFamily="2" charset="0"/>
              </a:rPr>
              <a:t>Det handler om å dele</a:t>
            </a:r>
          </a:p>
        </p:txBody>
      </p:sp>
    </p:spTree>
    <p:extLst>
      <p:ext uri="{BB962C8B-B14F-4D97-AF65-F5344CB8AC3E}">
        <p14:creationId xmlns:p14="http://schemas.microsoft.com/office/powerpoint/2010/main" val="4096362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gendefinert oppsett">
    <p:bg>
      <p:bgPr>
        <a:solidFill>
          <a:srgbClr val="5B9BD5"/>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799049" y="1631840"/>
            <a:ext cx="2593901" cy="3594320"/>
          </a:xfrm>
          <a:prstGeom prst="rect">
            <a:avLst/>
          </a:prstGeom>
        </p:spPr>
      </p:pic>
    </p:spTree>
    <p:extLst>
      <p:ext uri="{BB962C8B-B14F-4D97-AF65-F5344CB8AC3E}">
        <p14:creationId xmlns:p14="http://schemas.microsoft.com/office/powerpoint/2010/main" val="49872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4008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64611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erson med sitat">
    <p:bg>
      <p:bgPr>
        <a:solidFill>
          <a:schemeClr val="bg1"/>
        </a:solidFill>
        <a:effectLst/>
      </p:bgPr>
    </p:bg>
    <p:spTree>
      <p:nvGrpSpPr>
        <p:cNvPr id="1" name=""/>
        <p:cNvGrpSpPr/>
        <p:nvPr/>
      </p:nvGrpSpPr>
      <p:grpSpPr>
        <a:xfrm>
          <a:off x="0" y="0"/>
          <a:ext cx="0" cy="0"/>
          <a:chOff x="0" y="0"/>
          <a:chExt cx="0" cy="0"/>
        </a:xfrm>
      </p:grpSpPr>
      <p:pic>
        <p:nvPicPr>
          <p:cNvPr id="8" name="Bilde 7"/>
          <p:cNvPicPr>
            <a:picLocks noChangeAspect="1"/>
          </p:cNvPicPr>
          <p:nvPr/>
        </p:nvPicPr>
        <p:blipFill>
          <a:blip r:embed="rId2"/>
          <a:stretch>
            <a:fillRect/>
          </a:stretch>
        </p:blipFill>
        <p:spPr>
          <a:xfrm>
            <a:off x="6064651" y="1419226"/>
            <a:ext cx="5020908" cy="5472000"/>
          </a:xfrm>
          <a:prstGeom prst="rect">
            <a:avLst/>
          </a:prstGeom>
        </p:spPr>
      </p:pic>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066800" y="1825625"/>
            <a:ext cx="4924425"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6D0EE1E-5697-44B0-AD64-520E71824B5D}" type="datetimeFigureOut">
              <a:rPr lang="nb-NO" smtClean="0"/>
              <a:t>05.02.2018</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A073100-6C5A-4ACB-84B0-7E72914F088C}" type="slidenum">
              <a:rPr lang="nb-NO" smtClean="0"/>
              <a:t>‹#›</a:t>
            </a:fld>
            <a:endParaRPr lang="nb-NO"/>
          </a:p>
        </p:txBody>
      </p:sp>
      <p:sp>
        <p:nvSpPr>
          <p:cNvPr id="19" name="Plassholder for tekst 18"/>
          <p:cNvSpPr>
            <a:spLocks noGrp="1"/>
          </p:cNvSpPr>
          <p:nvPr>
            <p:ph type="body" sz="quarter" idx="14" hasCustomPrompt="1"/>
          </p:nvPr>
        </p:nvSpPr>
        <p:spPr>
          <a:xfrm>
            <a:off x="6064651" y="1990725"/>
            <a:ext cx="2803123" cy="2828925"/>
          </a:xfrm>
          <a:prstGeom prst="ellipse">
            <a:avLst/>
          </a:prstGeom>
        </p:spPr>
        <p:txBody>
          <a:bodyPr anchor="ctr">
            <a:normAutofit/>
          </a:bodyPr>
          <a:lstStyle>
            <a:lvl1pPr marL="0" indent="0" algn="ctr">
              <a:buNone/>
              <a:defRPr sz="2400">
                <a:solidFill>
                  <a:schemeClr val="bg1"/>
                </a:solidFill>
                <a:latin typeface="Montserrat Alternates Black" panose="00000A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og skriv inn en kort tekst eller et uthevet sitat</a:t>
            </a:r>
          </a:p>
        </p:txBody>
      </p:sp>
    </p:spTree>
    <p:extLst>
      <p:ext uri="{BB962C8B-B14F-4D97-AF65-F5344CB8AC3E}">
        <p14:creationId xmlns:p14="http://schemas.microsoft.com/office/powerpoint/2010/main" val="165063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68388" y="17002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068388" y="252412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400800" y="17002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400800" y="252412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46D0EE1E-5697-44B0-AD64-520E71824B5D}" type="datetimeFigureOut">
              <a:rPr lang="nb-NO" smtClean="0"/>
              <a:t>05.02.2018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A073100-6C5A-4ACB-84B0-7E72914F088C}" type="slidenum">
              <a:rPr lang="nb-NO" smtClean="0"/>
              <a:t>‹#›</a:t>
            </a:fld>
            <a:endParaRPr lang="nb-NO"/>
          </a:p>
        </p:txBody>
      </p:sp>
      <p:sp>
        <p:nvSpPr>
          <p:cNvPr id="10" name="Tittel 1"/>
          <p:cNvSpPr>
            <a:spLocks noGrp="1"/>
          </p:cNvSpPr>
          <p:nvPr>
            <p:ph type="title"/>
          </p:nvPr>
        </p:nvSpPr>
        <p:spPr>
          <a:xfrm>
            <a:off x="1066800" y="365125"/>
            <a:ext cx="8953500" cy="1325563"/>
          </a:xfrm>
        </p:spPr>
        <p:txBody>
          <a:bodyPr/>
          <a:lstStyle/>
          <a:p>
            <a:r>
              <a:rPr lang="nb-NO"/>
              <a:t>Klikk for å redigere tittelstil</a:t>
            </a:r>
          </a:p>
        </p:txBody>
      </p:sp>
    </p:spTree>
    <p:extLst>
      <p:ext uri="{BB962C8B-B14F-4D97-AF65-F5344CB8AC3E}">
        <p14:creationId xmlns:p14="http://schemas.microsoft.com/office/powerpoint/2010/main" val="1743999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6D0EE1E-5697-44B0-AD64-520E71824B5D}" type="datetimeFigureOut">
              <a:rPr lang="nb-NO" smtClean="0"/>
              <a:t>05.02.2018</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3987639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6D0EE1E-5697-44B0-AD64-520E71824B5D}" type="datetimeFigureOut">
              <a:rPr lang="nb-NO" smtClean="0"/>
              <a:t>05.02.2018</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A073100-6C5A-4ACB-84B0-7E72914F088C}" type="slidenum">
              <a:rPr lang="nb-NO" smtClean="0"/>
              <a:t>‹#›</a:t>
            </a:fld>
            <a:endParaRPr lang="nb-NO"/>
          </a:p>
        </p:txBody>
      </p:sp>
    </p:spTree>
    <p:extLst>
      <p:ext uri="{BB962C8B-B14F-4D97-AF65-F5344CB8AC3E}">
        <p14:creationId xmlns:p14="http://schemas.microsoft.com/office/powerpoint/2010/main" val="1943689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theme" Target="../theme/theme2.xml"/><Relationship Id="rId18" Type="http://schemas.openxmlformats.org/officeDocument/2006/relationships/image" Target="../media/image10.em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slideLayout" Target="../slideLayouts/slideLayout43.xml"/><Relationship Id="rId13" Type="http://schemas.openxmlformats.org/officeDocument/2006/relationships/slideLayout" Target="../slideLayouts/slideLayout44.xml"/><Relationship Id="rId14" Type="http://schemas.openxmlformats.org/officeDocument/2006/relationships/slideLayout" Target="../slideLayouts/slideLayout45.xml"/><Relationship Id="rId15" Type="http://schemas.openxmlformats.org/officeDocument/2006/relationships/slideLayout" Target="../slideLayouts/slideLayout46.xml"/><Relationship Id="rId16" Type="http://schemas.openxmlformats.org/officeDocument/2006/relationships/theme" Target="../theme/theme3.xml"/><Relationship Id="rId17" Type="http://schemas.openxmlformats.org/officeDocument/2006/relationships/image" Target="../media/image10.emf"/><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6141612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54" r:id="rId14"/>
    <p:sldLayoutId id="2147483755"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8"/>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p:grpSpPr>
        <p:sp>
          <p:nvSpPr>
            <p:cNvPr id="8" name="Rektangel 7"/>
            <p:cNvSpPr/>
            <p:nvPr/>
          </p:nvSpPr>
          <p:spPr>
            <a:xfrm>
              <a:off x="0" y="0"/>
              <a:ext cx="762000" cy="6858000"/>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solidFill>
              <a:srgbClr val="B14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46D0EE1E-5697-44B0-AD64-520E71824B5D}" type="datetimeFigureOut">
              <a:rPr lang="nb-NO" smtClean="0"/>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2A073100-6C5A-4ACB-84B0-7E72914F088C}" type="slidenum">
              <a:rPr lang="nb-NO" smtClean="0"/>
              <a:t>‹#›</a:t>
            </a:fld>
            <a:endParaRPr lang="nb-NO"/>
          </a:p>
        </p:txBody>
      </p:sp>
    </p:spTree>
    <p:extLst>
      <p:ext uri="{BB962C8B-B14F-4D97-AF65-F5344CB8AC3E}">
        <p14:creationId xmlns:p14="http://schemas.microsoft.com/office/powerpoint/2010/main" val="353610310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Bilde 11"/>
          <p:cNvPicPr>
            <a:picLocks noChangeAspect="1"/>
          </p:cNvPicPr>
          <p:nvPr/>
        </p:nvPicPr>
        <p:blipFill>
          <a:blip r:embed="rId17"/>
          <a:stretch>
            <a:fillRect/>
          </a:stretch>
        </p:blipFill>
        <p:spPr>
          <a:xfrm>
            <a:off x="10086975" y="516295"/>
            <a:ext cx="1516425" cy="463318"/>
          </a:xfrm>
          <a:prstGeom prst="rect">
            <a:avLst/>
          </a:prstGeom>
        </p:spPr>
      </p:pic>
      <p:grpSp>
        <p:nvGrpSpPr>
          <p:cNvPr id="10" name="Gruppe 9"/>
          <p:cNvGrpSpPr/>
          <p:nvPr/>
        </p:nvGrpSpPr>
        <p:grpSpPr>
          <a:xfrm>
            <a:off x="0" y="0"/>
            <a:ext cx="913083" cy="6858000"/>
            <a:chOff x="0" y="0"/>
            <a:chExt cx="913083" cy="6858000"/>
          </a:xfrm>
          <a:solidFill>
            <a:srgbClr val="3985C6"/>
          </a:solidFill>
        </p:grpSpPr>
        <p:sp>
          <p:nvSpPr>
            <p:cNvPr id="8" name="Rektangel 7"/>
            <p:cNvSpPr/>
            <p:nvPr/>
          </p:nvSpPr>
          <p:spPr>
            <a:xfrm>
              <a:off x="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rot="2700000">
              <a:off x="332058" y="804069"/>
              <a:ext cx="581025" cy="5810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2" name="Plassholder for tittel 1"/>
          <p:cNvSpPr>
            <a:spLocks noGrp="1"/>
          </p:cNvSpPr>
          <p:nvPr>
            <p:ph type="title"/>
          </p:nvPr>
        </p:nvSpPr>
        <p:spPr>
          <a:xfrm>
            <a:off x="1066800" y="365125"/>
            <a:ext cx="89535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1066800" y="1825625"/>
            <a:ext cx="10515600" cy="4351338"/>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solidFill>
                <a:latin typeface="Montserrat Light" panose="00000400000000000000" pitchFamily="2" charset="0"/>
              </a:defRPr>
            </a:lvl1pPr>
          </a:lstStyle>
          <a:p>
            <a:fld id="{D9A783BD-EA52-4051-BA08-26D411ADACC4}" type="datetimeFigureOut">
              <a:rPr lang="nb-NO" smtClean="0"/>
              <a:pPr/>
              <a:t>05.02.2018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solidFill>
                <a:latin typeface="Montserrat Light" panose="00000400000000000000" pitchFamily="2" charset="0"/>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solidFill>
                <a:latin typeface="Montserrat Light" panose="00000400000000000000" pitchFamily="2" charset="0"/>
              </a:defRPr>
            </a:lvl1pPr>
          </a:lstStyle>
          <a:p>
            <a:fld id="{A1C7DAAD-37A2-43D3-9024-119A1EEA9D98}" type="slidenum">
              <a:rPr lang="nb-NO" smtClean="0"/>
              <a:pPr/>
              <a:t>‹#›</a:t>
            </a:fld>
            <a:endParaRPr lang="nb-NO"/>
          </a:p>
        </p:txBody>
      </p:sp>
    </p:spTree>
    <p:extLst>
      <p:ext uri="{BB962C8B-B14F-4D97-AF65-F5344CB8AC3E}">
        <p14:creationId xmlns:p14="http://schemas.microsoft.com/office/powerpoint/2010/main" val="27487798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4.emf"/><Relationship Id="rId5"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24.emf"/><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emf"/><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27.emf"/><Relationship Id="rId1" Type="http://schemas.openxmlformats.org/officeDocument/2006/relationships/slideLayout" Target="../slideLayouts/slideLayout9.xml"/><Relationship Id="rId2"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5" Type="http://schemas.openxmlformats.org/officeDocument/2006/relationships/image" Target="../media/image47.em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8.jpeg"/><Relationship Id="rId5" Type="http://schemas.openxmlformats.org/officeDocument/2006/relationships/image" Target="../media/image47.emf"/><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emf"/><Relationship Id="rId5" Type="http://schemas.openxmlformats.org/officeDocument/2006/relationships/image" Target="../media/image50.emf"/><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tiff"/><Relationship Id="rId6"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4.emf"/><Relationship Id="rId5"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emf"/><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8800" dirty="0"/>
              <a:t>ESTLAND</a:t>
            </a:r>
          </a:p>
        </p:txBody>
      </p:sp>
      <p:pic>
        <p:nvPicPr>
          <p:cNvPr id="3" name="Bilde 2"/>
          <p:cNvPicPr>
            <a:picLocks noChangeAspect="1"/>
          </p:cNvPicPr>
          <p:nvPr/>
        </p:nvPicPr>
        <p:blipFill>
          <a:blip r:embed="rId3"/>
          <a:stretch>
            <a:fillRect/>
          </a:stretch>
        </p:blipFill>
        <p:spPr>
          <a:xfrm>
            <a:off x="9053626" y="463472"/>
            <a:ext cx="1120002" cy="1120002"/>
          </a:xfrm>
          <a:prstGeom prst="rect">
            <a:avLst/>
          </a:prstGeom>
        </p:spPr>
      </p:pic>
      <p:pic>
        <p:nvPicPr>
          <p:cNvPr id="4" name="Bilde 3"/>
          <p:cNvPicPr>
            <a:picLocks noChangeAspect="1"/>
          </p:cNvPicPr>
          <p:nvPr/>
        </p:nvPicPr>
        <p:blipFill>
          <a:blip r:embed="rId4"/>
          <a:stretch>
            <a:fillRect/>
          </a:stretch>
        </p:blipFill>
        <p:spPr>
          <a:xfrm>
            <a:off x="10572050" y="463472"/>
            <a:ext cx="1120002" cy="1120002"/>
          </a:xfrm>
          <a:prstGeom prst="rect">
            <a:avLst/>
          </a:prstGeom>
        </p:spPr>
      </p:pic>
    </p:spTree>
    <p:extLst>
      <p:ext uri="{BB962C8B-B14F-4D97-AF65-F5344CB8AC3E}">
        <p14:creationId xmlns:p14="http://schemas.microsoft.com/office/powerpoint/2010/main" val="20503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1763486" y="-1682780"/>
            <a:ext cx="8953500" cy="1325563"/>
          </a:xfrm>
        </p:spPr>
        <p:txBody>
          <a:bodyPr>
            <a:normAutofit fontScale="90000"/>
          </a:bodyPr>
          <a:lstStyle/>
          <a:p>
            <a:r>
              <a:rPr lang="nb-NO" dirty="0"/>
              <a:t>Oi! En påminning på mobil: ”Husk! Sjekk hvordan det går med </a:t>
            </a:r>
            <a:r>
              <a:rPr lang="nb-NO" dirty="0" err="1"/>
              <a:t>Maarja</a:t>
            </a:r>
            <a:r>
              <a:rPr lang="nb-NO" dirty="0"/>
              <a:t> i Estland!” </a:t>
            </a:r>
          </a:p>
        </p:txBody>
      </p:sp>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357217"/>
            <a:ext cx="12192000" cy="8127012"/>
          </a:xfrm>
        </p:spPr>
      </p:pic>
      <p:sp>
        <p:nvSpPr>
          <p:cNvPr id="4" name="Ellipse 3"/>
          <p:cNvSpPr/>
          <p:nvPr/>
        </p:nvSpPr>
        <p:spPr>
          <a:xfrm>
            <a:off x="7990509" y="-1055517"/>
            <a:ext cx="5235632" cy="52356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8348691" y="141734"/>
            <a:ext cx="3804162" cy="2062103"/>
          </a:xfrm>
          <a:prstGeom prst="rect">
            <a:avLst/>
          </a:prstGeom>
        </p:spPr>
        <p:txBody>
          <a:bodyPr wrap="square" anchor="t">
            <a:spAutoFit/>
          </a:bodyPr>
          <a:lstStyle/>
          <a:p>
            <a:pPr algn="r"/>
            <a:r>
              <a:rPr lang="nb-NO" sz="3200" b="1" i="1" dirty="0">
                <a:solidFill>
                  <a:srgbClr val="00B197"/>
                </a:solidFill>
                <a:latin typeface="Montserrat Alternates Black" charset="0"/>
                <a:ea typeface="Montserrat Alternates Black" charset="0"/>
                <a:cs typeface="Montserrat Alternates Black" charset="0"/>
              </a:rPr>
              <a:t>Oi! En påminnelse på mobil: </a:t>
            </a:r>
            <a:r>
              <a:rPr lang="nb-NO" sz="3200" b="1" i="1" dirty="0">
                <a:solidFill>
                  <a:srgbClr val="C33E93"/>
                </a:solidFill>
                <a:latin typeface="Montserrat Alternates Black" charset="0"/>
                <a:ea typeface="Montserrat Alternates Black" charset="0"/>
                <a:cs typeface="Montserrat Alternates Black" charset="0"/>
              </a:rPr>
              <a:t>«Husk! Sjekk hvordan det går med Maarja i Estland!»</a:t>
            </a:r>
          </a:p>
        </p:txBody>
      </p:sp>
    </p:spTree>
    <p:extLst>
      <p:ext uri="{BB962C8B-B14F-4D97-AF65-F5344CB8AC3E}">
        <p14:creationId xmlns:p14="http://schemas.microsoft.com/office/powerpoint/2010/main" val="765868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27554" y="0"/>
            <a:ext cx="10288384" cy="6858000"/>
          </a:xfrm>
          <a:prstGeom prst="rect">
            <a:avLst/>
          </a:prstGeom>
        </p:spPr>
      </p:pic>
      <p:pic>
        <p:nvPicPr>
          <p:cNvPr id="8" name="Bilde 7"/>
          <p:cNvPicPr>
            <a:picLocks noChangeAspect="1"/>
          </p:cNvPicPr>
          <p:nvPr/>
        </p:nvPicPr>
        <p:blipFill>
          <a:blip r:embed="rId4"/>
          <a:stretch>
            <a:fillRect/>
          </a:stretch>
        </p:blipFill>
        <p:spPr>
          <a:xfrm rot="5400000">
            <a:off x="-5540478" y="2298897"/>
            <a:ext cx="15048092" cy="4724401"/>
          </a:xfrm>
          <a:prstGeom prst="rect">
            <a:avLst/>
          </a:prstGeom>
        </p:spPr>
      </p:pic>
      <p:sp>
        <p:nvSpPr>
          <p:cNvPr id="2" name="Tittel 1"/>
          <p:cNvSpPr>
            <a:spLocks noGrp="1"/>
          </p:cNvSpPr>
          <p:nvPr>
            <p:ph type="title" idx="4294967295"/>
          </p:nvPr>
        </p:nvSpPr>
        <p:spPr>
          <a:xfrm>
            <a:off x="685800" y="365125"/>
            <a:ext cx="3635829" cy="2497818"/>
          </a:xfrm>
        </p:spPr>
        <p:txBody>
          <a:bodyPr>
            <a:normAutofit fontScale="90000"/>
          </a:bodyPr>
          <a:lstStyle/>
          <a:p>
            <a:r>
              <a:rPr lang="nb-NO" dirty="0"/>
              <a:t>Denne meldingen fikk jeg fra </a:t>
            </a:r>
            <a:r>
              <a:rPr lang="nb-NO" dirty="0" err="1"/>
              <a:t>Maarja</a:t>
            </a:r>
            <a:r>
              <a:rPr lang="nb-NO" dirty="0"/>
              <a:t> for et år siden...</a:t>
            </a:r>
          </a:p>
        </p:txBody>
      </p:sp>
      <p:sp>
        <p:nvSpPr>
          <p:cNvPr id="6" name="Tittel 1"/>
          <p:cNvSpPr txBox="1">
            <a:spLocks/>
          </p:cNvSpPr>
          <p:nvPr/>
        </p:nvSpPr>
        <p:spPr>
          <a:xfrm>
            <a:off x="4571405" y="5532437"/>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solidFill>
                  <a:schemeClr val="bg1"/>
                </a:solidFill>
              </a:rPr>
              <a:t>Hva betydde det, tror dere?</a:t>
            </a:r>
          </a:p>
        </p:txBody>
      </p:sp>
      <p:pic>
        <p:nvPicPr>
          <p:cNvPr id="9" name="Bil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246" y="2852617"/>
            <a:ext cx="5236037" cy="2873275"/>
          </a:xfrm>
          <a:prstGeom prst="rect">
            <a:avLst/>
          </a:prstGeom>
        </p:spPr>
      </p:pic>
    </p:spTree>
    <p:extLst>
      <p:ext uri="{BB962C8B-B14F-4D97-AF65-F5344CB8AC3E}">
        <p14:creationId xmlns:p14="http://schemas.microsoft.com/office/powerpoint/2010/main" val="31794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585361"/>
            <a:ext cx="12192000" cy="8128000"/>
          </a:xfrm>
        </p:spPr>
      </p:pic>
      <p:sp>
        <p:nvSpPr>
          <p:cNvPr id="8" name="Ellipse 7"/>
          <p:cNvSpPr/>
          <p:nvPr/>
        </p:nvSpPr>
        <p:spPr>
          <a:xfrm>
            <a:off x="273866" y="1129481"/>
            <a:ext cx="4155447" cy="4155447"/>
          </a:xfrm>
          <a:prstGeom prst="ellips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rekant 8"/>
          <p:cNvSpPr/>
          <p:nvPr/>
        </p:nvSpPr>
        <p:spPr>
          <a:xfrm rot="5031423">
            <a:off x="3561555" y="1939319"/>
            <a:ext cx="1331578" cy="2306143"/>
          </a:xfrm>
          <a:prstGeom prst="triangle">
            <a:avLst/>
          </a:prstGeom>
          <a:solidFill>
            <a:srgbClr val="FF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49508" y="2165712"/>
            <a:ext cx="380416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Jeg må ringe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til Maarja og høre hvordan det har gått!</a:t>
            </a:r>
          </a:p>
        </p:txBody>
      </p:sp>
    </p:spTree>
    <p:extLst>
      <p:ext uri="{BB962C8B-B14F-4D97-AF65-F5344CB8AC3E}">
        <p14:creationId xmlns:p14="http://schemas.microsoft.com/office/powerpoint/2010/main" val="137137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365125"/>
            <a:ext cx="8953500" cy="1325563"/>
          </a:xfrm>
        </p:spPr>
        <p:txBody>
          <a:bodyPr/>
          <a:lstStyle/>
          <a:p>
            <a:r>
              <a:rPr lang="nb-NO" dirty="0"/>
              <a:t>Hm... Hun tar ikke telefonen. </a:t>
            </a:r>
            <a:br>
              <a:rPr lang="nb-NO" dirty="0"/>
            </a:br>
            <a:endParaRPr lang="nb-NO" dirty="0"/>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239713"/>
            <a:ext cx="12192000" cy="8126413"/>
          </a:xfrm>
        </p:spPr>
      </p:pic>
      <p:sp>
        <p:nvSpPr>
          <p:cNvPr id="5" name="Ellipse 4"/>
          <p:cNvSpPr/>
          <p:nvPr/>
        </p:nvSpPr>
        <p:spPr>
          <a:xfrm>
            <a:off x="7602814" y="397782"/>
            <a:ext cx="3814990" cy="3814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4963533">
            <a:off x="7159789" y="1614706"/>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663938" y="1545990"/>
            <a:ext cx="3804162" cy="156966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Hmmm... </a:t>
            </a:r>
          </a:p>
          <a:p>
            <a:pPr algn="ctr"/>
            <a:r>
              <a:rPr lang="nb-NO" sz="3200" b="1" i="1" dirty="0">
                <a:solidFill>
                  <a:srgbClr val="00B197"/>
                </a:solidFill>
                <a:latin typeface="Montserrat Alternates Black" charset="0"/>
                <a:ea typeface="Montserrat Alternates Black" charset="0"/>
                <a:cs typeface="Montserrat Alternates Black" charset="0"/>
              </a:rPr>
              <a:t>Hun tar ikke telefonen.</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79680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tretch/>
        </p:blipFill>
        <p:spPr>
          <a:xfrm>
            <a:off x="-1" y="0"/>
            <a:ext cx="14139747" cy="9408506"/>
          </a:xfrm>
          <a:prstGeom prst="rect">
            <a:avLst/>
          </a:prstGeom>
          <a:noFill/>
          <a:ln>
            <a:noFill/>
          </a:ln>
        </p:spPr>
      </p:pic>
      <p:sp>
        <p:nvSpPr>
          <p:cNvPr id="7" name="Ellipse 6"/>
          <p:cNvSpPr/>
          <p:nvPr/>
        </p:nvSpPr>
        <p:spPr>
          <a:xfrm>
            <a:off x="273866" y="210869"/>
            <a:ext cx="5078719" cy="5078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rekant 7"/>
          <p:cNvSpPr/>
          <p:nvPr/>
        </p:nvSpPr>
        <p:spPr>
          <a:xfrm rot="6009388">
            <a:off x="4212515" y="1806063"/>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873255" y="1189419"/>
            <a:ext cx="3804162" cy="3539430"/>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Merkelig... </a:t>
            </a:r>
            <a:br>
              <a:rPr lang="nb-NO" sz="3200" b="1" i="1" dirty="0">
                <a:solidFill>
                  <a:srgbClr val="00B197"/>
                </a:solidFill>
                <a:latin typeface="Montserrat Alternates Black" charset="0"/>
                <a:ea typeface="Montserrat Alternates Black" charset="0"/>
                <a:cs typeface="Montserrat Alternates Black" charset="0"/>
              </a:rPr>
            </a:br>
            <a:r>
              <a:rPr lang="nb-NO" sz="3200" b="1" i="1" dirty="0">
                <a:solidFill>
                  <a:srgbClr val="00B197"/>
                </a:solidFill>
                <a:latin typeface="Montserrat Alternates Black" charset="0"/>
                <a:ea typeface="Montserrat Alternates Black" charset="0"/>
                <a:cs typeface="Montserrat Alternates Black" charset="0"/>
              </a:rPr>
              <a:t>Hun skriver at hun ikke kan ta telefonen fordi hun er på søndagsskole-</a:t>
            </a:r>
            <a:br>
              <a:rPr lang="nb-NO" sz="3200" b="1" i="1" dirty="0">
                <a:solidFill>
                  <a:srgbClr val="00B197"/>
                </a:solidFill>
                <a:latin typeface="Montserrat Alternates Black" charset="0"/>
                <a:ea typeface="Montserrat Alternates Black" charset="0"/>
                <a:cs typeface="Montserrat Alternates Black" charset="0"/>
              </a:rPr>
            </a:br>
            <a:r>
              <a:rPr lang="nb-NO" sz="3200" b="1" i="1" dirty="0">
                <a:solidFill>
                  <a:srgbClr val="00B197"/>
                </a:solidFill>
                <a:latin typeface="Montserrat Alternates Black" charset="0"/>
                <a:ea typeface="Montserrat Alternates Black" charset="0"/>
                <a:cs typeface="Montserrat Alternates Black" charset="0"/>
              </a:rPr>
              <a:t>klubb.</a:t>
            </a:r>
            <a:endParaRPr lang="nb-NO" sz="3200" b="1" i="1" dirty="0">
              <a:solidFill>
                <a:srgbClr val="C33E93"/>
              </a:solidFill>
              <a:latin typeface="Montserrat Alternates Black" charset="0"/>
              <a:ea typeface="Montserrat Alternates Black" charset="0"/>
              <a:cs typeface="Montserrat Alternates Black" charset="0"/>
            </a:endParaRPr>
          </a:p>
        </p:txBody>
      </p:sp>
    </p:spTree>
    <p:extLst>
      <p:ext uri="{BB962C8B-B14F-4D97-AF65-F5344CB8AC3E}">
        <p14:creationId xmlns:p14="http://schemas.microsoft.com/office/powerpoint/2010/main" val="25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6490010" y="-2669458"/>
            <a:ext cx="18682010" cy="12453161"/>
          </a:xfrm>
        </p:spPr>
      </p:pic>
      <p:sp>
        <p:nvSpPr>
          <p:cNvPr id="2" name="Tittel 1"/>
          <p:cNvSpPr>
            <a:spLocks noGrp="1"/>
          </p:cNvSpPr>
          <p:nvPr>
            <p:ph type="title" idx="4294967295"/>
          </p:nvPr>
        </p:nvSpPr>
        <p:spPr>
          <a:xfrm>
            <a:off x="0" y="-4965158"/>
            <a:ext cx="8953500" cy="1325563"/>
          </a:xfrm>
        </p:spPr>
        <p:txBody>
          <a:bodyPr/>
          <a:lstStyle/>
          <a:p>
            <a:r>
              <a:rPr lang="nb-NO" dirty="0"/>
              <a:t>Men nå sender hun en melding! Jeg skal lese for dere!</a:t>
            </a:r>
          </a:p>
        </p:txBody>
      </p:sp>
      <p:sp>
        <p:nvSpPr>
          <p:cNvPr id="4" name="Ellipse 3"/>
          <p:cNvSpPr/>
          <p:nvPr/>
        </p:nvSpPr>
        <p:spPr>
          <a:xfrm>
            <a:off x="7251535" y="869796"/>
            <a:ext cx="4210610" cy="4210610"/>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876417">
            <a:off x="6576386" y="2401193"/>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720447" y="1651136"/>
            <a:ext cx="3228182"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Men nå sender hun en melding! Jeg skal lese for dere!</a:t>
            </a:r>
          </a:p>
        </p:txBody>
      </p:sp>
    </p:spTree>
    <p:extLst>
      <p:ext uri="{BB962C8B-B14F-4D97-AF65-F5344CB8AC3E}">
        <p14:creationId xmlns:p14="http://schemas.microsoft.com/office/powerpoint/2010/main" val="1341223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027" y="-1053445"/>
            <a:ext cx="9898973" cy="7911445"/>
          </a:xfrm>
          <a:prstGeom prst="rect">
            <a:avLst/>
          </a:prstGeom>
        </p:spPr>
      </p:pic>
      <p:pic>
        <p:nvPicPr>
          <p:cNvPr id="4" name="Bilde 3"/>
          <p:cNvPicPr>
            <a:picLocks noChangeAspect="1"/>
          </p:cNvPicPr>
          <p:nvPr/>
        </p:nvPicPr>
        <p:blipFill>
          <a:blip r:embed="rId4"/>
          <a:stretch>
            <a:fillRect/>
          </a:stretch>
        </p:blipFill>
        <p:spPr>
          <a:xfrm rot="5400000">
            <a:off x="-7075363" y="2298896"/>
            <a:ext cx="15048092" cy="4724401"/>
          </a:xfrm>
          <a:prstGeom prst="rect">
            <a:avLst/>
          </a:prstGeom>
        </p:spPr>
      </p:pic>
    </p:spTree>
    <p:extLst>
      <p:ext uri="{BB962C8B-B14F-4D97-AF65-F5344CB8AC3E}">
        <p14:creationId xmlns:p14="http://schemas.microsoft.com/office/powerpoint/2010/main" val="4071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innho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965" y="0"/>
            <a:ext cx="13960927" cy="6858000"/>
          </a:xfrm>
          <a:prstGeom prst="rect">
            <a:avLst/>
          </a:prstGeom>
        </p:spPr>
      </p:pic>
    </p:spTree>
    <p:extLst>
      <p:ext uri="{BB962C8B-B14F-4D97-AF65-F5344CB8AC3E}">
        <p14:creationId xmlns:p14="http://schemas.microsoft.com/office/powerpoint/2010/main" val="163921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527589"/>
            <a:ext cx="17061365" cy="11372859"/>
          </a:xfrm>
        </p:spPr>
      </p:pic>
      <p:sp>
        <p:nvSpPr>
          <p:cNvPr id="5" name="Ellipse 4"/>
          <p:cNvSpPr/>
          <p:nvPr/>
        </p:nvSpPr>
        <p:spPr>
          <a:xfrm>
            <a:off x="-1248936" y="429731"/>
            <a:ext cx="8239823" cy="82398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4674544">
            <a:off x="6788382" y="2381362"/>
            <a:ext cx="1331578" cy="2306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988149" y="1738720"/>
            <a:ext cx="4479330" cy="4031873"/>
          </a:xfrm>
          <a:prstGeom prst="rect">
            <a:avLst/>
          </a:prstGeom>
        </p:spPr>
        <p:txBody>
          <a:bodyPr wrap="square">
            <a:spAutoFit/>
          </a:bodyPr>
          <a:lstStyle/>
          <a:p>
            <a:r>
              <a:rPr lang="nb-NO" sz="3200" b="1" i="1" dirty="0">
                <a:solidFill>
                  <a:srgbClr val="663052"/>
                </a:solidFill>
                <a:latin typeface="Montserrat Alternates Black" charset="0"/>
                <a:ea typeface="Montserrat Alternates Black" charset="0"/>
                <a:cs typeface="Montserrat Alternates Black" charset="0"/>
              </a:rPr>
              <a:t>Oi, det var en </a:t>
            </a:r>
            <a:br>
              <a:rPr lang="nb-NO" sz="3200" b="1" i="1" dirty="0">
                <a:solidFill>
                  <a:srgbClr val="663052"/>
                </a:solidFill>
                <a:latin typeface="Montserrat Alternates Black" charset="0"/>
                <a:ea typeface="Montserrat Alternates Black" charset="0"/>
                <a:cs typeface="Montserrat Alternates Black" charset="0"/>
              </a:rPr>
            </a:br>
            <a:r>
              <a:rPr lang="nb-NO" sz="3200" b="1" i="1" dirty="0">
                <a:solidFill>
                  <a:srgbClr val="663052"/>
                </a:solidFill>
                <a:latin typeface="Montserrat Alternates Black" charset="0"/>
                <a:ea typeface="Montserrat Alternates Black" charset="0"/>
                <a:cs typeface="Montserrat Alternates Black" charset="0"/>
              </a:rPr>
              <a:t>lang SMS! </a:t>
            </a:r>
            <a:r>
              <a:rPr lang="nb-NO" sz="3200" b="1" i="1" dirty="0">
                <a:solidFill>
                  <a:srgbClr val="00B197"/>
                </a:solidFill>
                <a:latin typeface="Montserrat Alternates Black" charset="0"/>
                <a:ea typeface="Montserrat Alternates Black" charset="0"/>
                <a:cs typeface="Montserrat Alternates Black" charset="0"/>
              </a:rPr>
              <a:t>Jeg forstår jo at Maarja er litt opptatt, men jeg må bare skrive og spørre hvordan det er å gå i kirka i Estland.</a:t>
            </a:r>
            <a:endParaRPr lang="nb-NO" sz="3200" b="1" i="1" dirty="0">
              <a:solidFill>
                <a:srgbClr val="C33E93"/>
              </a:solidFill>
              <a:latin typeface="Montserrat Alternates Black" charset="0"/>
              <a:ea typeface="Montserrat Alternates Black" charset="0"/>
              <a:cs typeface="Montserrat Alternates Black" charset="0"/>
            </a:endParaRPr>
          </a:p>
        </p:txBody>
      </p:sp>
      <p:sp>
        <p:nvSpPr>
          <p:cNvPr id="2" name="Tittel 1"/>
          <p:cNvSpPr>
            <a:spLocks noGrp="1"/>
          </p:cNvSpPr>
          <p:nvPr>
            <p:ph type="title" idx="4294967295"/>
          </p:nvPr>
        </p:nvSpPr>
        <p:spPr>
          <a:xfrm>
            <a:off x="-1248936" y="-3940589"/>
            <a:ext cx="8953500" cy="2413000"/>
          </a:xfrm>
        </p:spPr>
        <p:txBody>
          <a:bodyPr>
            <a:normAutofit fontScale="90000"/>
          </a:bodyPr>
          <a:lstStyle/>
          <a:p>
            <a:r>
              <a:rPr lang="nb-NO" dirty="0"/>
              <a:t>Oi, det var en lang SMS! Jeg forstår jo at </a:t>
            </a:r>
            <a:r>
              <a:rPr lang="nb-NO" dirty="0" err="1"/>
              <a:t>Maarja</a:t>
            </a:r>
            <a:r>
              <a:rPr lang="nb-NO" dirty="0"/>
              <a:t> er litt opptatt, men jeg må bare skrive og spørre hvordan det er å gå i kirka i Estland. </a:t>
            </a:r>
            <a:br>
              <a:rPr lang="nb-NO" dirty="0"/>
            </a:br>
            <a:r>
              <a:rPr lang="nb-NO" dirty="0"/>
              <a:t/>
            </a:r>
            <a:br>
              <a:rPr lang="nb-NO" dirty="0"/>
            </a:br>
            <a:endParaRPr lang="nb-NO" dirty="0"/>
          </a:p>
        </p:txBody>
      </p:sp>
      <p:pic>
        <p:nvPicPr>
          <p:cNvPr id="3" name="Bilde 2"/>
          <p:cNvPicPr>
            <a:picLocks noChangeAspect="1"/>
          </p:cNvPicPr>
          <p:nvPr/>
        </p:nvPicPr>
        <p:blipFill>
          <a:blip r:embed="rId4"/>
          <a:stretch>
            <a:fillRect/>
          </a:stretch>
        </p:blipFill>
        <p:spPr>
          <a:xfrm>
            <a:off x="4339080" y="4426980"/>
            <a:ext cx="2447344" cy="2771691"/>
          </a:xfrm>
          <a:prstGeom prst="rect">
            <a:avLst/>
          </a:prstGeom>
        </p:spPr>
      </p:pic>
    </p:spTree>
    <p:extLst>
      <p:ext uri="{BB962C8B-B14F-4D97-AF65-F5344CB8AC3E}">
        <p14:creationId xmlns:p14="http://schemas.microsoft.com/office/powerpoint/2010/main" val="2013699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2"/>
          <p:cNvPicPr>
            <a:picLocks noChangeAspect="1"/>
          </p:cNvPicPr>
          <p:nvPr/>
        </p:nvPicPr>
        <p:blipFill>
          <a:blip r:embed="rId3" cstate="print">
            <a:extLst>
              <a:ext uri="{28A0092B-C50C-407E-A947-70E740481C1C}">
                <a14:useLocalDpi xmlns:a14="http://schemas.microsoft.com/office/drawing/2010/main" val="0"/>
              </a:ext>
            </a:extLst>
          </a:blip>
          <a:srcRect t="9546" b="9546"/>
          <a:stretch>
            <a:fillRect/>
          </a:stretch>
        </p:blipFill>
        <p:spPr>
          <a:xfrm>
            <a:off x="-474515" y="0"/>
            <a:ext cx="12666515" cy="6858000"/>
          </a:xfrm>
          <a:prstGeom prst="rect">
            <a:avLst/>
          </a:prstGeom>
        </p:spPr>
      </p:pic>
    </p:spTree>
    <p:extLst>
      <p:ext uri="{BB962C8B-B14F-4D97-AF65-F5344CB8AC3E}">
        <p14:creationId xmlns:p14="http://schemas.microsoft.com/office/powerpoint/2010/main" val="124602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a:grpSpLocks/>
          </p:cNvGrpSpPr>
          <p:nvPr/>
        </p:nvGrpSpPr>
        <p:grpSpPr bwMode="auto">
          <a:xfrm>
            <a:off x="-15442199" y="-978034"/>
            <a:ext cx="35315160" cy="17468386"/>
            <a:chOff x="3843499" y="3719582"/>
            <a:chExt cx="16665619" cy="8244192"/>
          </a:xfrm>
        </p:grpSpPr>
        <p:sp>
          <p:nvSpPr>
            <p:cNvPr id="8" name="Freeform 781"/>
            <p:cNvSpPr>
              <a:spLocks/>
            </p:cNvSpPr>
            <p:nvPr/>
          </p:nvSpPr>
          <p:spPr bwMode="auto">
            <a:xfrm>
              <a:off x="9817326" y="3757955"/>
              <a:ext cx="87069" cy="38373"/>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 name="Freeform 403"/>
            <p:cNvSpPr>
              <a:spLocks/>
            </p:cNvSpPr>
            <p:nvPr/>
          </p:nvSpPr>
          <p:spPr bwMode="auto">
            <a:xfrm>
              <a:off x="16859594" y="9558111"/>
              <a:ext cx="1903715" cy="1424212"/>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 name="Freeform 404"/>
            <p:cNvSpPr>
              <a:spLocks/>
            </p:cNvSpPr>
            <p:nvPr/>
          </p:nvSpPr>
          <p:spPr bwMode="auto">
            <a:xfrm>
              <a:off x="11417037" y="5927479"/>
              <a:ext cx="371888" cy="563781"/>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 name="Freeform 405"/>
            <p:cNvSpPr>
              <a:spLocks/>
            </p:cNvSpPr>
            <p:nvPr/>
          </p:nvSpPr>
          <p:spPr bwMode="auto">
            <a:xfrm>
              <a:off x="10567006" y="5337132"/>
              <a:ext cx="503230" cy="246470"/>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 name="Freeform 406"/>
            <p:cNvSpPr>
              <a:spLocks/>
            </p:cNvSpPr>
            <p:nvPr/>
          </p:nvSpPr>
          <p:spPr bwMode="auto">
            <a:xfrm>
              <a:off x="14085188" y="4439805"/>
              <a:ext cx="841176" cy="580016"/>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 name="Freeform 407"/>
            <p:cNvSpPr>
              <a:spLocks/>
            </p:cNvSpPr>
            <p:nvPr/>
          </p:nvSpPr>
          <p:spPr bwMode="auto">
            <a:xfrm>
              <a:off x="16241255" y="4197763"/>
              <a:ext cx="299577" cy="149063"/>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 name="Freeform 408"/>
            <p:cNvSpPr>
              <a:spLocks/>
            </p:cNvSpPr>
            <p:nvPr/>
          </p:nvSpPr>
          <p:spPr bwMode="auto">
            <a:xfrm>
              <a:off x="15999233" y="4110687"/>
              <a:ext cx="280392" cy="150538"/>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 name="Freeform 409"/>
            <p:cNvSpPr>
              <a:spLocks/>
            </p:cNvSpPr>
            <p:nvPr/>
          </p:nvSpPr>
          <p:spPr bwMode="auto">
            <a:xfrm>
              <a:off x="15916591" y="4121018"/>
              <a:ext cx="140197" cy="47228"/>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 name="Freeform 410"/>
            <p:cNvSpPr>
              <a:spLocks/>
            </p:cNvSpPr>
            <p:nvPr/>
          </p:nvSpPr>
          <p:spPr bwMode="auto">
            <a:xfrm>
              <a:off x="15941679" y="3989666"/>
              <a:ext cx="236120" cy="150538"/>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 name="Freeform 411"/>
            <p:cNvSpPr>
              <a:spLocks/>
            </p:cNvSpPr>
            <p:nvPr/>
          </p:nvSpPr>
          <p:spPr bwMode="auto">
            <a:xfrm>
              <a:off x="18426838" y="4580013"/>
              <a:ext cx="234643" cy="76745"/>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 name="Freeform 412"/>
            <p:cNvSpPr>
              <a:spLocks/>
            </p:cNvSpPr>
            <p:nvPr/>
          </p:nvSpPr>
          <p:spPr bwMode="auto">
            <a:xfrm>
              <a:off x="18127261" y="4729075"/>
              <a:ext cx="197750" cy="76745"/>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 name="Freeform 413"/>
            <p:cNvSpPr>
              <a:spLocks/>
            </p:cNvSpPr>
            <p:nvPr/>
          </p:nvSpPr>
          <p:spPr bwMode="auto">
            <a:xfrm>
              <a:off x="18136116" y="4693654"/>
              <a:ext cx="76739" cy="45752"/>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 name="Freeform 414"/>
            <p:cNvSpPr>
              <a:spLocks/>
            </p:cNvSpPr>
            <p:nvPr/>
          </p:nvSpPr>
          <p:spPr bwMode="auto">
            <a:xfrm>
              <a:off x="17932462" y="4560826"/>
              <a:ext cx="29515" cy="47228"/>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 name="Freeform 415"/>
            <p:cNvSpPr>
              <a:spLocks/>
            </p:cNvSpPr>
            <p:nvPr/>
          </p:nvSpPr>
          <p:spPr bwMode="auto">
            <a:xfrm>
              <a:off x="17932462" y="4701034"/>
              <a:ext cx="38369" cy="47228"/>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 name="Freeform 416"/>
            <p:cNvSpPr>
              <a:spLocks/>
            </p:cNvSpPr>
            <p:nvPr/>
          </p:nvSpPr>
          <p:spPr bwMode="auto">
            <a:xfrm>
              <a:off x="17995920" y="4525405"/>
              <a:ext cx="395500" cy="150538"/>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 name="Freeform 417"/>
            <p:cNvSpPr>
              <a:spLocks/>
            </p:cNvSpPr>
            <p:nvPr/>
          </p:nvSpPr>
          <p:spPr bwMode="auto">
            <a:xfrm>
              <a:off x="18223185" y="4569681"/>
              <a:ext cx="72311" cy="76745"/>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 name="Freeform 418"/>
            <p:cNvSpPr>
              <a:spLocks/>
            </p:cNvSpPr>
            <p:nvPr/>
          </p:nvSpPr>
          <p:spPr bwMode="auto">
            <a:xfrm>
              <a:off x="19445104" y="5075904"/>
              <a:ext cx="101826" cy="5755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 name="Freeform 419"/>
            <p:cNvSpPr>
              <a:spLocks/>
            </p:cNvSpPr>
            <p:nvPr/>
          </p:nvSpPr>
          <p:spPr bwMode="auto">
            <a:xfrm>
              <a:off x="19247354" y="5897961"/>
              <a:ext cx="57554" cy="48704"/>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 name="Freeform 420"/>
            <p:cNvSpPr>
              <a:spLocks/>
            </p:cNvSpPr>
            <p:nvPr/>
          </p:nvSpPr>
          <p:spPr bwMode="auto">
            <a:xfrm>
              <a:off x="18006250" y="6172473"/>
              <a:ext cx="47224" cy="25090"/>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 name="Freeform 421"/>
            <p:cNvSpPr>
              <a:spLocks/>
            </p:cNvSpPr>
            <p:nvPr/>
          </p:nvSpPr>
          <p:spPr bwMode="auto">
            <a:xfrm>
              <a:off x="18847426" y="6452887"/>
              <a:ext cx="47224" cy="44276"/>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 name="Freeform 422"/>
            <p:cNvSpPr>
              <a:spLocks/>
            </p:cNvSpPr>
            <p:nvPr/>
          </p:nvSpPr>
          <p:spPr bwMode="auto">
            <a:xfrm>
              <a:off x="18817911" y="6526681"/>
              <a:ext cx="19185" cy="8855"/>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 name="Freeform 423"/>
            <p:cNvSpPr>
              <a:spLocks/>
            </p:cNvSpPr>
            <p:nvPr/>
          </p:nvSpPr>
          <p:spPr bwMode="auto">
            <a:xfrm>
              <a:off x="18688045" y="6675744"/>
              <a:ext cx="28040" cy="8855"/>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 name="Freeform 424"/>
            <p:cNvSpPr>
              <a:spLocks/>
            </p:cNvSpPr>
            <p:nvPr/>
          </p:nvSpPr>
          <p:spPr bwMode="auto">
            <a:xfrm>
              <a:off x="18575888" y="6722971"/>
              <a:ext cx="66409" cy="38373"/>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 name="Freeform 425"/>
            <p:cNvSpPr>
              <a:spLocks/>
            </p:cNvSpPr>
            <p:nvPr/>
          </p:nvSpPr>
          <p:spPr bwMode="auto">
            <a:xfrm>
              <a:off x="18502101" y="6761344"/>
              <a:ext cx="54603" cy="35421"/>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 name="Freeform 426"/>
            <p:cNvSpPr>
              <a:spLocks/>
            </p:cNvSpPr>
            <p:nvPr/>
          </p:nvSpPr>
          <p:spPr bwMode="auto">
            <a:xfrm>
              <a:off x="18454877" y="6790861"/>
              <a:ext cx="47224" cy="44276"/>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 name="Freeform 427"/>
            <p:cNvSpPr>
              <a:spLocks/>
            </p:cNvSpPr>
            <p:nvPr/>
          </p:nvSpPr>
          <p:spPr bwMode="auto">
            <a:xfrm>
              <a:off x="18446023" y="6854323"/>
              <a:ext cx="8854" cy="8855"/>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 name="Freeform 428"/>
            <p:cNvSpPr>
              <a:spLocks/>
            </p:cNvSpPr>
            <p:nvPr/>
          </p:nvSpPr>
          <p:spPr bwMode="auto">
            <a:xfrm>
              <a:off x="18397323" y="6815951"/>
              <a:ext cx="48699" cy="38373"/>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 name="Freeform 429"/>
            <p:cNvSpPr>
              <a:spLocks/>
            </p:cNvSpPr>
            <p:nvPr/>
          </p:nvSpPr>
          <p:spPr bwMode="auto">
            <a:xfrm>
              <a:off x="18053474" y="7162780"/>
              <a:ext cx="19185" cy="29517"/>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nvGrpSpPr>
            <p:cNvPr id="39" name="Group 140"/>
            <p:cNvGrpSpPr/>
            <p:nvPr/>
          </p:nvGrpSpPr>
          <p:grpSpPr>
            <a:xfrm>
              <a:off x="17709756" y="6761778"/>
              <a:ext cx="697449" cy="662593"/>
              <a:chOff x="5961121" y="2686387"/>
              <a:chExt cx="288233" cy="273757"/>
            </a:xfrm>
            <a:solidFill>
              <a:schemeClr val="bg1">
                <a:lumMod val="75000"/>
              </a:schemeClr>
            </a:solidFill>
          </p:grpSpPr>
          <p:sp>
            <p:nvSpPr>
              <p:cNvPr id="404"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5"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sp>
          <p:nvSpPr>
            <p:cNvPr id="40" name="Freeform 432"/>
            <p:cNvSpPr>
              <a:spLocks/>
            </p:cNvSpPr>
            <p:nvPr/>
          </p:nvSpPr>
          <p:spPr bwMode="auto">
            <a:xfrm>
              <a:off x="17885238" y="7370876"/>
              <a:ext cx="19185" cy="25090"/>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1" name="Freeform 433"/>
            <p:cNvSpPr>
              <a:spLocks/>
            </p:cNvSpPr>
            <p:nvPr/>
          </p:nvSpPr>
          <p:spPr bwMode="auto">
            <a:xfrm>
              <a:off x="17773082" y="7370876"/>
              <a:ext cx="121011" cy="91504"/>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2" name="Freeform 434"/>
            <p:cNvSpPr>
              <a:spLocks/>
            </p:cNvSpPr>
            <p:nvPr/>
          </p:nvSpPr>
          <p:spPr bwMode="auto">
            <a:xfrm>
              <a:off x="17652070" y="7404822"/>
              <a:ext cx="101827" cy="150538"/>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3" name="Freeform 435"/>
            <p:cNvSpPr>
              <a:spLocks/>
            </p:cNvSpPr>
            <p:nvPr/>
          </p:nvSpPr>
          <p:spPr bwMode="auto">
            <a:xfrm>
              <a:off x="17550244" y="7772312"/>
              <a:ext cx="35418" cy="28042"/>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4" name="Freeform 436"/>
            <p:cNvSpPr>
              <a:spLocks/>
            </p:cNvSpPr>
            <p:nvPr/>
          </p:nvSpPr>
          <p:spPr bwMode="auto">
            <a:xfrm>
              <a:off x="17632886" y="7679333"/>
              <a:ext cx="19184" cy="1623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5" name="Freeform 437"/>
            <p:cNvSpPr>
              <a:spLocks/>
            </p:cNvSpPr>
            <p:nvPr/>
          </p:nvSpPr>
          <p:spPr bwMode="auto">
            <a:xfrm>
              <a:off x="17382009" y="7874148"/>
              <a:ext cx="19184"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6" name="Freeform 438"/>
            <p:cNvSpPr>
              <a:spLocks/>
            </p:cNvSpPr>
            <p:nvPr/>
          </p:nvSpPr>
          <p:spPr bwMode="auto">
            <a:xfrm>
              <a:off x="17203443" y="7838727"/>
              <a:ext cx="110682" cy="15644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7" name="Freeform 439"/>
            <p:cNvSpPr>
              <a:spLocks/>
            </p:cNvSpPr>
            <p:nvPr/>
          </p:nvSpPr>
          <p:spPr bwMode="auto">
            <a:xfrm>
              <a:off x="16652990" y="8099955"/>
              <a:ext cx="129866" cy="91504"/>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8" name="Freeform 440"/>
            <p:cNvSpPr>
              <a:spLocks/>
            </p:cNvSpPr>
            <p:nvPr/>
          </p:nvSpPr>
          <p:spPr bwMode="auto">
            <a:xfrm>
              <a:off x="17184259" y="8163417"/>
              <a:ext cx="187420" cy="26418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9" name="Freeform 441"/>
            <p:cNvSpPr>
              <a:spLocks/>
            </p:cNvSpPr>
            <p:nvPr/>
          </p:nvSpPr>
          <p:spPr bwMode="auto">
            <a:xfrm>
              <a:off x="17343640" y="8389225"/>
              <a:ext cx="57554" cy="73793"/>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0" name="Freeform 442"/>
            <p:cNvSpPr>
              <a:spLocks/>
            </p:cNvSpPr>
            <p:nvPr/>
          </p:nvSpPr>
          <p:spPr bwMode="auto">
            <a:xfrm>
              <a:off x="17382009" y="8452687"/>
              <a:ext cx="91496" cy="125448"/>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1" name="Freeform 443"/>
            <p:cNvSpPr>
              <a:spLocks/>
            </p:cNvSpPr>
            <p:nvPr/>
          </p:nvSpPr>
          <p:spPr bwMode="auto">
            <a:xfrm>
              <a:off x="17212298" y="8399556"/>
              <a:ext cx="57555" cy="72317"/>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2" name="Freeform 444"/>
            <p:cNvSpPr>
              <a:spLocks/>
            </p:cNvSpPr>
            <p:nvPr/>
          </p:nvSpPr>
          <p:spPr bwMode="auto">
            <a:xfrm>
              <a:off x="17280182" y="8471873"/>
              <a:ext cx="82642" cy="95932"/>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3" name="Freeform 445"/>
            <p:cNvSpPr>
              <a:spLocks/>
            </p:cNvSpPr>
            <p:nvPr/>
          </p:nvSpPr>
          <p:spPr bwMode="auto">
            <a:xfrm>
              <a:off x="17299367" y="8529432"/>
              <a:ext cx="63457" cy="101834"/>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4" name="Freeform 446"/>
            <p:cNvSpPr>
              <a:spLocks/>
            </p:cNvSpPr>
            <p:nvPr/>
          </p:nvSpPr>
          <p:spPr bwMode="auto">
            <a:xfrm>
              <a:off x="17352494" y="8520577"/>
              <a:ext cx="38369" cy="72317"/>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5" name="Freeform 447"/>
            <p:cNvSpPr>
              <a:spLocks/>
            </p:cNvSpPr>
            <p:nvPr/>
          </p:nvSpPr>
          <p:spPr bwMode="auto">
            <a:xfrm>
              <a:off x="17371678" y="8567805"/>
              <a:ext cx="57555" cy="35421"/>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6" name="Freeform 448"/>
            <p:cNvSpPr>
              <a:spLocks/>
            </p:cNvSpPr>
            <p:nvPr/>
          </p:nvSpPr>
          <p:spPr bwMode="auto">
            <a:xfrm>
              <a:off x="17371678" y="8592894"/>
              <a:ext cx="131342" cy="19776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7" name="Freeform 449"/>
            <p:cNvSpPr>
              <a:spLocks/>
            </p:cNvSpPr>
            <p:nvPr/>
          </p:nvSpPr>
          <p:spPr bwMode="auto">
            <a:xfrm>
              <a:off x="17289036" y="8631267"/>
              <a:ext cx="112157" cy="95932"/>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8" name="Freeform 450"/>
            <p:cNvSpPr>
              <a:spLocks/>
            </p:cNvSpPr>
            <p:nvPr/>
          </p:nvSpPr>
          <p:spPr bwMode="auto">
            <a:xfrm>
              <a:off x="17063247" y="8539763"/>
              <a:ext cx="112157" cy="110690"/>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59" name="Freeform 451"/>
            <p:cNvSpPr>
              <a:spLocks/>
            </p:cNvSpPr>
            <p:nvPr/>
          </p:nvSpPr>
          <p:spPr bwMode="auto">
            <a:xfrm>
              <a:off x="17390863" y="8399556"/>
              <a:ext cx="19184" cy="8855"/>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0" name="Freeform 452"/>
            <p:cNvSpPr>
              <a:spLocks/>
            </p:cNvSpPr>
            <p:nvPr/>
          </p:nvSpPr>
          <p:spPr bwMode="auto">
            <a:xfrm>
              <a:off x="16037602" y="8781805"/>
              <a:ext cx="522415" cy="54459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1" name="Freeform 453"/>
            <p:cNvSpPr>
              <a:spLocks/>
            </p:cNvSpPr>
            <p:nvPr/>
          </p:nvSpPr>
          <p:spPr bwMode="auto">
            <a:xfrm>
              <a:off x="16130575" y="8979571"/>
              <a:ext cx="47224"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2" name="Freeform 454"/>
            <p:cNvSpPr>
              <a:spLocks/>
            </p:cNvSpPr>
            <p:nvPr/>
          </p:nvSpPr>
          <p:spPr bwMode="auto">
            <a:xfrm>
              <a:off x="16196983" y="9090262"/>
              <a:ext cx="44272" cy="47228"/>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3" name="Freeform 455"/>
            <p:cNvSpPr>
              <a:spLocks/>
            </p:cNvSpPr>
            <p:nvPr/>
          </p:nvSpPr>
          <p:spPr bwMode="auto">
            <a:xfrm>
              <a:off x="16512793" y="9119779"/>
              <a:ext cx="66409" cy="66414"/>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4" name="Freeform 456"/>
            <p:cNvSpPr>
              <a:spLocks/>
            </p:cNvSpPr>
            <p:nvPr/>
          </p:nvSpPr>
          <p:spPr bwMode="auto">
            <a:xfrm>
              <a:off x="16617572" y="9167007"/>
              <a:ext cx="35418" cy="35421"/>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5" name="Freeform 457"/>
            <p:cNvSpPr>
              <a:spLocks/>
            </p:cNvSpPr>
            <p:nvPr/>
          </p:nvSpPr>
          <p:spPr bwMode="auto">
            <a:xfrm>
              <a:off x="16521648" y="9326400"/>
              <a:ext cx="429443" cy="140207"/>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6" name="Freeform 458"/>
            <p:cNvSpPr>
              <a:spLocks/>
            </p:cNvSpPr>
            <p:nvPr/>
          </p:nvSpPr>
          <p:spPr bwMode="auto">
            <a:xfrm>
              <a:off x="16840409" y="9361821"/>
              <a:ext cx="73787" cy="28041"/>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7" name="Freeform 459"/>
            <p:cNvSpPr>
              <a:spLocks/>
            </p:cNvSpPr>
            <p:nvPr/>
          </p:nvSpPr>
          <p:spPr bwMode="auto">
            <a:xfrm>
              <a:off x="16942236" y="9428235"/>
              <a:ext cx="57554" cy="38373"/>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8" name="Freeform 460"/>
            <p:cNvSpPr>
              <a:spLocks/>
            </p:cNvSpPr>
            <p:nvPr/>
          </p:nvSpPr>
          <p:spPr bwMode="auto">
            <a:xfrm>
              <a:off x="16999790" y="9437090"/>
              <a:ext cx="44272" cy="29517"/>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69" name="Freeform 461"/>
            <p:cNvSpPr>
              <a:spLocks/>
            </p:cNvSpPr>
            <p:nvPr/>
          </p:nvSpPr>
          <p:spPr bwMode="auto">
            <a:xfrm>
              <a:off x="17035208" y="9437090"/>
              <a:ext cx="66409" cy="38373"/>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0" name="Freeform 462"/>
            <p:cNvSpPr>
              <a:spLocks/>
            </p:cNvSpPr>
            <p:nvPr/>
          </p:nvSpPr>
          <p:spPr bwMode="auto">
            <a:xfrm>
              <a:off x="17082432" y="9428235"/>
              <a:ext cx="76739" cy="47228"/>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1" name="Freeform 463"/>
            <p:cNvSpPr>
              <a:spLocks/>
            </p:cNvSpPr>
            <p:nvPr/>
          </p:nvSpPr>
          <p:spPr bwMode="auto">
            <a:xfrm>
              <a:off x="17184259" y="9437090"/>
              <a:ext cx="115108" cy="38373"/>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2" name="Freeform 464"/>
            <p:cNvSpPr>
              <a:spLocks/>
            </p:cNvSpPr>
            <p:nvPr/>
          </p:nvSpPr>
          <p:spPr bwMode="auto">
            <a:xfrm>
              <a:off x="17148841" y="9491698"/>
              <a:ext cx="101826" cy="5755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3" name="Freeform 465"/>
            <p:cNvSpPr>
              <a:spLocks/>
            </p:cNvSpPr>
            <p:nvPr/>
          </p:nvSpPr>
          <p:spPr bwMode="auto">
            <a:xfrm>
              <a:off x="17473505" y="9192096"/>
              <a:ext cx="57554" cy="38373"/>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4" name="Freeform 466"/>
            <p:cNvSpPr>
              <a:spLocks/>
            </p:cNvSpPr>
            <p:nvPr/>
          </p:nvSpPr>
          <p:spPr bwMode="auto">
            <a:xfrm>
              <a:off x="17569428" y="9186193"/>
              <a:ext cx="140197" cy="44276"/>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5" name="Freeform 467"/>
            <p:cNvSpPr>
              <a:spLocks/>
            </p:cNvSpPr>
            <p:nvPr/>
          </p:nvSpPr>
          <p:spPr bwMode="auto">
            <a:xfrm>
              <a:off x="17139986" y="8969241"/>
              <a:ext cx="299576" cy="337973"/>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6" name="Freeform 468"/>
            <p:cNvSpPr>
              <a:spLocks/>
            </p:cNvSpPr>
            <p:nvPr/>
          </p:nvSpPr>
          <p:spPr bwMode="auto">
            <a:xfrm>
              <a:off x="17541390" y="8950054"/>
              <a:ext cx="72311" cy="140208"/>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7" name="Freeform 469"/>
            <p:cNvSpPr>
              <a:spLocks/>
            </p:cNvSpPr>
            <p:nvPr/>
          </p:nvSpPr>
          <p:spPr bwMode="auto">
            <a:xfrm>
              <a:off x="17579759" y="8930868"/>
              <a:ext cx="25087" cy="19186"/>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8" name="Freeform 470"/>
            <p:cNvSpPr>
              <a:spLocks/>
            </p:cNvSpPr>
            <p:nvPr/>
          </p:nvSpPr>
          <p:spPr bwMode="auto">
            <a:xfrm>
              <a:off x="17681585" y="9051889"/>
              <a:ext cx="44272" cy="19186"/>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79" name="Freeform 471"/>
            <p:cNvSpPr>
              <a:spLocks/>
            </p:cNvSpPr>
            <p:nvPr/>
          </p:nvSpPr>
          <p:spPr bwMode="auto">
            <a:xfrm>
              <a:off x="17690440" y="9062220"/>
              <a:ext cx="175614" cy="104787"/>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0" name="Freeform 472"/>
            <p:cNvSpPr>
              <a:spLocks/>
            </p:cNvSpPr>
            <p:nvPr/>
          </p:nvSpPr>
          <p:spPr bwMode="auto">
            <a:xfrm>
              <a:off x="18521286" y="9240800"/>
              <a:ext cx="194799" cy="110690"/>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1" name="Freeform 473"/>
            <p:cNvSpPr>
              <a:spLocks/>
            </p:cNvSpPr>
            <p:nvPr/>
          </p:nvSpPr>
          <p:spPr bwMode="auto">
            <a:xfrm>
              <a:off x="18801678" y="9296883"/>
              <a:ext cx="82642" cy="101834"/>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2" name="Freeform 474"/>
            <p:cNvSpPr>
              <a:spLocks/>
            </p:cNvSpPr>
            <p:nvPr/>
          </p:nvSpPr>
          <p:spPr bwMode="auto">
            <a:xfrm>
              <a:off x="19043701" y="9485794"/>
              <a:ext cx="54602" cy="53131"/>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3" name="Freeform 475"/>
            <p:cNvSpPr>
              <a:spLocks/>
            </p:cNvSpPr>
            <p:nvPr/>
          </p:nvSpPr>
          <p:spPr bwMode="auto">
            <a:xfrm>
              <a:off x="18986146" y="9398717"/>
              <a:ext cx="87070" cy="5755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4" name="Freeform 476"/>
            <p:cNvSpPr>
              <a:spLocks/>
            </p:cNvSpPr>
            <p:nvPr/>
          </p:nvSpPr>
          <p:spPr bwMode="auto">
            <a:xfrm>
              <a:off x="18903504" y="9361821"/>
              <a:ext cx="38369" cy="47228"/>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5" name="Freeform 477"/>
            <p:cNvSpPr>
              <a:spLocks/>
            </p:cNvSpPr>
            <p:nvPr/>
          </p:nvSpPr>
          <p:spPr bwMode="auto">
            <a:xfrm>
              <a:off x="19247354" y="10017106"/>
              <a:ext cx="150526" cy="112166"/>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6" name="Freeform 478"/>
            <p:cNvSpPr>
              <a:spLocks/>
            </p:cNvSpPr>
            <p:nvPr/>
          </p:nvSpPr>
          <p:spPr bwMode="auto">
            <a:xfrm>
              <a:off x="19648758" y="10728474"/>
              <a:ext cx="106254" cy="129876"/>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7" name="Freeform 479"/>
            <p:cNvSpPr>
              <a:spLocks/>
            </p:cNvSpPr>
            <p:nvPr/>
          </p:nvSpPr>
          <p:spPr bwMode="auto">
            <a:xfrm>
              <a:off x="19678272" y="10849495"/>
              <a:ext cx="242023" cy="283366"/>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8" name="Freeform 480"/>
            <p:cNvSpPr>
              <a:spLocks/>
            </p:cNvSpPr>
            <p:nvPr/>
          </p:nvSpPr>
          <p:spPr bwMode="auto">
            <a:xfrm>
              <a:off x="19359511" y="11056116"/>
              <a:ext cx="365985" cy="35716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89" name="Freeform 481"/>
            <p:cNvSpPr>
              <a:spLocks/>
            </p:cNvSpPr>
            <p:nvPr/>
          </p:nvSpPr>
          <p:spPr bwMode="auto">
            <a:xfrm>
              <a:off x="19417065" y="11413276"/>
              <a:ext cx="19185" cy="19186"/>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0" name="Freeform 482"/>
            <p:cNvSpPr>
              <a:spLocks/>
            </p:cNvSpPr>
            <p:nvPr/>
          </p:nvSpPr>
          <p:spPr bwMode="auto">
            <a:xfrm>
              <a:off x="18344196" y="11064972"/>
              <a:ext cx="177090" cy="169724"/>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1" name="Freeform 483"/>
            <p:cNvSpPr>
              <a:spLocks/>
            </p:cNvSpPr>
            <p:nvPr/>
          </p:nvSpPr>
          <p:spPr bwMode="auto">
            <a:xfrm>
              <a:off x="18482917" y="11017744"/>
              <a:ext cx="29515" cy="47228"/>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2" name="Freeform 484"/>
            <p:cNvSpPr>
              <a:spLocks/>
            </p:cNvSpPr>
            <p:nvPr/>
          </p:nvSpPr>
          <p:spPr bwMode="auto">
            <a:xfrm>
              <a:off x="18295496" y="11017744"/>
              <a:ext cx="19185" cy="19186"/>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3" name="Freeform 485"/>
            <p:cNvSpPr>
              <a:spLocks/>
            </p:cNvSpPr>
            <p:nvPr/>
          </p:nvSpPr>
          <p:spPr bwMode="auto">
            <a:xfrm>
              <a:off x="15385322" y="8592894"/>
              <a:ext cx="101827" cy="16972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4" name="Freeform 486"/>
            <p:cNvSpPr>
              <a:spLocks/>
            </p:cNvSpPr>
            <p:nvPr/>
          </p:nvSpPr>
          <p:spPr bwMode="auto">
            <a:xfrm>
              <a:off x="13664600" y="9606815"/>
              <a:ext cx="337947" cy="652333"/>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5" name="Freeform 487"/>
            <p:cNvSpPr>
              <a:spLocks/>
            </p:cNvSpPr>
            <p:nvPr/>
          </p:nvSpPr>
          <p:spPr bwMode="auto">
            <a:xfrm>
              <a:off x="14414280" y="5028676"/>
              <a:ext cx="101827" cy="76745"/>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6" name="Freeform 488"/>
            <p:cNvSpPr>
              <a:spLocks/>
            </p:cNvSpPr>
            <p:nvPr/>
          </p:nvSpPr>
          <p:spPr bwMode="auto">
            <a:xfrm>
              <a:off x="13925808" y="5086235"/>
              <a:ext cx="101826" cy="929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7" name="Freeform 489"/>
            <p:cNvSpPr>
              <a:spLocks/>
            </p:cNvSpPr>
            <p:nvPr/>
          </p:nvSpPr>
          <p:spPr bwMode="auto">
            <a:xfrm>
              <a:off x="14945549" y="4767447"/>
              <a:ext cx="82642" cy="47228"/>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8" name="Freeform 490"/>
            <p:cNvSpPr>
              <a:spLocks/>
            </p:cNvSpPr>
            <p:nvPr/>
          </p:nvSpPr>
          <p:spPr bwMode="auto">
            <a:xfrm>
              <a:off x="16812370" y="4675944"/>
              <a:ext cx="91496" cy="44276"/>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99" name="Freeform 491"/>
            <p:cNvSpPr>
              <a:spLocks/>
            </p:cNvSpPr>
            <p:nvPr/>
          </p:nvSpPr>
          <p:spPr bwMode="auto">
            <a:xfrm>
              <a:off x="15869367" y="3999997"/>
              <a:ext cx="57555" cy="19187"/>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0" name="Freeform 492"/>
            <p:cNvSpPr>
              <a:spLocks/>
            </p:cNvSpPr>
            <p:nvPr/>
          </p:nvSpPr>
          <p:spPr bwMode="auto">
            <a:xfrm>
              <a:off x="15346952" y="4805820"/>
              <a:ext cx="54603" cy="38373"/>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1" name="Freeform 493"/>
            <p:cNvSpPr>
              <a:spLocks/>
            </p:cNvSpPr>
            <p:nvPr/>
          </p:nvSpPr>
          <p:spPr bwMode="auto">
            <a:xfrm>
              <a:off x="12098832" y="6892696"/>
              <a:ext cx="53127" cy="101835"/>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2" name="Freeform 494"/>
            <p:cNvSpPr>
              <a:spLocks/>
            </p:cNvSpPr>
            <p:nvPr/>
          </p:nvSpPr>
          <p:spPr bwMode="auto">
            <a:xfrm>
              <a:off x="12079647" y="6984199"/>
              <a:ext cx="82642" cy="140208"/>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3" name="Freeform 495"/>
            <p:cNvSpPr>
              <a:spLocks/>
            </p:cNvSpPr>
            <p:nvPr/>
          </p:nvSpPr>
          <p:spPr bwMode="auto">
            <a:xfrm>
              <a:off x="12272970" y="7153925"/>
              <a:ext cx="150526" cy="91504"/>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4" name="Freeform 496"/>
            <p:cNvSpPr>
              <a:spLocks/>
            </p:cNvSpPr>
            <p:nvPr/>
          </p:nvSpPr>
          <p:spPr bwMode="auto">
            <a:xfrm>
              <a:off x="13161370" y="7283801"/>
              <a:ext cx="121011" cy="67890"/>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5" name="Freeform 497"/>
            <p:cNvSpPr>
              <a:spLocks/>
            </p:cNvSpPr>
            <p:nvPr/>
          </p:nvSpPr>
          <p:spPr bwMode="auto">
            <a:xfrm>
              <a:off x="12761442" y="7294131"/>
              <a:ext cx="138720" cy="38373"/>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6" name="Freeform 498"/>
            <p:cNvSpPr>
              <a:spLocks/>
            </p:cNvSpPr>
            <p:nvPr/>
          </p:nvSpPr>
          <p:spPr bwMode="auto">
            <a:xfrm>
              <a:off x="12693558" y="5917148"/>
              <a:ext cx="67884" cy="67890"/>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7" name="Freeform 499"/>
            <p:cNvSpPr>
              <a:spLocks/>
            </p:cNvSpPr>
            <p:nvPr/>
          </p:nvSpPr>
          <p:spPr bwMode="auto">
            <a:xfrm>
              <a:off x="12703889" y="5892058"/>
              <a:ext cx="47224" cy="25090"/>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8" name="Freeform 500"/>
            <p:cNvSpPr>
              <a:spLocks/>
            </p:cNvSpPr>
            <p:nvPr/>
          </p:nvSpPr>
          <p:spPr bwMode="auto">
            <a:xfrm>
              <a:off x="12509090" y="5955521"/>
              <a:ext cx="54602" cy="92979"/>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09" name="Freeform 501"/>
            <p:cNvSpPr>
              <a:spLocks/>
            </p:cNvSpPr>
            <p:nvPr/>
          </p:nvSpPr>
          <p:spPr bwMode="auto">
            <a:xfrm>
              <a:off x="12591732" y="5796127"/>
              <a:ext cx="38369" cy="38373"/>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0" name="Freeform 502"/>
            <p:cNvSpPr>
              <a:spLocks/>
            </p:cNvSpPr>
            <p:nvPr/>
          </p:nvSpPr>
          <p:spPr bwMode="auto">
            <a:xfrm>
              <a:off x="12219843" y="6086872"/>
              <a:ext cx="53127" cy="8560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1" name="Freeform 503"/>
            <p:cNvSpPr>
              <a:spLocks/>
            </p:cNvSpPr>
            <p:nvPr/>
          </p:nvSpPr>
          <p:spPr bwMode="auto">
            <a:xfrm>
              <a:off x="12151959" y="6106059"/>
              <a:ext cx="76739" cy="75269"/>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2" name="Freeform 504"/>
            <p:cNvSpPr>
              <a:spLocks/>
            </p:cNvSpPr>
            <p:nvPr/>
          </p:nvSpPr>
          <p:spPr bwMode="auto">
            <a:xfrm>
              <a:off x="11818440" y="7071276"/>
              <a:ext cx="44272" cy="33944"/>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3" name="Freeform 505"/>
            <p:cNvSpPr>
              <a:spLocks/>
            </p:cNvSpPr>
            <p:nvPr/>
          </p:nvSpPr>
          <p:spPr bwMode="auto">
            <a:xfrm>
              <a:off x="11359482" y="5927479"/>
              <a:ext cx="57555" cy="5755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4" name="Freeform 506"/>
            <p:cNvSpPr>
              <a:spLocks/>
            </p:cNvSpPr>
            <p:nvPr/>
          </p:nvSpPr>
          <p:spPr bwMode="auto">
            <a:xfrm>
              <a:off x="11387522" y="5993893"/>
              <a:ext cx="29515" cy="29517"/>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5" name="Freeform 507"/>
            <p:cNvSpPr>
              <a:spLocks/>
            </p:cNvSpPr>
            <p:nvPr/>
          </p:nvSpPr>
          <p:spPr bwMode="auto">
            <a:xfrm>
              <a:off x="11417037" y="6023411"/>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6" name="Freeform 508"/>
            <p:cNvSpPr>
              <a:spLocks/>
            </p:cNvSpPr>
            <p:nvPr/>
          </p:nvSpPr>
          <p:spPr bwMode="auto">
            <a:xfrm>
              <a:off x="11417037" y="6048500"/>
              <a:ext cx="8854" cy="19187"/>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7" name="Freeform 509"/>
            <p:cNvSpPr>
              <a:spLocks/>
            </p:cNvSpPr>
            <p:nvPr/>
          </p:nvSpPr>
          <p:spPr bwMode="auto">
            <a:xfrm>
              <a:off x="11417037" y="6067687"/>
              <a:ext cx="16233" cy="8855"/>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8" name="Freeform 510"/>
            <p:cNvSpPr>
              <a:spLocks/>
            </p:cNvSpPr>
            <p:nvPr/>
          </p:nvSpPr>
          <p:spPr bwMode="auto">
            <a:xfrm>
              <a:off x="11489348" y="6207893"/>
              <a:ext cx="10331" cy="19187"/>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19" name="Freeform 511"/>
            <p:cNvSpPr>
              <a:spLocks/>
            </p:cNvSpPr>
            <p:nvPr/>
          </p:nvSpPr>
          <p:spPr bwMode="auto">
            <a:xfrm>
              <a:off x="11629544" y="5787272"/>
              <a:ext cx="19184" cy="38373"/>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0" name="Freeform 512"/>
            <p:cNvSpPr>
              <a:spLocks/>
            </p:cNvSpPr>
            <p:nvPr/>
          </p:nvSpPr>
          <p:spPr bwMode="auto">
            <a:xfrm>
              <a:off x="8260412" y="11746822"/>
              <a:ext cx="112157" cy="5755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1" name="Freeform 513"/>
            <p:cNvSpPr>
              <a:spLocks/>
            </p:cNvSpPr>
            <p:nvPr/>
          </p:nvSpPr>
          <p:spPr bwMode="auto">
            <a:xfrm>
              <a:off x="8251557" y="11804380"/>
              <a:ext cx="82642" cy="5755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2" name="Freeform 514"/>
            <p:cNvSpPr>
              <a:spLocks/>
            </p:cNvSpPr>
            <p:nvPr/>
          </p:nvSpPr>
          <p:spPr bwMode="auto">
            <a:xfrm>
              <a:off x="8241227" y="11730587"/>
              <a:ext cx="73787" cy="45752"/>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3" name="Freeform 515"/>
            <p:cNvSpPr>
              <a:spLocks/>
            </p:cNvSpPr>
            <p:nvPr/>
          </p:nvSpPr>
          <p:spPr bwMode="auto">
            <a:xfrm>
              <a:off x="8202858" y="11766008"/>
              <a:ext cx="76739" cy="48704"/>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4" name="Freeform 516"/>
            <p:cNvSpPr>
              <a:spLocks/>
            </p:cNvSpPr>
            <p:nvPr/>
          </p:nvSpPr>
          <p:spPr bwMode="auto">
            <a:xfrm>
              <a:off x="8183673" y="11702546"/>
              <a:ext cx="29515" cy="28041"/>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5" name="Freeform 517"/>
            <p:cNvSpPr>
              <a:spLocks/>
            </p:cNvSpPr>
            <p:nvPr/>
          </p:nvSpPr>
          <p:spPr bwMode="auto">
            <a:xfrm>
              <a:off x="8183673" y="11625801"/>
              <a:ext cx="67884" cy="67890"/>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6" name="Freeform 518"/>
            <p:cNvSpPr>
              <a:spLocks/>
            </p:cNvSpPr>
            <p:nvPr/>
          </p:nvSpPr>
          <p:spPr bwMode="auto">
            <a:xfrm>
              <a:off x="8174818" y="11504780"/>
              <a:ext cx="47224" cy="101834"/>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7" name="Freeform 519"/>
            <p:cNvSpPr>
              <a:spLocks/>
            </p:cNvSpPr>
            <p:nvPr/>
          </p:nvSpPr>
          <p:spPr bwMode="auto">
            <a:xfrm>
              <a:off x="8164488" y="11587428"/>
              <a:ext cx="29515" cy="5755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8" name="Freeform 520"/>
            <p:cNvSpPr>
              <a:spLocks/>
            </p:cNvSpPr>
            <p:nvPr/>
          </p:nvSpPr>
          <p:spPr bwMode="auto">
            <a:xfrm>
              <a:off x="8164488" y="11466407"/>
              <a:ext cx="48699" cy="67890"/>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29" name="Freeform 521"/>
            <p:cNvSpPr>
              <a:spLocks/>
            </p:cNvSpPr>
            <p:nvPr/>
          </p:nvSpPr>
          <p:spPr bwMode="auto">
            <a:xfrm>
              <a:off x="8213188" y="11281924"/>
              <a:ext cx="47224" cy="44276"/>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0" name="Freeform 522"/>
            <p:cNvSpPr>
              <a:spLocks/>
            </p:cNvSpPr>
            <p:nvPr/>
          </p:nvSpPr>
          <p:spPr bwMode="auto">
            <a:xfrm>
              <a:off x="8222042" y="11113675"/>
              <a:ext cx="57555" cy="101835"/>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1" name="Freeform 523"/>
            <p:cNvSpPr>
              <a:spLocks/>
            </p:cNvSpPr>
            <p:nvPr/>
          </p:nvSpPr>
          <p:spPr bwMode="auto">
            <a:xfrm>
              <a:off x="8410938" y="8463018"/>
              <a:ext cx="44272" cy="38373"/>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2" name="Freeform 524"/>
            <p:cNvSpPr>
              <a:spLocks/>
            </p:cNvSpPr>
            <p:nvPr/>
          </p:nvSpPr>
          <p:spPr bwMode="auto">
            <a:xfrm>
              <a:off x="8812341" y="8520577"/>
              <a:ext cx="53127" cy="72317"/>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3" name="Freeform 525"/>
            <p:cNvSpPr>
              <a:spLocks/>
            </p:cNvSpPr>
            <p:nvPr/>
          </p:nvSpPr>
          <p:spPr bwMode="auto">
            <a:xfrm>
              <a:off x="9324426" y="9026799"/>
              <a:ext cx="129866" cy="121021"/>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4" name="Freeform 526"/>
            <p:cNvSpPr>
              <a:spLocks/>
            </p:cNvSpPr>
            <p:nvPr/>
          </p:nvSpPr>
          <p:spPr bwMode="auto">
            <a:xfrm>
              <a:off x="8559989" y="8163417"/>
              <a:ext cx="92972" cy="38373"/>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5" name="Freeform 527"/>
            <p:cNvSpPr>
              <a:spLocks/>
            </p:cNvSpPr>
            <p:nvPr/>
          </p:nvSpPr>
          <p:spPr bwMode="auto">
            <a:xfrm>
              <a:off x="8034623" y="8154562"/>
              <a:ext cx="104778" cy="47228"/>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6" name="Freeform 528"/>
            <p:cNvSpPr>
              <a:spLocks/>
            </p:cNvSpPr>
            <p:nvPr/>
          </p:nvSpPr>
          <p:spPr bwMode="auto">
            <a:xfrm>
              <a:off x="7748328" y="7940561"/>
              <a:ext cx="484045" cy="168249"/>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7" name="Freeform 529"/>
            <p:cNvSpPr>
              <a:spLocks/>
            </p:cNvSpPr>
            <p:nvPr/>
          </p:nvSpPr>
          <p:spPr bwMode="auto">
            <a:xfrm>
              <a:off x="8034623" y="7838727"/>
              <a:ext cx="38369" cy="35421"/>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8" name="Freeform 530"/>
            <p:cNvSpPr>
              <a:spLocks/>
            </p:cNvSpPr>
            <p:nvPr/>
          </p:nvSpPr>
          <p:spPr bwMode="auto">
            <a:xfrm>
              <a:off x="8270742" y="8033541"/>
              <a:ext cx="19184" cy="17710"/>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39" name="Freeform 531"/>
            <p:cNvSpPr>
              <a:spLocks/>
            </p:cNvSpPr>
            <p:nvPr/>
          </p:nvSpPr>
          <p:spPr bwMode="auto">
            <a:xfrm>
              <a:off x="8830050" y="6656557"/>
              <a:ext cx="54603" cy="95932"/>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0" name="Freeform 532"/>
            <p:cNvSpPr>
              <a:spLocks/>
            </p:cNvSpPr>
            <p:nvPr/>
          </p:nvSpPr>
          <p:spPr bwMode="auto">
            <a:xfrm>
              <a:off x="8856614" y="6703785"/>
              <a:ext cx="66409" cy="38373"/>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1" name="Freeform 533"/>
            <p:cNvSpPr>
              <a:spLocks/>
            </p:cNvSpPr>
            <p:nvPr/>
          </p:nvSpPr>
          <p:spPr bwMode="auto">
            <a:xfrm>
              <a:off x="8672146" y="6666888"/>
              <a:ext cx="140196" cy="66414"/>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2" name="Freeform 534"/>
            <p:cNvSpPr>
              <a:spLocks/>
            </p:cNvSpPr>
            <p:nvPr/>
          </p:nvSpPr>
          <p:spPr bwMode="auto">
            <a:xfrm>
              <a:off x="8700184" y="6480929"/>
              <a:ext cx="146099" cy="73793"/>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3" name="Freeform 535"/>
            <p:cNvSpPr>
              <a:spLocks/>
            </p:cNvSpPr>
            <p:nvPr/>
          </p:nvSpPr>
          <p:spPr bwMode="auto">
            <a:xfrm>
              <a:off x="8933353" y="6386474"/>
              <a:ext cx="298101" cy="289270"/>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4" name="Freeform 536"/>
            <p:cNvSpPr>
              <a:spLocks/>
            </p:cNvSpPr>
            <p:nvPr/>
          </p:nvSpPr>
          <p:spPr bwMode="auto">
            <a:xfrm>
              <a:off x="9175375" y="6593095"/>
              <a:ext cx="75264" cy="91504"/>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5" name="Freeform 537"/>
            <p:cNvSpPr>
              <a:spLocks/>
            </p:cNvSpPr>
            <p:nvPr/>
          </p:nvSpPr>
          <p:spPr bwMode="auto">
            <a:xfrm>
              <a:off x="8652960" y="5694292"/>
              <a:ext cx="28040" cy="54608"/>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6" name="Freeform 538"/>
            <p:cNvSpPr>
              <a:spLocks/>
            </p:cNvSpPr>
            <p:nvPr/>
          </p:nvSpPr>
          <p:spPr bwMode="auto">
            <a:xfrm>
              <a:off x="8512765" y="5787272"/>
              <a:ext cx="28039" cy="28041"/>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7" name="Freeform 539"/>
            <p:cNvSpPr>
              <a:spLocks/>
            </p:cNvSpPr>
            <p:nvPr/>
          </p:nvSpPr>
          <p:spPr bwMode="auto">
            <a:xfrm>
              <a:off x="7869339" y="6284639"/>
              <a:ext cx="63457" cy="3689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8" name="Freeform 540"/>
            <p:cNvSpPr>
              <a:spLocks/>
            </p:cNvSpPr>
            <p:nvPr/>
          </p:nvSpPr>
          <p:spPr bwMode="auto">
            <a:xfrm>
              <a:off x="7971165" y="6057355"/>
              <a:ext cx="57555" cy="5755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49" name="Freeform 541"/>
            <p:cNvSpPr>
              <a:spLocks/>
            </p:cNvSpPr>
            <p:nvPr/>
          </p:nvSpPr>
          <p:spPr bwMode="auto">
            <a:xfrm>
              <a:off x="7941650" y="5655919"/>
              <a:ext cx="57555" cy="67890"/>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0" name="Freeform 542"/>
            <p:cNvSpPr>
              <a:spLocks/>
            </p:cNvSpPr>
            <p:nvPr/>
          </p:nvSpPr>
          <p:spPr bwMode="auto">
            <a:xfrm>
              <a:off x="7782269" y="5617547"/>
              <a:ext cx="112157" cy="5755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1" name="Freeform 543"/>
            <p:cNvSpPr>
              <a:spLocks/>
            </p:cNvSpPr>
            <p:nvPr/>
          </p:nvSpPr>
          <p:spPr bwMode="auto">
            <a:xfrm>
              <a:off x="8018389" y="5583602"/>
              <a:ext cx="63458" cy="25089"/>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2" name="Freeform 544"/>
            <p:cNvSpPr>
              <a:spLocks/>
            </p:cNvSpPr>
            <p:nvPr/>
          </p:nvSpPr>
          <p:spPr bwMode="auto">
            <a:xfrm>
              <a:off x="7624365" y="5394691"/>
              <a:ext cx="317285" cy="222855"/>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3" name="Freeform 545"/>
            <p:cNvSpPr>
              <a:spLocks/>
            </p:cNvSpPr>
            <p:nvPr/>
          </p:nvSpPr>
          <p:spPr bwMode="auto">
            <a:xfrm>
              <a:off x="7748328" y="5375505"/>
              <a:ext cx="63457" cy="48704"/>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4" name="Freeform 546"/>
            <p:cNvSpPr>
              <a:spLocks/>
            </p:cNvSpPr>
            <p:nvPr/>
          </p:nvSpPr>
          <p:spPr bwMode="auto">
            <a:xfrm>
              <a:off x="7729142" y="5385836"/>
              <a:ext cx="35418" cy="47228"/>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5" name="Freeform 547"/>
            <p:cNvSpPr>
              <a:spLocks/>
            </p:cNvSpPr>
            <p:nvPr/>
          </p:nvSpPr>
          <p:spPr bwMode="auto">
            <a:xfrm>
              <a:off x="7643549" y="5207256"/>
              <a:ext cx="28040" cy="5755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6" name="Freeform 548"/>
            <p:cNvSpPr>
              <a:spLocks/>
            </p:cNvSpPr>
            <p:nvPr/>
          </p:nvSpPr>
          <p:spPr bwMode="auto">
            <a:xfrm>
              <a:off x="7503353" y="4720220"/>
              <a:ext cx="1342930" cy="984404"/>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7" name="Freeform 549"/>
            <p:cNvSpPr>
              <a:spLocks/>
            </p:cNvSpPr>
            <p:nvPr/>
          </p:nvSpPr>
          <p:spPr bwMode="auto">
            <a:xfrm>
              <a:off x="8372568" y="5636733"/>
              <a:ext cx="57555" cy="19186"/>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8" name="Freeform 550"/>
            <p:cNvSpPr>
              <a:spLocks/>
            </p:cNvSpPr>
            <p:nvPr/>
          </p:nvSpPr>
          <p:spPr bwMode="auto">
            <a:xfrm>
              <a:off x="8202858" y="5226442"/>
              <a:ext cx="76739" cy="19186"/>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59" name="Freeform 551"/>
            <p:cNvSpPr>
              <a:spLocks/>
            </p:cNvSpPr>
            <p:nvPr/>
          </p:nvSpPr>
          <p:spPr bwMode="auto">
            <a:xfrm>
              <a:off x="8092176" y="5207256"/>
              <a:ext cx="110682" cy="929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0" name="Freeform 552"/>
            <p:cNvSpPr>
              <a:spLocks/>
            </p:cNvSpPr>
            <p:nvPr/>
          </p:nvSpPr>
          <p:spPr bwMode="auto">
            <a:xfrm>
              <a:off x="7990350" y="5124607"/>
              <a:ext cx="63457" cy="35421"/>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1" name="Freeform 553"/>
            <p:cNvSpPr>
              <a:spLocks/>
            </p:cNvSpPr>
            <p:nvPr/>
          </p:nvSpPr>
          <p:spPr bwMode="auto">
            <a:xfrm>
              <a:off x="8081847" y="5114277"/>
              <a:ext cx="57554" cy="29517"/>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2" name="Freeform 554"/>
            <p:cNvSpPr>
              <a:spLocks/>
            </p:cNvSpPr>
            <p:nvPr/>
          </p:nvSpPr>
          <p:spPr bwMode="auto">
            <a:xfrm>
              <a:off x="8028720" y="5095090"/>
              <a:ext cx="44272" cy="19187"/>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3" name="Freeform 555"/>
            <p:cNvSpPr>
              <a:spLocks/>
            </p:cNvSpPr>
            <p:nvPr/>
          </p:nvSpPr>
          <p:spPr bwMode="auto">
            <a:xfrm>
              <a:off x="7913611" y="4739406"/>
              <a:ext cx="244974" cy="104786"/>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4" name="Freeform 556"/>
            <p:cNvSpPr>
              <a:spLocks/>
            </p:cNvSpPr>
            <p:nvPr/>
          </p:nvSpPr>
          <p:spPr bwMode="auto">
            <a:xfrm>
              <a:off x="5710319" y="6433702"/>
              <a:ext cx="270062" cy="178579"/>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5" name="Freeform 557"/>
            <p:cNvSpPr>
              <a:spLocks/>
            </p:cNvSpPr>
            <p:nvPr/>
          </p:nvSpPr>
          <p:spPr bwMode="auto">
            <a:xfrm>
              <a:off x="5496336" y="6227080"/>
              <a:ext cx="121011" cy="129876"/>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6" name="Freeform 558"/>
            <p:cNvSpPr>
              <a:spLocks/>
            </p:cNvSpPr>
            <p:nvPr/>
          </p:nvSpPr>
          <p:spPr bwMode="auto">
            <a:xfrm>
              <a:off x="5505191" y="6076542"/>
              <a:ext cx="38369" cy="38373"/>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7" name="Freeform 559"/>
            <p:cNvSpPr>
              <a:spLocks/>
            </p:cNvSpPr>
            <p:nvPr/>
          </p:nvSpPr>
          <p:spPr bwMode="auto">
            <a:xfrm>
              <a:off x="5457967" y="6032266"/>
              <a:ext cx="57554" cy="54607"/>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8" name="Freeform 560"/>
            <p:cNvSpPr>
              <a:spLocks/>
            </p:cNvSpPr>
            <p:nvPr/>
          </p:nvSpPr>
          <p:spPr bwMode="auto">
            <a:xfrm>
              <a:off x="5432879" y="6048500"/>
              <a:ext cx="35418" cy="5755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69" name="Freeform 561"/>
            <p:cNvSpPr>
              <a:spLocks/>
            </p:cNvSpPr>
            <p:nvPr/>
          </p:nvSpPr>
          <p:spPr bwMode="auto">
            <a:xfrm>
              <a:off x="5375325" y="5993893"/>
              <a:ext cx="47224" cy="101834"/>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0" name="Freeform 562"/>
            <p:cNvSpPr>
              <a:spLocks/>
            </p:cNvSpPr>
            <p:nvPr/>
          </p:nvSpPr>
          <p:spPr bwMode="auto">
            <a:xfrm>
              <a:off x="5336956" y="5955521"/>
              <a:ext cx="66408" cy="67890"/>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1" name="Freeform 563"/>
            <p:cNvSpPr>
              <a:spLocks/>
            </p:cNvSpPr>
            <p:nvPr/>
          </p:nvSpPr>
          <p:spPr bwMode="auto">
            <a:xfrm>
              <a:off x="5403364" y="5955521"/>
              <a:ext cx="64933" cy="8560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2" name="Freeform 564"/>
            <p:cNvSpPr>
              <a:spLocks/>
            </p:cNvSpPr>
            <p:nvPr/>
          </p:nvSpPr>
          <p:spPr bwMode="auto">
            <a:xfrm>
              <a:off x="5384180" y="5974706"/>
              <a:ext cx="29515" cy="10332"/>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3" name="Freeform 565"/>
            <p:cNvSpPr>
              <a:spLocks/>
            </p:cNvSpPr>
            <p:nvPr/>
          </p:nvSpPr>
          <p:spPr bwMode="auto">
            <a:xfrm>
              <a:off x="4486925" y="5985038"/>
              <a:ext cx="123963" cy="63462"/>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4" name="Freeform 566"/>
            <p:cNvSpPr>
              <a:spLocks/>
            </p:cNvSpPr>
            <p:nvPr/>
          </p:nvSpPr>
          <p:spPr bwMode="auto">
            <a:xfrm>
              <a:off x="4534149" y="5927479"/>
              <a:ext cx="76739" cy="66414"/>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5" name="Freeform 567"/>
            <p:cNvSpPr>
              <a:spLocks/>
            </p:cNvSpPr>
            <p:nvPr/>
          </p:nvSpPr>
          <p:spPr bwMode="auto">
            <a:xfrm>
              <a:off x="4002880" y="6181328"/>
              <a:ext cx="91496" cy="35421"/>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6" name="Freeform 568"/>
            <p:cNvSpPr>
              <a:spLocks/>
            </p:cNvSpPr>
            <p:nvPr/>
          </p:nvSpPr>
          <p:spPr bwMode="auto">
            <a:xfrm>
              <a:off x="3890723" y="6235935"/>
              <a:ext cx="54602" cy="48703"/>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7" name="Freeform 569"/>
            <p:cNvSpPr>
              <a:spLocks/>
            </p:cNvSpPr>
            <p:nvPr/>
          </p:nvSpPr>
          <p:spPr bwMode="auto">
            <a:xfrm>
              <a:off x="7066532" y="5075904"/>
              <a:ext cx="194799" cy="122496"/>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8" name="Freeform 570"/>
            <p:cNvSpPr>
              <a:spLocks/>
            </p:cNvSpPr>
            <p:nvPr/>
          </p:nvSpPr>
          <p:spPr bwMode="auto">
            <a:xfrm>
              <a:off x="7000123" y="5133462"/>
              <a:ext cx="47224" cy="35421"/>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79" name="Freeform 571"/>
            <p:cNvSpPr>
              <a:spLocks/>
            </p:cNvSpPr>
            <p:nvPr/>
          </p:nvSpPr>
          <p:spPr bwMode="auto">
            <a:xfrm>
              <a:off x="6942569" y="5168883"/>
              <a:ext cx="19184" cy="19187"/>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0" name="Freeform 572"/>
            <p:cNvSpPr>
              <a:spLocks/>
            </p:cNvSpPr>
            <p:nvPr/>
          </p:nvSpPr>
          <p:spPr bwMode="auto">
            <a:xfrm>
              <a:off x="6139763" y="4777779"/>
              <a:ext cx="860360" cy="42062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1" name="Freeform 573"/>
            <p:cNvSpPr>
              <a:spLocks/>
            </p:cNvSpPr>
            <p:nvPr/>
          </p:nvSpPr>
          <p:spPr bwMode="auto">
            <a:xfrm>
              <a:off x="6709401" y="4739406"/>
              <a:ext cx="131341" cy="8560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2" name="Freeform 574"/>
            <p:cNvSpPr>
              <a:spLocks/>
            </p:cNvSpPr>
            <p:nvPr/>
          </p:nvSpPr>
          <p:spPr bwMode="auto">
            <a:xfrm>
              <a:off x="6917481" y="4701034"/>
              <a:ext cx="295150" cy="273035"/>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3" name="Freeform 575"/>
            <p:cNvSpPr>
              <a:spLocks/>
            </p:cNvSpPr>
            <p:nvPr/>
          </p:nvSpPr>
          <p:spPr bwMode="auto">
            <a:xfrm>
              <a:off x="7231816" y="4701034"/>
              <a:ext cx="261207" cy="206621"/>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4" name="Freeform 576"/>
            <p:cNvSpPr>
              <a:spLocks/>
            </p:cNvSpPr>
            <p:nvPr/>
          </p:nvSpPr>
          <p:spPr bwMode="auto">
            <a:xfrm>
              <a:off x="5834282" y="4675944"/>
              <a:ext cx="503230" cy="308457"/>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5" name="Freeform 577"/>
            <p:cNvSpPr>
              <a:spLocks/>
            </p:cNvSpPr>
            <p:nvPr/>
          </p:nvSpPr>
          <p:spPr bwMode="auto">
            <a:xfrm>
              <a:off x="6811227" y="4588868"/>
              <a:ext cx="67884" cy="38373"/>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6" name="Freeform 578"/>
            <p:cNvSpPr>
              <a:spLocks/>
            </p:cNvSpPr>
            <p:nvPr/>
          </p:nvSpPr>
          <p:spPr bwMode="auto">
            <a:xfrm>
              <a:off x="6235686" y="4420619"/>
              <a:ext cx="559309" cy="26418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7" name="Freeform 579"/>
            <p:cNvSpPr>
              <a:spLocks/>
            </p:cNvSpPr>
            <p:nvPr/>
          </p:nvSpPr>
          <p:spPr bwMode="auto">
            <a:xfrm>
              <a:off x="6139763" y="4525405"/>
              <a:ext cx="95923" cy="63463"/>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8" name="Freeform 580"/>
            <p:cNvSpPr>
              <a:spLocks/>
            </p:cNvSpPr>
            <p:nvPr/>
          </p:nvSpPr>
          <p:spPr bwMode="auto">
            <a:xfrm>
              <a:off x="5974479" y="4385198"/>
              <a:ext cx="343849" cy="159394"/>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89" name="Freeform 581"/>
            <p:cNvSpPr>
              <a:spLocks/>
            </p:cNvSpPr>
            <p:nvPr/>
          </p:nvSpPr>
          <p:spPr bwMode="auto">
            <a:xfrm>
              <a:off x="6346367" y="4448660"/>
              <a:ext cx="73787" cy="19187"/>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0" name="Freeform 582"/>
            <p:cNvSpPr>
              <a:spLocks/>
            </p:cNvSpPr>
            <p:nvPr/>
          </p:nvSpPr>
          <p:spPr bwMode="auto">
            <a:xfrm>
              <a:off x="6409824" y="4318784"/>
              <a:ext cx="197750" cy="91504"/>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1" name="Freeform 583"/>
            <p:cNvSpPr>
              <a:spLocks/>
            </p:cNvSpPr>
            <p:nvPr/>
          </p:nvSpPr>
          <p:spPr bwMode="auto">
            <a:xfrm>
              <a:off x="6327182" y="4337971"/>
              <a:ext cx="73787" cy="38373"/>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2" name="Freeform 584"/>
            <p:cNvSpPr>
              <a:spLocks/>
            </p:cNvSpPr>
            <p:nvPr/>
          </p:nvSpPr>
          <p:spPr bwMode="auto">
            <a:xfrm>
              <a:off x="6429009" y="4250894"/>
              <a:ext cx="197750" cy="67890"/>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3" name="Freeform 585"/>
            <p:cNvSpPr>
              <a:spLocks/>
            </p:cNvSpPr>
            <p:nvPr/>
          </p:nvSpPr>
          <p:spPr bwMode="auto">
            <a:xfrm>
              <a:off x="6907151" y="4448660"/>
              <a:ext cx="261207" cy="178580"/>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4" name="Freeform 586"/>
            <p:cNvSpPr>
              <a:spLocks/>
            </p:cNvSpPr>
            <p:nvPr/>
          </p:nvSpPr>
          <p:spPr bwMode="auto">
            <a:xfrm>
              <a:off x="6879112" y="4535737"/>
              <a:ext cx="82642" cy="25089"/>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5" name="Freeform 587"/>
            <p:cNvSpPr>
              <a:spLocks/>
            </p:cNvSpPr>
            <p:nvPr/>
          </p:nvSpPr>
          <p:spPr bwMode="auto">
            <a:xfrm>
              <a:off x="6859927" y="4525405"/>
              <a:ext cx="75263" cy="19187"/>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6" name="Freeform 588"/>
            <p:cNvSpPr>
              <a:spLocks/>
            </p:cNvSpPr>
            <p:nvPr/>
          </p:nvSpPr>
          <p:spPr bwMode="auto">
            <a:xfrm>
              <a:off x="6821558" y="4497364"/>
              <a:ext cx="95923" cy="47228"/>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7" name="Freeform 589"/>
            <p:cNvSpPr>
              <a:spLocks/>
            </p:cNvSpPr>
            <p:nvPr/>
          </p:nvSpPr>
          <p:spPr bwMode="auto">
            <a:xfrm>
              <a:off x="6830412" y="4458992"/>
              <a:ext cx="67884" cy="47228"/>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8" name="Freeform 590"/>
            <p:cNvSpPr>
              <a:spLocks/>
            </p:cNvSpPr>
            <p:nvPr/>
          </p:nvSpPr>
          <p:spPr bwMode="auto">
            <a:xfrm>
              <a:off x="6738916" y="4346826"/>
              <a:ext cx="110681" cy="82649"/>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199" name="Freeform 591"/>
            <p:cNvSpPr>
              <a:spLocks/>
            </p:cNvSpPr>
            <p:nvPr/>
          </p:nvSpPr>
          <p:spPr bwMode="auto">
            <a:xfrm>
              <a:off x="6917481" y="4337971"/>
              <a:ext cx="82642" cy="28041"/>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0" name="Freeform 592"/>
            <p:cNvSpPr>
              <a:spLocks/>
            </p:cNvSpPr>
            <p:nvPr/>
          </p:nvSpPr>
          <p:spPr bwMode="auto">
            <a:xfrm>
              <a:off x="6758100" y="4187432"/>
              <a:ext cx="333519" cy="178579"/>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1" name="Freeform 593"/>
            <p:cNvSpPr>
              <a:spLocks/>
            </p:cNvSpPr>
            <p:nvPr/>
          </p:nvSpPr>
          <p:spPr bwMode="auto">
            <a:xfrm>
              <a:off x="7019308" y="4101832"/>
              <a:ext cx="101826" cy="47228"/>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2" name="Freeform 594"/>
            <p:cNvSpPr>
              <a:spLocks/>
            </p:cNvSpPr>
            <p:nvPr/>
          </p:nvSpPr>
          <p:spPr bwMode="auto">
            <a:xfrm>
              <a:off x="7101950" y="4250894"/>
              <a:ext cx="187420" cy="106262"/>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3" name="Freeform 595"/>
            <p:cNvSpPr>
              <a:spLocks/>
            </p:cNvSpPr>
            <p:nvPr/>
          </p:nvSpPr>
          <p:spPr bwMode="auto">
            <a:xfrm>
              <a:off x="7206728" y="4346826"/>
              <a:ext cx="165284" cy="48703"/>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4" name="Freeform 596"/>
            <p:cNvSpPr>
              <a:spLocks/>
            </p:cNvSpPr>
            <p:nvPr/>
          </p:nvSpPr>
          <p:spPr bwMode="auto">
            <a:xfrm>
              <a:off x="7196398" y="4560826"/>
              <a:ext cx="156429" cy="104787"/>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5" name="Freeform 597"/>
            <p:cNvSpPr>
              <a:spLocks/>
            </p:cNvSpPr>
            <p:nvPr/>
          </p:nvSpPr>
          <p:spPr bwMode="auto">
            <a:xfrm>
              <a:off x="7270185" y="4535737"/>
              <a:ext cx="38369" cy="25089"/>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6" name="Freeform 598"/>
            <p:cNvSpPr>
              <a:spLocks/>
            </p:cNvSpPr>
            <p:nvPr/>
          </p:nvSpPr>
          <p:spPr bwMode="auto">
            <a:xfrm>
              <a:off x="7438421" y="4366012"/>
              <a:ext cx="84117" cy="54608"/>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7" name="Freeform 599"/>
            <p:cNvSpPr>
              <a:spLocks/>
            </p:cNvSpPr>
            <p:nvPr/>
          </p:nvSpPr>
          <p:spPr bwMode="auto">
            <a:xfrm>
              <a:off x="7484168" y="4448660"/>
              <a:ext cx="28040" cy="38373"/>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8" name="Freeform 600"/>
            <p:cNvSpPr>
              <a:spLocks/>
            </p:cNvSpPr>
            <p:nvPr/>
          </p:nvSpPr>
          <p:spPr bwMode="auto">
            <a:xfrm>
              <a:off x="7177213" y="4420619"/>
              <a:ext cx="832322" cy="255324"/>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09" name="Freeform 601"/>
            <p:cNvSpPr>
              <a:spLocks/>
            </p:cNvSpPr>
            <p:nvPr/>
          </p:nvSpPr>
          <p:spPr bwMode="auto">
            <a:xfrm>
              <a:off x="7196398" y="3980811"/>
              <a:ext cx="551930" cy="346828"/>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0" name="Freeform 602"/>
            <p:cNvSpPr>
              <a:spLocks/>
            </p:cNvSpPr>
            <p:nvPr/>
          </p:nvSpPr>
          <p:spPr bwMode="auto">
            <a:xfrm>
              <a:off x="7419235" y="3766810"/>
              <a:ext cx="1456564" cy="758596"/>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1" name="Freeform 604"/>
            <p:cNvSpPr>
              <a:spLocks/>
            </p:cNvSpPr>
            <p:nvPr/>
          </p:nvSpPr>
          <p:spPr bwMode="auto">
            <a:xfrm>
              <a:off x="8101031" y="4187432"/>
              <a:ext cx="131342" cy="48703"/>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2" name="Freeform 605"/>
            <p:cNvSpPr>
              <a:spLocks/>
            </p:cNvSpPr>
            <p:nvPr/>
          </p:nvSpPr>
          <p:spPr bwMode="auto">
            <a:xfrm>
              <a:off x="7737997" y="4225805"/>
              <a:ext cx="54603" cy="19186"/>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3" name="Freeform 606"/>
            <p:cNvSpPr>
              <a:spLocks/>
            </p:cNvSpPr>
            <p:nvPr/>
          </p:nvSpPr>
          <p:spPr bwMode="auto">
            <a:xfrm>
              <a:off x="7980020" y="4516550"/>
              <a:ext cx="54603" cy="2804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4" name="Freeform 607"/>
            <p:cNvSpPr>
              <a:spLocks/>
            </p:cNvSpPr>
            <p:nvPr/>
          </p:nvSpPr>
          <p:spPr bwMode="auto">
            <a:xfrm>
              <a:off x="4805687" y="5815313"/>
              <a:ext cx="47224" cy="38373"/>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5" name="Freeform 608"/>
            <p:cNvSpPr>
              <a:spLocks/>
            </p:cNvSpPr>
            <p:nvPr/>
          </p:nvSpPr>
          <p:spPr bwMode="auto">
            <a:xfrm>
              <a:off x="4872095" y="5806458"/>
              <a:ext cx="10331" cy="885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6" name="Freeform 609"/>
            <p:cNvSpPr>
              <a:spLocks/>
            </p:cNvSpPr>
            <p:nvPr/>
          </p:nvSpPr>
          <p:spPr bwMode="auto">
            <a:xfrm>
              <a:off x="3920238" y="5815313"/>
              <a:ext cx="63457" cy="5755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7" name="Freeform 610"/>
            <p:cNvSpPr>
              <a:spLocks/>
            </p:cNvSpPr>
            <p:nvPr/>
          </p:nvSpPr>
          <p:spPr bwMode="auto">
            <a:xfrm>
              <a:off x="17662401" y="9137490"/>
              <a:ext cx="19184" cy="1033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8" name="Freeform 611"/>
            <p:cNvSpPr>
              <a:spLocks/>
            </p:cNvSpPr>
            <p:nvPr/>
          </p:nvSpPr>
          <p:spPr bwMode="auto">
            <a:xfrm>
              <a:off x="17541390" y="9119779"/>
              <a:ext cx="19184" cy="1771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19" name="Freeform 612"/>
            <p:cNvSpPr>
              <a:spLocks/>
            </p:cNvSpPr>
            <p:nvPr/>
          </p:nvSpPr>
          <p:spPr bwMode="auto">
            <a:xfrm>
              <a:off x="17961977" y="10784557"/>
              <a:ext cx="63458" cy="48703"/>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0" name="Rectangle 613"/>
            <p:cNvSpPr>
              <a:spLocks noChangeArrowheads="1"/>
            </p:cNvSpPr>
            <p:nvPr/>
          </p:nvSpPr>
          <p:spPr bwMode="auto">
            <a:xfrm>
              <a:off x="12451535" y="5198401"/>
              <a:ext cx="2951" cy="2952"/>
            </a:xfrm>
            <a:prstGeom prst="rect">
              <a:avLst/>
            </a:pr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1" name="Freeform 614"/>
            <p:cNvSpPr>
              <a:spLocks/>
            </p:cNvSpPr>
            <p:nvPr/>
          </p:nvSpPr>
          <p:spPr bwMode="auto">
            <a:xfrm>
              <a:off x="9258017" y="10504142"/>
              <a:ext cx="94448" cy="84124"/>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2" name="Freeform 615"/>
            <p:cNvSpPr>
              <a:spLocks/>
            </p:cNvSpPr>
            <p:nvPr/>
          </p:nvSpPr>
          <p:spPr bwMode="auto">
            <a:xfrm>
              <a:off x="7820639" y="6733302"/>
              <a:ext cx="67884" cy="2804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3" name="Freeform 616"/>
            <p:cNvSpPr>
              <a:spLocks/>
            </p:cNvSpPr>
            <p:nvPr/>
          </p:nvSpPr>
          <p:spPr bwMode="auto">
            <a:xfrm>
              <a:off x="8483250" y="11766008"/>
              <a:ext cx="169711" cy="150538"/>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4" name="Freeform 617"/>
            <p:cNvSpPr>
              <a:spLocks/>
            </p:cNvSpPr>
            <p:nvPr/>
          </p:nvSpPr>
          <p:spPr bwMode="auto">
            <a:xfrm>
              <a:off x="8304684" y="11746822"/>
              <a:ext cx="280392" cy="21695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5" name="Freeform 618"/>
            <p:cNvSpPr>
              <a:spLocks/>
            </p:cNvSpPr>
            <p:nvPr/>
          </p:nvSpPr>
          <p:spPr bwMode="auto">
            <a:xfrm>
              <a:off x="8260412" y="8501390"/>
              <a:ext cx="709835" cy="515078"/>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6" name="Freeform 619"/>
            <p:cNvSpPr>
              <a:spLocks/>
            </p:cNvSpPr>
            <p:nvPr/>
          </p:nvSpPr>
          <p:spPr bwMode="auto">
            <a:xfrm>
              <a:off x="8830050" y="8641598"/>
              <a:ext cx="242023" cy="35716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7" name="Freeform 620"/>
            <p:cNvSpPr>
              <a:spLocks/>
            </p:cNvSpPr>
            <p:nvPr/>
          </p:nvSpPr>
          <p:spPr bwMode="auto">
            <a:xfrm>
              <a:off x="8986479" y="8752288"/>
              <a:ext cx="206605" cy="216953"/>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8" name="Freeform 621"/>
            <p:cNvSpPr>
              <a:spLocks/>
            </p:cNvSpPr>
            <p:nvPr/>
          </p:nvSpPr>
          <p:spPr bwMode="auto">
            <a:xfrm>
              <a:off x="9156191" y="8771475"/>
              <a:ext cx="149050" cy="169724"/>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29" name="Freeform 622"/>
            <p:cNvSpPr>
              <a:spLocks/>
            </p:cNvSpPr>
            <p:nvPr/>
          </p:nvSpPr>
          <p:spPr bwMode="auto">
            <a:xfrm>
              <a:off x="7820639" y="8452687"/>
              <a:ext cx="755583" cy="78811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0" name="Freeform 623"/>
            <p:cNvSpPr>
              <a:spLocks/>
            </p:cNvSpPr>
            <p:nvPr/>
          </p:nvSpPr>
          <p:spPr bwMode="auto">
            <a:xfrm>
              <a:off x="7922466" y="8979571"/>
              <a:ext cx="261207" cy="308457"/>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1" name="Freeform 624"/>
            <p:cNvSpPr>
              <a:spLocks/>
            </p:cNvSpPr>
            <p:nvPr/>
          </p:nvSpPr>
          <p:spPr bwMode="auto">
            <a:xfrm>
              <a:off x="7894426" y="9035654"/>
              <a:ext cx="599154" cy="889948"/>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2" name="Freeform 625"/>
            <p:cNvSpPr>
              <a:spLocks/>
            </p:cNvSpPr>
            <p:nvPr/>
          </p:nvSpPr>
          <p:spPr bwMode="auto">
            <a:xfrm>
              <a:off x="8158585" y="9868043"/>
              <a:ext cx="407306" cy="1983565"/>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3" name="Freeform 626"/>
            <p:cNvSpPr>
              <a:spLocks/>
            </p:cNvSpPr>
            <p:nvPr/>
          </p:nvSpPr>
          <p:spPr bwMode="auto">
            <a:xfrm>
              <a:off x="8436026" y="9485794"/>
              <a:ext cx="599154" cy="65233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4" name="Freeform 627"/>
            <p:cNvSpPr>
              <a:spLocks/>
            </p:cNvSpPr>
            <p:nvPr/>
          </p:nvSpPr>
          <p:spPr bwMode="auto">
            <a:xfrm>
              <a:off x="8773972" y="9950692"/>
              <a:ext cx="420589" cy="413243"/>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5" name="Freeform 628"/>
            <p:cNvSpPr>
              <a:spLocks noEditPoints="1"/>
            </p:cNvSpPr>
            <p:nvPr/>
          </p:nvSpPr>
          <p:spPr bwMode="auto">
            <a:xfrm>
              <a:off x="8241227" y="8800992"/>
              <a:ext cx="1856491" cy="1881730"/>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6" name="Freeform 629"/>
            <p:cNvSpPr>
              <a:spLocks/>
            </p:cNvSpPr>
            <p:nvPr/>
          </p:nvSpPr>
          <p:spPr bwMode="auto">
            <a:xfrm>
              <a:off x="8961392" y="10484955"/>
              <a:ext cx="250877" cy="261229"/>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7" name="Freeform 630"/>
            <p:cNvSpPr>
              <a:spLocks/>
            </p:cNvSpPr>
            <p:nvPr/>
          </p:nvSpPr>
          <p:spPr bwMode="auto">
            <a:xfrm>
              <a:off x="8241227" y="10074664"/>
              <a:ext cx="962188" cy="1672158"/>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8" name="Freeform 631"/>
            <p:cNvSpPr>
              <a:spLocks/>
            </p:cNvSpPr>
            <p:nvPr/>
          </p:nvSpPr>
          <p:spPr bwMode="auto">
            <a:xfrm>
              <a:off x="7616986" y="8312480"/>
              <a:ext cx="203653" cy="22728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39" name="Freeform 632"/>
            <p:cNvSpPr>
              <a:spLocks/>
            </p:cNvSpPr>
            <p:nvPr/>
          </p:nvSpPr>
          <p:spPr bwMode="auto">
            <a:xfrm>
              <a:off x="7680443" y="8520577"/>
              <a:ext cx="159381" cy="140207"/>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0" name="Freeform 633"/>
            <p:cNvSpPr>
              <a:spLocks/>
            </p:cNvSpPr>
            <p:nvPr/>
          </p:nvSpPr>
          <p:spPr bwMode="auto">
            <a:xfrm>
              <a:off x="7503353" y="8361184"/>
              <a:ext cx="104778" cy="82649"/>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1" name="Freeform 634"/>
            <p:cNvSpPr>
              <a:spLocks/>
            </p:cNvSpPr>
            <p:nvPr/>
          </p:nvSpPr>
          <p:spPr bwMode="auto">
            <a:xfrm>
              <a:off x="7391197" y="8191458"/>
              <a:ext cx="187420" cy="216953"/>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2" name="Freeform 635"/>
            <p:cNvSpPr>
              <a:spLocks/>
            </p:cNvSpPr>
            <p:nvPr/>
          </p:nvSpPr>
          <p:spPr bwMode="auto">
            <a:xfrm>
              <a:off x="6254871" y="7453525"/>
              <a:ext cx="1397533" cy="89732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3" name="Freeform 636"/>
            <p:cNvSpPr>
              <a:spLocks/>
            </p:cNvSpPr>
            <p:nvPr/>
          </p:nvSpPr>
          <p:spPr bwMode="auto">
            <a:xfrm>
              <a:off x="7531392" y="8287390"/>
              <a:ext cx="280392" cy="150538"/>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4" name="Freeform 637"/>
            <p:cNvSpPr>
              <a:spLocks/>
            </p:cNvSpPr>
            <p:nvPr/>
          </p:nvSpPr>
          <p:spPr bwMode="auto">
            <a:xfrm>
              <a:off x="7531392" y="8163417"/>
              <a:ext cx="66409" cy="140207"/>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5" name="Freeform 638"/>
            <p:cNvSpPr>
              <a:spLocks/>
            </p:cNvSpPr>
            <p:nvPr/>
          </p:nvSpPr>
          <p:spPr bwMode="auto">
            <a:xfrm>
              <a:off x="8232373" y="8080769"/>
              <a:ext cx="121011" cy="101834"/>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6" name="Freeform 639"/>
            <p:cNvSpPr>
              <a:spLocks/>
            </p:cNvSpPr>
            <p:nvPr/>
          </p:nvSpPr>
          <p:spPr bwMode="auto">
            <a:xfrm>
              <a:off x="8343053" y="8080769"/>
              <a:ext cx="169711" cy="140207"/>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7" name="Freeform 640"/>
            <p:cNvSpPr>
              <a:spLocks/>
            </p:cNvSpPr>
            <p:nvPr/>
          </p:nvSpPr>
          <p:spPr bwMode="auto">
            <a:xfrm>
              <a:off x="3843499" y="4965214"/>
              <a:ext cx="1812218" cy="1216114"/>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8" name="Freeform 641"/>
            <p:cNvSpPr>
              <a:spLocks/>
            </p:cNvSpPr>
            <p:nvPr/>
          </p:nvSpPr>
          <p:spPr bwMode="auto">
            <a:xfrm>
              <a:off x="5887409" y="6516350"/>
              <a:ext cx="2697667" cy="1338611"/>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49" name="Freeform 642"/>
            <p:cNvSpPr>
              <a:spLocks noEditPoints="1"/>
            </p:cNvSpPr>
            <p:nvPr/>
          </p:nvSpPr>
          <p:spPr bwMode="auto">
            <a:xfrm>
              <a:off x="5133303" y="4907655"/>
              <a:ext cx="3984519" cy="2048503"/>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0" name="Freeform 643"/>
            <p:cNvSpPr>
              <a:spLocks/>
            </p:cNvSpPr>
            <p:nvPr/>
          </p:nvSpPr>
          <p:spPr bwMode="auto">
            <a:xfrm>
              <a:off x="17343640" y="9466607"/>
              <a:ext cx="95923" cy="82649"/>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1" name="Freeform 644"/>
            <p:cNvSpPr>
              <a:spLocks/>
            </p:cNvSpPr>
            <p:nvPr/>
          </p:nvSpPr>
          <p:spPr bwMode="auto">
            <a:xfrm>
              <a:off x="17420378" y="9447422"/>
              <a:ext cx="121011" cy="44276"/>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2" name="Freeform 645"/>
            <p:cNvSpPr>
              <a:spLocks/>
            </p:cNvSpPr>
            <p:nvPr/>
          </p:nvSpPr>
          <p:spPr bwMode="auto">
            <a:xfrm>
              <a:off x="12272970" y="6414515"/>
              <a:ext cx="290722" cy="159394"/>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3" name="Freeform 646"/>
            <p:cNvSpPr>
              <a:spLocks/>
            </p:cNvSpPr>
            <p:nvPr/>
          </p:nvSpPr>
          <p:spPr bwMode="auto">
            <a:xfrm>
              <a:off x="12143104" y="6545867"/>
              <a:ext cx="346800" cy="149062"/>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4" name="Freeform 647"/>
            <p:cNvSpPr>
              <a:spLocks/>
            </p:cNvSpPr>
            <p:nvPr/>
          </p:nvSpPr>
          <p:spPr bwMode="auto">
            <a:xfrm>
              <a:off x="12022093" y="6656557"/>
              <a:ext cx="531269" cy="516553"/>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5" name="Freeform 648"/>
            <p:cNvSpPr>
              <a:spLocks/>
            </p:cNvSpPr>
            <p:nvPr/>
          </p:nvSpPr>
          <p:spPr bwMode="auto">
            <a:xfrm>
              <a:off x="12330524" y="6684599"/>
              <a:ext cx="252353" cy="236139"/>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6" name="Freeform 649"/>
            <p:cNvSpPr>
              <a:spLocks/>
            </p:cNvSpPr>
            <p:nvPr/>
          </p:nvSpPr>
          <p:spPr bwMode="auto">
            <a:xfrm>
              <a:off x="11470163" y="6414515"/>
              <a:ext cx="618338" cy="531312"/>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7" name="Freeform 650"/>
            <p:cNvSpPr>
              <a:spLocks/>
            </p:cNvSpPr>
            <p:nvPr/>
          </p:nvSpPr>
          <p:spPr bwMode="auto">
            <a:xfrm>
              <a:off x="11983724" y="6621136"/>
              <a:ext cx="206605" cy="140208"/>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8" name="Freeform 651"/>
            <p:cNvSpPr>
              <a:spLocks/>
            </p:cNvSpPr>
            <p:nvPr/>
          </p:nvSpPr>
          <p:spPr bwMode="auto">
            <a:xfrm>
              <a:off x="11808109" y="6395329"/>
              <a:ext cx="194799" cy="121021"/>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59" name="Freeform 652"/>
            <p:cNvSpPr>
              <a:spLocks/>
            </p:cNvSpPr>
            <p:nvPr/>
          </p:nvSpPr>
          <p:spPr bwMode="auto">
            <a:xfrm>
              <a:off x="11967490" y="6480929"/>
              <a:ext cx="35418" cy="35421"/>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0" name="Freeform 653"/>
            <p:cNvSpPr>
              <a:spLocks/>
            </p:cNvSpPr>
            <p:nvPr/>
          </p:nvSpPr>
          <p:spPr bwMode="auto">
            <a:xfrm>
              <a:off x="11852382" y="6265453"/>
              <a:ext cx="188896" cy="168249"/>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1" name="Freeform 654"/>
            <p:cNvSpPr>
              <a:spLocks/>
            </p:cNvSpPr>
            <p:nvPr/>
          </p:nvSpPr>
          <p:spPr bwMode="auto">
            <a:xfrm>
              <a:off x="12079647" y="5985038"/>
              <a:ext cx="140197" cy="206621"/>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2" name="Freeform 655"/>
            <p:cNvSpPr>
              <a:spLocks/>
            </p:cNvSpPr>
            <p:nvPr/>
          </p:nvSpPr>
          <p:spPr bwMode="auto">
            <a:xfrm>
              <a:off x="11977821" y="6172473"/>
              <a:ext cx="416161" cy="484084"/>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3" name="Freeform 656"/>
            <p:cNvSpPr>
              <a:spLocks/>
            </p:cNvSpPr>
            <p:nvPr/>
          </p:nvSpPr>
          <p:spPr bwMode="auto">
            <a:xfrm>
              <a:off x="12712743" y="6321536"/>
              <a:ext cx="830846" cy="494415"/>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4" name="Freeform 657"/>
            <p:cNvSpPr>
              <a:spLocks/>
            </p:cNvSpPr>
            <p:nvPr/>
          </p:nvSpPr>
          <p:spPr bwMode="auto">
            <a:xfrm>
              <a:off x="12451535" y="6507495"/>
              <a:ext cx="280392" cy="113641"/>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5" name="Freeform 658"/>
            <p:cNvSpPr>
              <a:spLocks/>
            </p:cNvSpPr>
            <p:nvPr/>
          </p:nvSpPr>
          <p:spPr bwMode="auto">
            <a:xfrm>
              <a:off x="12759967" y="6086872"/>
              <a:ext cx="439773" cy="327642"/>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6" name="Freeform 659"/>
            <p:cNvSpPr>
              <a:spLocks/>
            </p:cNvSpPr>
            <p:nvPr/>
          </p:nvSpPr>
          <p:spPr bwMode="auto">
            <a:xfrm>
              <a:off x="12658140" y="6067687"/>
              <a:ext cx="271538" cy="178579"/>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7" name="Freeform 660"/>
            <p:cNvSpPr>
              <a:spLocks/>
            </p:cNvSpPr>
            <p:nvPr/>
          </p:nvSpPr>
          <p:spPr bwMode="auto">
            <a:xfrm>
              <a:off x="12658140" y="5955521"/>
              <a:ext cx="334995" cy="169724"/>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8" name="Freeform 661"/>
            <p:cNvSpPr>
              <a:spLocks/>
            </p:cNvSpPr>
            <p:nvPr/>
          </p:nvSpPr>
          <p:spPr bwMode="auto">
            <a:xfrm>
              <a:off x="12759967" y="5853685"/>
              <a:ext cx="224314" cy="140208"/>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solidFill>
              <a:srgbClr val="C33E93"/>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69" name="Freeform 662"/>
            <p:cNvSpPr>
              <a:spLocks/>
            </p:cNvSpPr>
            <p:nvPr/>
          </p:nvSpPr>
          <p:spPr bwMode="auto">
            <a:xfrm>
              <a:off x="12591732" y="6144432"/>
              <a:ext cx="150526" cy="72317"/>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0" name="Freeform 663"/>
            <p:cNvSpPr>
              <a:spLocks/>
            </p:cNvSpPr>
            <p:nvPr/>
          </p:nvSpPr>
          <p:spPr bwMode="auto">
            <a:xfrm>
              <a:off x="12360039" y="6163617"/>
              <a:ext cx="445676" cy="391105"/>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1" name="Freeform 664"/>
            <p:cNvSpPr>
              <a:spLocks/>
            </p:cNvSpPr>
            <p:nvPr/>
          </p:nvSpPr>
          <p:spPr bwMode="auto">
            <a:xfrm>
              <a:off x="12630101" y="6573908"/>
              <a:ext cx="429442" cy="280415"/>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2" name="Freeform 665"/>
            <p:cNvSpPr>
              <a:spLocks/>
            </p:cNvSpPr>
            <p:nvPr/>
          </p:nvSpPr>
          <p:spPr bwMode="auto">
            <a:xfrm>
              <a:off x="12929677" y="6563578"/>
              <a:ext cx="156429" cy="18891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3" name="Freeform 666"/>
            <p:cNvSpPr>
              <a:spLocks/>
            </p:cNvSpPr>
            <p:nvPr/>
          </p:nvSpPr>
          <p:spPr bwMode="auto">
            <a:xfrm>
              <a:off x="12993135" y="6666888"/>
              <a:ext cx="92972" cy="9445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4" name="Freeform 667"/>
            <p:cNvSpPr>
              <a:spLocks/>
            </p:cNvSpPr>
            <p:nvPr/>
          </p:nvSpPr>
          <p:spPr bwMode="auto">
            <a:xfrm>
              <a:off x="12712743" y="6815951"/>
              <a:ext cx="299576" cy="178580"/>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5" name="Freeform 668"/>
            <p:cNvSpPr>
              <a:spLocks/>
            </p:cNvSpPr>
            <p:nvPr/>
          </p:nvSpPr>
          <p:spPr bwMode="auto">
            <a:xfrm>
              <a:off x="12423496" y="6771675"/>
              <a:ext cx="168235" cy="140208"/>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6" name="Freeform 669"/>
            <p:cNvSpPr>
              <a:spLocks/>
            </p:cNvSpPr>
            <p:nvPr/>
          </p:nvSpPr>
          <p:spPr bwMode="auto">
            <a:xfrm>
              <a:off x="12544508" y="6703785"/>
              <a:ext cx="206605" cy="252374"/>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7" name="Freeform 670"/>
            <p:cNvSpPr>
              <a:spLocks/>
            </p:cNvSpPr>
            <p:nvPr/>
          </p:nvSpPr>
          <p:spPr bwMode="auto">
            <a:xfrm>
              <a:off x="12432351" y="6554723"/>
              <a:ext cx="329091" cy="178579"/>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8" name="Freeform 671"/>
            <p:cNvSpPr>
              <a:spLocks/>
            </p:cNvSpPr>
            <p:nvPr/>
          </p:nvSpPr>
          <p:spPr bwMode="auto">
            <a:xfrm>
              <a:off x="12621247" y="6956158"/>
              <a:ext cx="289247" cy="29960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79" name="Freeform 672"/>
            <p:cNvSpPr>
              <a:spLocks/>
            </p:cNvSpPr>
            <p:nvPr/>
          </p:nvSpPr>
          <p:spPr bwMode="auto">
            <a:xfrm>
              <a:off x="12882454" y="6939923"/>
              <a:ext cx="138720" cy="929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0" name="Freeform 673"/>
            <p:cNvSpPr>
              <a:spLocks/>
            </p:cNvSpPr>
            <p:nvPr/>
          </p:nvSpPr>
          <p:spPr bwMode="auto">
            <a:xfrm>
              <a:off x="12582877" y="6911882"/>
              <a:ext cx="82642" cy="168249"/>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1" name="Freeform 674"/>
            <p:cNvSpPr>
              <a:spLocks/>
            </p:cNvSpPr>
            <p:nvPr/>
          </p:nvSpPr>
          <p:spPr bwMode="auto">
            <a:xfrm>
              <a:off x="12630101" y="6931068"/>
              <a:ext cx="121011" cy="82649"/>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2" name="Freeform 675"/>
            <p:cNvSpPr>
              <a:spLocks/>
            </p:cNvSpPr>
            <p:nvPr/>
          </p:nvSpPr>
          <p:spPr bwMode="auto">
            <a:xfrm>
              <a:off x="13655745" y="6984199"/>
              <a:ext cx="178566" cy="150538"/>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3" name="Freeform 676"/>
            <p:cNvSpPr>
              <a:spLocks/>
            </p:cNvSpPr>
            <p:nvPr/>
          </p:nvSpPr>
          <p:spPr bwMode="auto">
            <a:xfrm>
              <a:off x="13722155" y="7060944"/>
              <a:ext cx="923818" cy="783686"/>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4" name="Freeform 677"/>
            <p:cNvSpPr>
              <a:spLocks/>
            </p:cNvSpPr>
            <p:nvPr/>
          </p:nvSpPr>
          <p:spPr bwMode="auto">
            <a:xfrm>
              <a:off x="13741339" y="7071276"/>
              <a:ext cx="73787" cy="53131"/>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5" name="Freeform 678"/>
            <p:cNvSpPr>
              <a:spLocks/>
            </p:cNvSpPr>
            <p:nvPr/>
          </p:nvSpPr>
          <p:spPr bwMode="auto">
            <a:xfrm>
              <a:off x="13524404" y="6843993"/>
              <a:ext cx="329091" cy="169724"/>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6" name="Freeform 679"/>
            <p:cNvSpPr>
              <a:spLocks/>
            </p:cNvSpPr>
            <p:nvPr/>
          </p:nvSpPr>
          <p:spPr bwMode="auto">
            <a:xfrm>
              <a:off x="13751669" y="6956158"/>
              <a:ext cx="250877" cy="19776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7" name="Freeform 680"/>
            <p:cNvSpPr>
              <a:spLocks/>
            </p:cNvSpPr>
            <p:nvPr/>
          </p:nvSpPr>
          <p:spPr bwMode="auto">
            <a:xfrm>
              <a:off x="13834311" y="7574546"/>
              <a:ext cx="82642" cy="9445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8" name="Freeform 681"/>
            <p:cNvSpPr>
              <a:spLocks/>
            </p:cNvSpPr>
            <p:nvPr/>
          </p:nvSpPr>
          <p:spPr bwMode="auto">
            <a:xfrm>
              <a:off x="13311897" y="7220338"/>
              <a:ext cx="324665" cy="252374"/>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89" name="Freeform 682"/>
            <p:cNvSpPr>
              <a:spLocks/>
            </p:cNvSpPr>
            <p:nvPr/>
          </p:nvSpPr>
          <p:spPr bwMode="auto">
            <a:xfrm>
              <a:off x="13460947" y="7201152"/>
              <a:ext cx="464861" cy="439808"/>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0" name="Freeform 683"/>
            <p:cNvSpPr>
              <a:spLocks/>
            </p:cNvSpPr>
            <p:nvPr/>
          </p:nvSpPr>
          <p:spPr bwMode="auto">
            <a:xfrm>
              <a:off x="12872124" y="6945827"/>
              <a:ext cx="885449" cy="337974"/>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1" name="Freeform 684"/>
            <p:cNvSpPr>
              <a:spLocks/>
            </p:cNvSpPr>
            <p:nvPr/>
          </p:nvSpPr>
          <p:spPr bwMode="auto">
            <a:xfrm>
              <a:off x="13273527" y="7481567"/>
              <a:ext cx="981372" cy="786637"/>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2" name="Freeform 685"/>
            <p:cNvSpPr>
              <a:spLocks/>
            </p:cNvSpPr>
            <p:nvPr/>
          </p:nvSpPr>
          <p:spPr bwMode="auto">
            <a:xfrm>
              <a:off x="13292711" y="7424008"/>
              <a:ext cx="194799" cy="208098"/>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3" name="Freeform 686"/>
            <p:cNvSpPr>
              <a:spLocks/>
            </p:cNvSpPr>
            <p:nvPr/>
          </p:nvSpPr>
          <p:spPr bwMode="auto">
            <a:xfrm>
              <a:off x="13301566" y="7351691"/>
              <a:ext cx="73787" cy="82649"/>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4" name="Freeform 687"/>
            <p:cNvSpPr>
              <a:spLocks/>
            </p:cNvSpPr>
            <p:nvPr/>
          </p:nvSpPr>
          <p:spPr bwMode="auto">
            <a:xfrm>
              <a:off x="13292711" y="7462380"/>
              <a:ext cx="28040" cy="66414"/>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5" name="Freeform 688"/>
            <p:cNvSpPr>
              <a:spLocks/>
            </p:cNvSpPr>
            <p:nvPr/>
          </p:nvSpPr>
          <p:spPr bwMode="auto">
            <a:xfrm>
              <a:off x="13254342" y="7424008"/>
              <a:ext cx="76739" cy="244994"/>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6" name="Freeform 689"/>
            <p:cNvSpPr>
              <a:spLocks/>
            </p:cNvSpPr>
            <p:nvPr/>
          </p:nvSpPr>
          <p:spPr bwMode="auto">
            <a:xfrm>
              <a:off x="14027634" y="7790023"/>
              <a:ext cx="48700" cy="73793"/>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7" name="Freeform 690"/>
            <p:cNvSpPr>
              <a:spLocks/>
            </p:cNvSpPr>
            <p:nvPr/>
          </p:nvSpPr>
          <p:spPr bwMode="auto">
            <a:xfrm>
              <a:off x="13645416" y="8138327"/>
              <a:ext cx="497327" cy="31436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8" name="Freeform 691"/>
            <p:cNvSpPr>
              <a:spLocks/>
            </p:cNvSpPr>
            <p:nvPr/>
          </p:nvSpPr>
          <p:spPr bwMode="auto">
            <a:xfrm>
              <a:off x="14085188" y="7790023"/>
              <a:ext cx="382218" cy="458995"/>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299" name="Freeform 692"/>
            <p:cNvSpPr>
              <a:spLocks/>
            </p:cNvSpPr>
            <p:nvPr/>
          </p:nvSpPr>
          <p:spPr bwMode="auto">
            <a:xfrm>
              <a:off x="14898325" y="6892696"/>
              <a:ext cx="512085" cy="222856"/>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0" name="Freeform 693"/>
            <p:cNvSpPr>
              <a:spLocks/>
            </p:cNvSpPr>
            <p:nvPr/>
          </p:nvSpPr>
          <p:spPr bwMode="auto">
            <a:xfrm>
              <a:off x="14274084" y="6752489"/>
              <a:ext cx="830846" cy="487036"/>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1" name="Freeform 694"/>
            <p:cNvSpPr>
              <a:spLocks/>
            </p:cNvSpPr>
            <p:nvPr/>
          </p:nvSpPr>
          <p:spPr bwMode="auto">
            <a:xfrm>
              <a:off x="14524961" y="7294131"/>
              <a:ext cx="0" cy="885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2" name="Freeform 695"/>
            <p:cNvSpPr>
              <a:spLocks/>
            </p:cNvSpPr>
            <p:nvPr/>
          </p:nvSpPr>
          <p:spPr bwMode="auto">
            <a:xfrm>
              <a:off x="14095518" y="6920738"/>
              <a:ext cx="681795" cy="401436"/>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3" name="Freeform 696"/>
            <p:cNvSpPr>
              <a:spLocks/>
            </p:cNvSpPr>
            <p:nvPr/>
          </p:nvSpPr>
          <p:spPr bwMode="auto">
            <a:xfrm>
              <a:off x="14814208" y="7013717"/>
              <a:ext cx="373364" cy="25089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4" name="Freeform 697"/>
            <p:cNvSpPr>
              <a:spLocks/>
            </p:cNvSpPr>
            <p:nvPr/>
          </p:nvSpPr>
          <p:spPr bwMode="auto">
            <a:xfrm>
              <a:off x="14516107" y="7230670"/>
              <a:ext cx="773292" cy="690706"/>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5" name="Freeform 698"/>
            <p:cNvSpPr>
              <a:spLocks/>
            </p:cNvSpPr>
            <p:nvPr/>
          </p:nvSpPr>
          <p:spPr bwMode="auto">
            <a:xfrm>
              <a:off x="14477737" y="7143593"/>
              <a:ext cx="699504" cy="497368"/>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6" name="Freeform 699"/>
            <p:cNvSpPr>
              <a:spLocks/>
            </p:cNvSpPr>
            <p:nvPr/>
          </p:nvSpPr>
          <p:spPr bwMode="auto">
            <a:xfrm>
              <a:off x="14414280" y="6742157"/>
              <a:ext cx="25088" cy="38373"/>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7" name="Freeform 700"/>
            <p:cNvSpPr>
              <a:spLocks noEditPoints="1"/>
            </p:cNvSpPr>
            <p:nvPr/>
          </p:nvSpPr>
          <p:spPr bwMode="auto">
            <a:xfrm>
              <a:off x="13823981" y="6153287"/>
              <a:ext cx="1894860" cy="90765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8" name="Freeform 701"/>
            <p:cNvSpPr>
              <a:spLocks/>
            </p:cNvSpPr>
            <p:nvPr/>
          </p:nvSpPr>
          <p:spPr bwMode="auto">
            <a:xfrm>
              <a:off x="14849626" y="7283801"/>
              <a:ext cx="1308988" cy="1396170"/>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09" name="Freeform 702"/>
            <p:cNvSpPr>
              <a:spLocks/>
            </p:cNvSpPr>
            <p:nvPr/>
          </p:nvSpPr>
          <p:spPr bwMode="auto">
            <a:xfrm>
              <a:off x="15926922" y="7669002"/>
              <a:ext cx="382218" cy="917989"/>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0" name="Freeform 703"/>
            <p:cNvSpPr>
              <a:spLocks/>
            </p:cNvSpPr>
            <p:nvPr/>
          </p:nvSpPr>
          <p:spPr bwMode="auto">
            <a:xfrm>
              <a:off x="15748356" y="7781167"/>
              <a:ext cx="212508" cy="261229"/>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1" name="Freeform 704"/>
            <p:cNvSpPr>
              <a:spLocks/>
            </p:cNvSpPr>
            <p:nvPr/>
          </p:nvSpPr>
          <p:spPr bwMode="auto">
            <a:xfrm>
              <a:off x="16149759" y="8070437"/>
              <a:ext cx="391074" cy="720223"/>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2" name="Freeform 705"/>
            <p:cNvSpPr>
              <a:spLocks/>
            </p:cNvSpPr>
            <p:nvPr/>
          </p:nvSpPr>
          <p:spPr bwMode="auto">
            <a:xfrm>
              <a:off x="16362267" y="7921375"/>
              <a:ext cx="357131" cy="729078"/>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3" name="Freeform 706"/>
            <p:cNvSpPr>
              <a:spLocks/>
            </p:cNvSpPr>
            <p:nvPr/>
          </p:nvSpPr>
          <p:spPr bwMode="auto">
            <a:xfrm>
              <a:off x="16279625" y="7978934"/>
              <a:ext cx="343850" cy="420623"/>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4" name="Freeform 707"/>
            <p:cNvSpPr>
              <a:spLocks/>
            </p:cNvSpPr>
            <p:nvPr/>
          </p:nvSpPr>
          <p:spPr bwMode="auto">
            <a:xfrm>
              <a:off x="17753897" y="9119779"/>
              <a:ext cx="420588" cy="355683"/>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5" name="Freeform 708"/>
            <p:cNvSpPr>
              <a:spLocks/>
            </p:cNvSpPr>
            <p:nvPr/>
          </p:nvSpPr>
          <p:spPr bwMode="auto">
            <a:xfrm>
              <a:off x="18165631" y="9175862"/>
              <a:ext cx="476667" cy="382249"/>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6" name="Freeform 709"/>
            <p:cNvSpPr>
              <a:spLocks/>
            </p:cNvSpPr>
            <p:nvPr/>
          </p:nvSpPr>
          <p:spPr bwMode="auto">
            <a:xfrm>
              <a:off x="16681028" y="8829033"/>
              <a:ext cx="478142" cy="420623"/>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7" name="Freeform 710"/>
            <p:cNvSpPr>
              <a:spLocks/>
            </p:cNvSpPr>
            <p:nvPr/>
          </p:nvSpPr>
          <p:spPr bwMode="auto">
            <a:xfrm>
              <a:off x="16709068" y="8718343"/>
              <a:ext cx="458957" cy="298125"/>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8" name="Freeform 711"/>
            <p:cNvSpPr>
              <a:spLocks/>
            </p:cNvSpPr>
            <p:nvPr/>
          </p:nvSpPr>
          <p:spPr bwMode="auto">
            <a:xfrm>
              <a:off x="15776395" y="7679333"/>
              <a:ext cx="159381" cy="92979"/>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19" name="Freeform 712"/>
            <p:cNvSpPr>
              <a:spLocks/>
            </p:cNvSpPr>
            <p:nvPr/>
          </p:nvSpPr>
          <p:spPr bwMode="auto">
            <a:xfrm>
              <a:off x="15410410" y="7574546"/>
              <a:ext cx="346800" cy="215477"/>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0" name="Freeform 713"/>
            <p:cNvSpPr>
              <a:spLocks/>
            </p:cNvSpPr>
            <p:nvPr/>
          </p:nvSpPr>
          <p:spPr bwMode="auto">
            <a:xfrm>
              <a:off x="16372597" y="8361184"/>
              <a:ext cx="261207" cy="21695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1" name="Freeform 714"/>
            <p:cNvSpPr>
              <a:spLocks/>
            </p:cNvSpPr>
            <p:nvPr/>
          </p:nvSpPr>
          <p:spPr bwMode="auto">
            <a:xfrm>
              <a:off x="16270770" y="8743433"/>
              <a:ext cx="206605" cy="244994"/>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2" name="Freeform 715"/>
            <p:cNvSpPr>
              <a:spLocks/>
            </p:cNvSpPr>
            <p:nvPr/>
          </p:nvSpPr>
          <p:spPr bwMode="auto">
            <a:xfrm>
              <a:off x="15104930" y="6265453"/>
              <a:ext cx="2799494" cy="1824171"/>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3" name="Freeform 716"/>
            <p:cNvSpPr>
              <a:spLocks/>
            </p:cNvSpPr>
            <p:nvPr/>
          </p:nvSpPr>
          <p:spPr bwMode="auto">
            <a:xfrm>
              <a:off x="15748356" y="6356956"/>
              <a:ext cx="1463942" cy="637574"/>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4" name="Freeform 717"/>
            <p:cNvSpPr>
              <a:spLocks/>
            </p:cNvSpPr>
            <p:nvPr/>
          </p:nvSpPr>
          <p:spPr bwMode="auto">
            <a:xfrm>
              <a:off x="12219843" y="5133462"/>
              <a:ext cx="585871" cy="1010969"/>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5" name="Freeform 718"/>
            <p:cNvSpPr>
              <a:spLocks/>
            </p:cNvSpPr>
            <p:nvPr/>
          </p:nvSpPr>
          <p:spPr bwMode="auto">
            <a:xfrm>
              <a:off x="12649285" y="5058194"/>
              <a:ext cx="503230" cy="786637"/>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6" name="Freeform 719"/>
            <p:cNvSpPr>
              <a:spLocks/>
            </p:cNvSpPr>
            <p:nvPr/>
          </p:nvSpPr>
          <p:spPr bwMode="auto">
            <a:xfrm>
              <a:off x="11929121" y="4965214"/>
              <a:ext cx="1195356" cy="1000638"/>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7" name="Freeform 720"/>
            <p:cNvSpPr>
              <a:spLocks noEditPoints="1"/>
            </p:cNvSpPr>
            <p:nvPr/>
          </p:nvSpPr>
          <p:spPr bwMode="auto">
            <a:xfrm>
              <a:off x="12945911" y="4366012"/>
              <a:ext cx="7563207" cy="2637374"/>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8" name="Freeform 721"/>
            <p:cNvSpPr>
              <a:spLocks/>
            </p:cNvSpPr>
            <p:nvPr/>
          </p:nvSpPr>
          <p:spPr bwMode="auto">
            <a:xfrm>
              <a:off x="18193670" y="6227080"/>
              <a:ext cx="140196" cy="29960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29" name="Freeform 722"/>
            <p:cNvSpPr>
              <a:spLocks/>
            </p:cNvSpPr>
            <p:nvPr/>
          </p:nvSpPr>
          <p:spPr bwMode="auto">
            <a:xfrm>
              <a:off x="18223185" y="6516350"/>
              <a:ext cx="138720" cy="21695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0" name="Freeform 723"/>
            <p:cNvSpPr>
              <a:spLocks/>
            </p:cNvSpPr>
            <p:nvPr/>
          </p:nvSpPr>
          <p:spPr bwMode="auto">
            <a:xfrm>
              <a:off x="17483835" y="7153925"/>
              <a:ext cx="197750" cy="236139"/>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1" name="Freeform 724"/>
            <p:cNvSpPr>
              <a:spLocks/>
            </p:cNvSpPr>
            <p:nvPr/>
          </p:nvSpPr>
          <p:spPr bwMode="auto">
            <a:xfrm>
              <a:off x="17401193" y="6901551"/>
              <a:ext cx="299577" cy="290746"/>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2" name="Freeform 725"/>
            <p:cNvSpPr>
              <a:spLocks/>
            </p:cNvSpPr>
            <p:nvPr/>
          </p:nvSpPr>
          <p:spPr bwMode="auto">
            <a:xfrm>
              <a:off x="11210432" y="6163617"/>
              <a:ext cx="222837" cy="2317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3" name="Freeform 726"/>
            <p:cNvSpPr>
              <a:spLocks/>
            </p:cNvSpPr>
            <p:nvPr/>
          </p:nvSpPr>
          <p:spPr bwMode="auto">
            <a:xfrm>
              <a:off x="11321112" y="6153287"/>
              <a:ext cx="149051" cy="92979"/>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4" name="Freeform 727"/>
            <p:cNvSpPr>
              <a:spLocks/>
            </p:cNvSpPr>
            <p:nvPr/>
          </p:nvSpPr>
          <p:spPr bwMode="auto">
            <a:xfrm>
              <a:off x="11266510" y="6854323"/>
              <a:ext cx="585871" cy="429478"/>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5" name="Freeform 728"/>
            <p:cNvSpPr>
              <a:spLocks/>
            </p:cNvSpPr>
            <p:nvPr/>
          </p:nvSpPr>
          <p:spPr bwMode="auto">
            <a:xfrm>
              <a:off x="11266510" y="6945827"/>
              <a:ext cx="150526" cy="284843"/>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6" name="Freeform 729"/>
            <p:cNvSpPr>
              <a:spLocks/>
            </p:cNvSpPr>
            <p:nvPr/>
          </p:nvSpPr>
          <p:spPr bwMode="auto">
            <a:xfrm>
              <a:off x="13069874" y="9510883"/>
              <a:ext cx="492900" cy="825010"/>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7" name="Freeform 730"/>
            <p:cNvSpPr>
              <a:spLocks/>
            </p:cNvSpPr>
            <p:nvPr/>
          </p:nvSpPr>
          <p:spPr bwMode="auto">
            <a:xfrm>
              <a:off x="13180555" y="9485794"/>
              <a:ext cx="150526" cy="352732"/>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8" name="Freeform 731"/>
            <p:cNvSpPr>
              <a:spLocks/>
            </p:cNvSpPr>
            <p:nvPr/>
          </p:nvSpPr>
          <p:spPr bwMode="auto">
            <a:xfrm>
              <a:off x="12674374" y="9417904"/>
              <a:ext cx="560784" cy="469326"/>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39" name="Freeform 732"/>
            <p:cNvSpPr>
              <a:spLocks/>
            </p:cNvSpPr>
            <p:nvPr/>
          </p:nvSpPr>
          <p:spPr bwMode="auto">
            <a:xfrm>
              <a:off x="12247882" y="9838526"/>
              <a:ext cx="596202" cy="590347"/>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0" name="Freeform 733"/>
            <p:cNvSpPr>
              <a:spLocks/>
            </p:cNvSpPr>
            <p:nvPr/>
          </p:nvSpPr>
          <p:spPr bwMode="auto">
            <a:xfrm>
              <a:off x="12264116" y="8781805"/>
              <a:ext cx="850031" cy="888472"/>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1" name="Freeform 734"/>
            <p:cNvSpPr>
              <a:spLocks/>
            </p:cNvSpPr>
            <p:nvPr/>
          </p:nvSpPr>
          <p:spPr bwMode="auto">
            <a:xfrm>
              <a:off x="12253785" y="9307214"/>
              <a:ext cx="525366" cy="588871"/>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2" name="Freeform 735"/>
            <p:cNvSpPr>
              <a:spLocks/>
            </p:cNvSpPr>
            <p:nvPr/>
          </p:nvSpPr>
          <p:spPr bwMode="auto">
            <a:xfrm>
              <a:off x="12591732" y="9868043"/>
              <a:ext cx="429442" cy="448664"/>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3" name="Freeform 736"/>
            <p:cNvSpPr>
              <a:spLocks/>
            </p:cNvSpPr>
            <p:nvPr/>
          </p:nvSpPr>
          <p:spPr bwMode="auto">
            <a:xfrm>
              <a:off x="12824900" y="9775064"/>
              <a:ext cx="365985" cy="324691"/>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4" name="Freeform 737"/>
            <p:cNvSpPr>
              <a:spLocks/>
            </p:cNvSpPr>
            <p:nvPr/>
          </p:nvSpPr>
          <p:spPr bwMode="auto">
            <a:xfrm>
              <a:off x="13069874" y="10259148"/>
              <a:ext cx="91496" cy="104786"/>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5" name="Freeform 738"/>
            <p:cNvSpPr>
              <a:spLocks noEditPoints="1"/>
            </p:cNvSpPr>
            <p:nvPr/>
          </p:nvSpPr>
          <p:spPr bwMode="auto">
            <a:xfrm>
              <a:off x="12442681" y="10090899"/>
              <a:ext cx="737874" cy="646430"/>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bg1">
                <a:lumMod val="75000"/>
              </a:schemeClr>
            </a:solidFill>
            <a:ln w="9525"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6" name="Freeform 739"/>
            <p:cNvSpPr>
              <a:spLocks/>
            </p:cNvSpPr>
            <p:nvPr/>
          </p:nvSpPr>
          <p:spPr bwMode="auto">
            <a:xfrm>
              <a:off x="12919348" y="10399355"/>
              <a:ext cx="121011" cy="123973"/>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7" name="Freeform 740"/>
            <p:cNvSpPr>
              <a:spLocks/>
            </p:cNvSpPr>
            <p:nvPr/>
          </p:nvSpPr>
          <p:spPr bwMode="auto">
            <a:xfrm>
              <a:off x="12264116" y="9240800"/>
              <a:ext cx="47224" cy="75269"/>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8" name="Freeform 741"/>
            <p:cNvSpPr>
              <a:spLocks/>
            </p:cNvSpPr>
            <p:nvPr/>
          </p:nvSpPr>
          <p:spPr bwMode="auto">
            <a:xfrm>
              <a:off x="12219843" y="8858550"/>
              <a:ext cx="324665" cy="419146"/>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49" name="Freeform 742"/>
            <p:cNvSpPr>
              <a:spLocks/>
            </p:cNvSpPr>
            <p:nvPr/>
          </p:nvSpPr>
          <p:spPr bwMode="auto">
            <a:xfrm>
              <a:off x="12360039" y="8520577"/>
              <a:ext cx="594727" cy="42062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0" name="Freeform 743"/>
            <p:cNvSpPr>
              <a:spLocks/>
            </p:cNvSpPr>
            <p:nvPr/>
          </p:nvSpPr>
          <p:spPr bwMode="auto">
            <a:xfrm>
              <a:off x="11697429" y="7921375"/>
              <a:ext cx="1092053" cy="767451"/>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1" name="Freeform 744"/>
            <p:cNvSpPr>
              <a:spLocks/>
            </p:cNvSpPr>
            <p:nvPr/>
          </p:nvSpPr>
          <p:spPr bwMode="auto">
            <a:xfrm>
              <a:off x="12684703" y="7940561"/>
              <a:ext cx="767389" cy="946031"/>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2" name="Freeform 745"/>
            <p:cNvSpPr>
              <a:spLocks/>
            </p:cNvSpPr>
            <p:nvPr/>
          </p:nvSpPr>
          <p:spPr bwMode="auto">
            <a:xfrm>
              <a:off x="13356169" y="8182603"/>
              <a:ext cx="299576" cy="270084"/>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3" name="Freeform 746"/>
            <p:cNvSpPr>
              <a:spLocks/>
            </p:cNvSpPr>
            <p:nvPr/>
          </p:nvSpPr>
          <p:spPr bwMode="auto">
            <a:xfrm>
              <a:off x="13199740" y="8312480"/>
              <a:ext cx="692125" cy="574113"/>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4" name="Freeform 747"/>
            <p:cNvSpPr>
              <a:spLocks/>
            </p:cNvSpPr>
            <p:nvPr/>
          </p:nvSpPr>
          <p:spPr bwMode="auto">
            <a:xfrm>
              <a:off x="13235158" y="8482205"/>
              <a:ext cx="811661" cy="776306"/>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5" name="Freeform 748"/>
            <p:cNvSpPr>
              <a:spLocks/>
            </p:cNvSpPr>
            <p:nvPr/>
          </p:nvSpPr>
          <p:spPr bwMode="auto">
            <a:xfrm>
              <a:off x="13601143" y="8437929"/>
              <a:ext cx="82642" cy="101834"/>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6" name="Freeform 749"/>
            <p:cNvSpPr>
              <a:spLocks/>
            </p:cNvSpPr>
            <p:nvPr/>
          </p:nvSpPr>
          <p:spPr bwMode="auto">
            <a:xfrm>
              <a:off x="13040359" y="8848220"/>
              <a:ext cx="242023" cy="261228"/>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7" name="Freeform 750"/>
            <p:cNvSpPr>
              <a:spLocks/>
            </p:cNvSpPr>
            <p:nvPr/>
          </p:nvSpPr>
          <p:spPr bwMode="auto">
            <a:xfrm>
              <a:off x="13012319" y="9147820"/>
              <a:ext cx="92973" cy="929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8" name="Freeform 751"/>
            <p:cNvSpPr>
              <a:spLocks/>
            </p:cNvSpPr>
            <p:nvPr/>
          </p:nvSpPr>
          <p:spPr bwMode="auto">
            <a:xfrm>
              <a:off x="13012319" y="9090262"/>
              <a:ext cx="101827" cy="8560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59" name="Freeform 752"/>
            <p:cNvSpPr>
              <a:spLocks/>
            </p:cNvSpPr>
            <p:nvPr/>
          </p:nvSpPr>
          <p:spPr bwMode="auto">
            <a:xfrm>
              <a:off x="13031505" y="9062220"/>
              <a:ext cx="503230" cy="54459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0" name="Freeform 753"/>
            <p:cNvSpPr>
              <a:spLocks/>
            </p:cNvSpPr>
            <p:nvPr/>
          </p:nvSpPr>
          <p:spPr bwMode="auto">
            <a:xfrm>
              <a:off x="12118016" y="8930868"/>
              <a:ext cx="250877" cy="290745"/>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1" name="Freeform 754"/>
            <p:cNvSpPr>
              <a:spLocks/>
            </p:cNvSpPr>
            <p:nvPr/>
          </p:nvSpPr>
          <p:spPr bwMode="auto">
            <a:xfrm>
              <a:off x="12132774" y="8930868"/>
              <a:ext cx="106254" cy="67890"/>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2" name="Freeform 755"/>
            <p:cNvSpPr>
              <a:spLocks/>
            </p:cNvSpPr>
            <p:nvPr/>
          </p:nvSpPr>
          <p:spPr bwMode="auto">
            <a:xfrm>
              <a:off x="12098832" y="8427597"/>
              <a:ext cx="343849" cy="532788"/>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3" name="Freeform 756"/>
            <p:cNvSpPr>
              <a:spLocks/>
            </p:cNvSpPr>
            <p:nvPr/>
          </p:nvSpPr>
          <p:spPr bwMode="auto">
            <a:xfrm>
              <a:off x="11731370" y="8452687"/>
              <a:ext cx="140197" cy="290745"/>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4" name="Freeform 757"/>
            <p:cNvSpPr>
              <a:spLocks/>
            </p:cNvSpPr>
            <p:nvPr/>
          </p:nvSpPr>
          <p:spPr bwMode="auto">
            <a:xfrm>
              <a:off x="11827294" y="8380369"/>
              <a:ext cx="551930" cy="478181"/>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5" name="Freeform 758"/>
            <p:cNvSpPr>
              <a:spLocks/>
            </p:cNvSpPr>
            <p:nvPr/>
          </p:nvSpPr>
          <p:spPr bwMode="auto">
            <a:xfrm>
              <a:off x="11433269" y="8322811"/>
              <a:ext cx="394025" cy="280415"/>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6" name="Freeform 759"/>
            <p:cNvSpPr>
              <a:spLocks/>
            </p:cNvSpPr>
            <p:nvPr/>
          </p:nvSpPr>
          <p:spPr bwMode="auto">
            <a:xfrm>
              <a:off x="11697429" y="8529432"/>
              <a:ext cx="91496" cy="222855"/>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7" name="Freeform 760"/>
            <p:cNvSpPr>
              <a:spLocks/>
            </p:cNvSpPr>
            <p:nvPr/>
          </p:nvSpPr>
          <p:spPr bwMode="auto">
            <a:xfrm>
              <a:off x="11296025" y="8539763"/>
              <a:ext cx="295150" cy="289270"/>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8" name="Freeform 761"/>
            <p:cNvSpPr>
              <a:spLocks/>
            </p:cNvSpPr>
            <p:nvPr/>
          </p:nvSpPr>
          <p:spPr bwMode="auto">
            <a:xfrm>
              <a:off x="11546902" y="8529432"/>
              <a:ext cx="213983" cy="280415"/>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69" name="Freeform 762"/>
            <p:cNvSpPr>
              <a:spLocks/>
            </p:cNvSpPr>
            <p:nvPr/>
          </p:nvSpPr>
          <p:spPr bwMode="auto">
            <a:xfrm>
              <a:off x="11079090" y="8558950"/>
              <a:ext cx="140197" cy="168249"/>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0" name="Freeform 763"/>
            <p:cNvSpPr>
              <a:spLocks/>
            </p:cNvSpPr>
            <p:nvPr/>
          </p:nvSpPr>
          <p:spPr bwMode="auto">
            <a:xfrm>
              <a:off x="11161732" y="8631267"/>
              <a:ext cx="206605" cy="19776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1" name="Freeform 764"/>
            <p:cNvSpPr>
              <a:spLocks/>
            </p:cNvSpPr>
            <p:nvPr/>
          </p:nvSpPr>
          <p:spPr bwMode="auto">
            <a:xfrm>
              <a:off x="11015633" y="8443832"/>
              <a:ext cx="324665" cy="274511"/>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2" name="Freeform 765"/>
            <p:cNvSpPr>
              <a:spLocks/>
            </p:cNvSpPr>
            <p:nvPr/>
          </p:nvSpPr>
          <p:spPr bwMode="auto">
            <a:xfrm>
              <a:off x="10930040" y="8452687"/>
              <a:ext cx="149050" cy="67890"/>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3" name="Freeform 766"/>
            <p:cNvSpPr>
              <a:spLocks/>
            </p:cNvSpPr>
            <p:nvPr/>
          </p:nvSpPr>
          <p:spPr bwMode="auto">
            <a:xfrm>
              <a:off x="10919709" y="8389225"/>
              <a:ext cx="140197" cy="38373"/>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4" name="Freeform 767"/>
            <p:cNvSpPr>
              <a:spLocks/>
            </p:cNvSpPr>
            <p:nvPr/>
          </p:nvSpPr>
          <p:spPr bwMode="auto">
            <a:xfrm>
              <a:off x="10900525" y="7733940"/>
              <a:ext cx="560784" cy="636099"/>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5" name="Freeform 768"/>
            <p:cNvSpPr>
              <a:spLocks/>
            </p:cNvSpPr>
            <p:nvPr/>
          </p:nvSpPr>
          <p:spPr bwMode="auto">
            <a:xfrm>
              <a:off x="10900525" y="8259348"/>
              <a:ext cx="271538" cy="21252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6" name="Freeform 769"/>
            <p:cNvSpPr>
              <a:spLocks/>
            </p:cNvSpPr>
            <p:nvPr/>
          </p:nvSpPr>
          <p:spPr bwMode="auto">
            <a:xfrm>
              <a:off x="11136644" y="7838727"/>
              <a:ext cx="783622" cy="729078"/>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7" name="Freeform 770"/>
            <p:cNvSpPr>
              <a:spLocks/>
            </p:cNvSpPr>
            <p:nvPr/>
          </p:nvSpPr>
          <p:spPr bwMode="auto">
            <a:xfrm>
              <a:off x="12814569" y="7500753"/>
              <a:ext cx="516512" cy="503271"/>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8" name="Freeform 771"/>
            <p:cNvSpPr>
              <a:spLocks/>
            </p:cNvSpPr>
            <p:nvPr/>
          </p:nvSpPr>
          <p:spPr bwMode="auto">
            <a:xfrm>
              <a:off x="12050132" y="7211483"/>
              <a:ext cx="188896" cy="36306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79" name="Freeform 772"/>
            <p:cNvSpPr>
              <a:spLocks/>
            </p:cNvSpPr>
            <p:nvPr/>
          </p:nvSpPr>
          <p:spPr bwMode="auto">
            <a:xfrm>
              <a:off x="12132774" y="7424008"/>
              <a:ext cx="711310" cy="684802"/>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0" name="Freeform 773"/>
            <p:cNvSpPr>
              <a:spLocks/>
            </p:cNvSpPr>
            <p:nvPr/>
          </p:nvSpPr>
          <p:spPr bwMode="auto">
            <a:xfrm>
              <a:off x="10910855" y="7714754"/>
              <a:ext cx="391074" cy="318787"/>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1" name="Freeform 774"/>
            <p:cNvSpPr>
              <a:spLocks/>
            </p:cNvSpPr>
            <p:nvPr/>
          </p:nvSpPr>
          <p:spPr bwMode="auto">
            <a:xfrm>
              <a:off x="11098275" y="7264614"/>
              <a:ext cx="560784" cy="45014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2" name="Freeform 775"/>
            <p:cNvSpPr>
              <a:spLocks/>
            </p:cNvSpPr>
            <p:nvPr/>
          </p:nvSpPr>
          <p:spPr bwMode="auto">
            <a:xfrm>
              <a:off x="11296025" y="7220338"/>
              <a:ext cx="968091" cy="923893"/>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3" name="Freeform 776"/>
            <p:cNvSpPr>
              <a:spLocks/>
            </p:cNvSpPr>
            <p:nvPr/>
          </p:nvSpPr>
          <p:spPr bwMode="auto">
            <a:xfrm>
              <a:off x="8295830" y="3719582"/>
              <a:ext cx="2849669" cy="2125248"/>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4" name="Freeform 777"/>
            <p:cNvSpPr>
              <a:spLocks/>
            </p:cNvSpPr>
            <p:nvPr/>
          </p:nvSpPr>
          <p:spPr bwMode="auto">
            <a:xfrm>
              <a:off x="9137006" y="5039007"/>
              <a:ext cx="149051" cy="104787"/>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5" name="Freeform 778"/>
            <p:cNvSpPr>
              <a:spLocks/>
            </p:cNvSpPr>
            <p:nvPr/>
          </p:nvSpPr>
          <p:spPr bwMode="auto">
            <a:xfrm>
              <a:off x="9184230" y="4965214"/>
              <a:ext cx="38369" cy="19187"/>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6" name="Freeform 779"/>
            <p:cNvSpPr>
              <a:spLocks/>
            </p:cNvSpPr>
            <p:nvPr/>
          </p:nvSpPr>
          <p:spPr bwMode="auto">
            <a:xfrm>
              <a:off x="9212269" y="3859790"/>
              <a:ext cx="103302" cy="5755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7" name="Freeform 780"/>
            <p:cNvSpPr>
              <a:spLocks/>
            </p:cNvSpPr>
            <p:nvPr/>
          </p:nvSpPr>
          <p:spPr bwMode="auto">
            <a:xfrm>
              <a:off x="9528079" y="3777141"/>
              <a:ext cx="76739" cy="44276"/>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8" name="Freeform 782"/>
            <p:cNvSpPr>
              <a:spLocks/>
            </p:cNvSpPr>
            <p:nvPr/>
          </p:nvSpPr>
          <p:spPr bwMode="auto">
            <a:xfrm>
              <a:off x="10735241" y="3898162"/>
              <a:ext cx="54602" cy="38373"/>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89" name="Freeform 783"/>
            <p:cNvSpPr>
              <a:spLocks/>
            </p:cNvSpPr>
            <p:nvPr/>
          </p:nvSpPr>
          <p:spPr bwMode="auto">
            <a:xfrm>
              <a:off x="10809028" y="3936535"/>
              <a:ext cx="47224" cy="885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0" name="Freeform 784"/>
            <p:cNvSpPr>
              <a:spLocks/>
            </p:cNvSpPr>
            <p:nvPr/>
          </p:nvSpPr>
          <p:spPr bwMode="auto">
            <a:xfrm>
              <a:off x="10809028" y="4467847"/>
              <a:ext cx="38369" cy="67890"/>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1" name="Freeform 785"/>
            <p:cNvSpPr>
              <a:spLocks/>
            </p:cNvSpPr>
            <p:nvPr/>
          </p:nvSpPr>
          <p:spPr bwMode="auto">
            <a:xfrm>
              <a:off x="10828213" y="4588868"/>
              <a:ext cx="63458" cy="38373"/>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2" name="Freeform 786"/>
            <p:cNvSpPr>
              <a:spLocks/>
            </p:cNvSpPr>
            <p:nvPr/>
          </p:nvSpPr>
          <p:spPr bwMode="auto">
            <a:xfrm>
              <a:off x="10567006" y="4796965"/>
              <a:ext cx="159381" cy="91504"/>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3" name="Freeform 787"/>
            <p:cNvSpPr>
              <a:spLocks/>
            </p:cNvSpPr>
            <p:nvPr/>
          </p:nvSpPr>
          <p:spPr bwMode="auto">
            <a:xfrm>
              <a:off x="10537491" y="4777779"/>
              <a:ext cx="82642" cy="28041"/>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4" name="Freeform 788"/>
            <p:cNvSpPr>
              <a:spLocks/>
            </p:cNvSpPr>
            <p:nvPr/>
          </p:nvSpPr>
          <p:spPr bwMode="auto">
            <a:xfrm>
              <a:off x="10407625" y="4974069"/>
              <a:ext cx="121011" cy="64938"/>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5" name="Freeform 789"/>
            <p:cNvSpPr>
              <a:spLocks/>
            </p:cNvSpPr>
            <p:nvPr/>
          </p:nvSpPr>
          <p:spPr bwMode="auto">
            <a:xfrm>
              <a:off x="9305241" y="5067049"/>
              <a:ext cx="38369" cy="5755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6" name="Freeform 790"/>
            <p:cNvSpPr>
              <a:spLocks/>
            </p:cNvSpPr>
            <p:nvPr/>
          </p:nvSpPr>
          <p:spPr bwMode="auto">
            <a:xfrm>
              <a:off x="9222599" y="4946028"/>
              <a:ext cx="35418" cy="38373"/>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7" name="Freeform 791"/>
            <p:cNvSpPr>
              <a:spLocks/>
            </p:cNvSpPr>
            <p:nvPr/>
          </p:nvSpPr>
          <p:spPr bwMode="auto">
            <a:xfrm>
              <a:off x="10865107" y="4346826"/>
              <a:ext cx="19184" cy="19186"/>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8" name="Freeform 792"/>
            <p:cNvSpPr>
              <a:spLocks/>
            </p:cNvSpPr>
            <p:nvPr/>
          </p:nvSpPr>
          <p:spPr bwMode="auto">
            <a:xfrm>
              <a:off x="10789843" y="4244991"/>
              <a:ext cx="28040" cy="16235"/>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399" name="Freeform 793"/>
            <p:cNvSpPr>
              <a:spLocks/>
            </p:cNvSpPr>
            <p:nvPr/>
          </p:nvSpPr>
          <p:spPr bwMode="auto">
            <a:xfrm>
              <a:off x="10865107" y="4206618"/>
              <a:ext cx="26563" cy="29517"/>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0" name="Freeform 794"/>
            <p:cNvSpPr>
              <a:spLocks/>
            </p:cNvSpPr>
            <p:nvPr/>
          </p:nvSpPr>
          <p:spPr bwMode="auto">
            <a:xfrm>
              <a:off x="8315015" y="4395529"/>
              <a:ext cx="47224" cy="5903"/>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1" name="Freeform 795"/>
            <p:cNvSpPr>
              <a:spLocks/>
            </p:cNvSpPr>
            <p:nvPr/>
          </p:nvSpPr>
          <p:spPr bwMode="auto">
            <a:xfrm>
              <a:off x="8372568" y="4395529"/>
              <a:ext cx="57555"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2" name="Freeform 796"/>
            <p:cNvSpPr>
              <a:spLocks/>
            </p:cNvSpPr>
            <p:nvPr/>
          </p:nvSpPr>
          <p:spPr bwMode="auto">
            <a:xfrm>
              <a:off x="9445438" y="3802231"/>
              <a:ext cx="38369" cy="19187"/>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sp>
          <p:nvSpPr>
            <p:cNvPr id="403" name="Freeform 797"/>
            <p:cNvSpPr>
              <a:spLocks/>
            </p:cNvSpPr>
            <p:nvPr/>
          </p:nvSpPr>
          <p:spPr bwMode="auto">
            <a:xfrm>
              <a:off x="5468297" y="6086872"/>
              <a:ext cx="85593" cy="110690"/>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solidFill>
              <a:schemeClr val="bg1">
                <a:lumMod val="75000"/>
              </a:schemeClr>
            </a:solidFill>
            <a:ln w="4763" cap="flat">
              <a:solidFill>
                <a:schemeClr val="bg1"/>
              </a:solidFill>
              <a:prstDash val="solid"/>
              <a:round/>
              <a:headEnd/>
              <a:tailEnd/>
            </a:ln>
          </p:spPr>
          <p:txBody>
            <a:bodyPr/>
            <a:lstStyle/>
            <a:p>
              <a:pPr defTabSz="1828434" fontAlgn="auto">
                <a:spcBef>
                  <a:spcPts val="0"/>
                </a:spcBef>
                <a:spcAft>
                  <a:spcPts val="0"/>
                </a:spcAft>
                <a:defRPr/>
              </a:pPr>
              <a:endParaRPr lang="id-ID">
                <a:latin typeface="+mn-lt"/>
                <a:ea typeface="+mn-ea"/>
              </a:endParaRPr>
            </a:p>
          </p:txBody>
        </p:sp>
      </p:grpSp>
      <p:pic>
        <p:nvPicPr>
          <p:cNvPr id="23" name="Bilde 22"/>
          <p:cNvPicPr>
            <a:picLocks noChangeAspect="1"/>
          </p:cNvPicPr>
          <p:nvPr/>
        </p:nvPicPr>
        <p:blipFill>
          <a:blip r:embed="rId3"/>
          <a:stretch>
            <a:fillRect/>
          </a:stretch>
        </p:blipFill>
        <p:spPr>
          <a:xfrm rot="10800000">
            <a:off x="-901570" y="-2745717"/>
            <a:ext cx="15048092" cy="4724401"/>
          </a:xfrm>
          <a:prstGeom prst="rect">
            <a:avLst/>
          </a:prstGeom>
        </p:spPr>
      </p:pic>
      <p:pic>
        <p:nvPicPr>
          <p:cNvPr id="20" name="Bilde 19"/>
          <p:cNvPicPr>
            <a:picLocks noChangeAspect="1"/>
          </p:cNvPicPr>
          <p:nvPr/>
        </p:nvPicPr>
        <p:blipFill>
          <a:blip r:embed="rId4"/>
          <a:stretch>
            <a:fillRect/>
          </a:stretch>
        </p:blipFill>
        <p:spPr>
          <a:xfrm>
            <a:off x="6783108" y="1419226"/>
            <a:ext cx="5020908" cy="5472000"/>
          </a:xfrm>
          <a:prstGeom prst="rect">
            <a:avLst/>
          </a:prstGeom>
        </p:spPr>
      </p:pic>
      <p:sp>
        <p:nvSpPr>
          <p:cNvPr id="4" name="Tittel 3"/>
          <p:cNvSpPr>
            <a:spLocks noGrp="1"/>
          </p:cNvSpPr>
          <p:nvPr>
            <p:ph type="title" idx="4294967295"/>
          </p:nvPr>
        </p:nvSpPr>
        <p:spPr>
          <a:xfrm>
            <a:off x="923277" y="365125"/>
            <a:ext cx="8953500" cy="1325563"/>
          </a:xfrm>
        </p:spPr>
        <p:txBody>
          <a:bodyPr/>
          <a:lstStyle/>
          <a:p>
            <a:r>
              <a:rPr lang="nb-NO" dirty="0"/>
              <a:t>Bli kjent med Estland</a:t>
            </a:r>
          </a:p>
        </p:txBody>
      </p:sp>
      <p:sp>
        <p:nvSpPr>
          <p:cNvPr id="21" name="Plassholder for tekst 3"/>
          <p:cNvSpPr txBox="1">
            <a:spLocks/>
          </p:cNvSpPr>
          <p:nvPr/>
        </p:nvSpPr>
        <p:spPr>
          <a:xfrm>
            <a:off x="6783108" y="2876494"/>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TERE!</a:t>
            </a:r>
          </a:p>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9557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2"/>
          <a:stretch>
            <a:fillRect/>
          </a:stretch>
        </p:blipFill>
        <p:spPr>
          <a:xfrm>
            <a:off x="0" y="3818260"/>
            <a:ext cx="12192000" cy="3039740"/>
          </a:xfrm>
          <a:prstGeom prst="rect">
            <a:avLst/>
          </a:prstGeom>
        </p:spPr>
      </p:pic>
      <p:sp>
        <p:nvSpPr>
          <p:cNvPr id="2" name="Tittel 1"/>
          <p:cNvSpPr>
            <a:spLocks noGrp="1"/>
          </p:cNvSpPr>
          <p:nvPr>
            <p:ph type="title" idx="4294967295"/>
          </p:nvPr>
        </p:nvSpPr>
        <p:spPr>
          <a:xfrm>
            <a:off x="-1" y="-2846426"/>
            <a:ext cx="8953500" cy="1325563"/>
          </a:xfrm>
        </p:spPr>
        <p:txBody>
          <a:bodyPr/>
          <a:lstStyle/>
          <a:p>
            <a:r>
              <a:rPr lang="nb-NO" dirty="0"/>
              <a:t>Godt å høre, </a:t>
            </a:r>
            <a:r>
              <a:rPr lang="nb-NO" dirty="0" err="1"/>
              <a:t>Maarja</a:t>
            </a:r>
            <a:r>
              <a:rPr lang="nb-NO" dirty="0"/>
              <a:t>! Nå ble jeg glad!</a:t>
            </a:r>
          </a:p>
        </p:txBody>
      </p:sp>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7104572" y="549881"/>
            <a:ext cx="4551595" cy="6832379"/>
          </a:xfrm>
          <a:prstGeom prst="roundRect">
            <a:avLst>
              <a:gd name="adj" fmla="val 7435"/>
            </a:avLst>
          </a:prstGeom>
        </p:spPr>
      </p:pic>
      <p:sp>
        <p:nvSpPr>
          <p:cNvPr id="6" name="Rektangel 5"/>
          <p:cNvSpPr/>
          <p:nvPr/>
        </p:nvSpPr>
        <p:spPr>
          <a:xfrm>
            <a:off x="919365" y="4799521"/>
            <a:ext cx="5176634" cy="1077218"/>
          </a:xfrm>
          <a:prstGeom prst="rect">
            <a:avLst/>
          </a:prstGeom>
        </p:spPr>
        <p:txBody>
          <a:bodyPr wrap="square">
            <a:spAutoFit/>
          </a:bodyPr>
          <a:lstStyle/>
          <a:p>
            <a:r>
              <a:rPr lang="nb-NO" sz="3200" b="1" i="1" dirty="0">
                <a:solidFill>
                  <a:schemeClr val="bg1"/>
                </a:solidFill>
                <a:latin typeface="Montserrat Alternates Black" charset="0"/>
                <a:ea typeface="Montserrat Alternates Black" charset="0"/>
                <a:cs typeface="Montserrat Alternates Black" charset="0"/>
              </a:rPr>
              <a:t>Godt å høre, Maarja! Nå ble jeg glad!</a:t>
            </a:r>
          </a:p>
        </p:txBody>
      </p:sp>
      <p:pic>
        <p:nvPicPr>
          <p:cNvPr id="8" name="Bilde 7"/>
          <p:cNvPicPr>
            <a:picLocks noChangeAspect="1"/>
          </p:cNvPicPr>
          <p:nvPr/>
        </p:nvPicPr>
        <p:blipFill>
          <a:blip r:embed="rId4"/>
          <a:stretch>
            <a:fillRect/>
          </a:stretch>
        </p:blipFill>
        <p:spPr>
          <a:xfrm>
            <a:off x="2830357" y="619364"/>
            <a:ext cx="3323218" cy="3565789"/>
          </a:xfrm>
          <a:prstGeom prst="rect">
            <a:avLst/>
          </a:prstGeom>
        </p:spPr>
      </p:pic>
    </p:spTree>
    <p:extLst>
      <p:ext uri="{BB962C8B-B14F-4D97-AF65-F5344CB8AC3E}">
        <p14:creationId xmlns:p14="http://schemas.microsoft.com/office/powerpoint/2010/main" val="157571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4" name="Ellipse 3"/>
          <p:cNvSpPr/>
          <p:nvPr/>
        </p:nvSpPr>
        <p:spPr>
          <a:xfrm>
            <a:off x="7313893" y="869796"/>
            <a:ext cx="4103648" cy="4103648"/>
          </a:xfrm>
          <a:prstGeom prst="ellips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16924589">
            <a:off x="6574931" y="1620820"/>
            <a:ext cx="982982" cy="1702414"/>
          </a:xfrm>
          <a:prstGeom prst="triangle">
            <a:avLst/>
          </a:prstGeom>
          <a:solidFill>
            <a:srgbClr val="00B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7653492" y="1651136"/>
            <a:ext cx="3542285" cy="2554545"/>
          </a:xfrm>
          <a:prstGeom prst="rect">
            <a:avLst/>
          </a:prstGeom>
        </p:spPr>
        <p:txBody>
          <a:bodyPr wrap="square">
            <a:spAutoFit/>
          </a:bodyPr>
          <a:lstStyle/>
          <a:p>
            <a:pPr algn="ctr"/>
            <a:r>
              <a:rPr lang="nb-NO" sz="3200" b="1" i="1" dirty="0">
                <a:solidFill>
                  <a:schemeClr val="bg1"/>
                </a:solidFill>
                <a:latin typeface="Montserrat Alternates Black" charset="0"/>
                <a:ea typeface="Montserrat Alternates Black" charset="0"/>
                <a:cs typeface="Montserrat Alternates Black" charset="0"/>
              </a:rPr>
              <a:t>Oi! Ny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melding! Fra NMS Gjenbruk. </a:t>
            </a:r>
            <a:br>
              <a:rPr lang="nb-NO" sz="3200" b="1" i="1" dirty="0">
                <a:solidFill>
                  <a:schemeClr val="bg1"/>
                </a:solidFill>
                <a:latin typeface="Montserrat Alternates Black" charset="0"/>
                <a:ea typeface="Montserrat Alternates Black" charset="0"/>
                <a:cs typeface="Montserrat Alternates Black" charset="0"/>
              </a:rPr>
            </a:br>
            <a:r>
              <a:rPr lang="nb-NO" sz="3200" b="1" i="1" dirty="0">
                <a:solidFill>
                  <a:schemeClr val="bg1"/>
                </a:solidFill>
                <a:latin typeface="Montserrat Alternates Black" charset="0"/>
                <a:ea typeface="Montserrat Alternates Black" charset="0"/>
                <a:cs typeface="Montserrat Alternates Black" charset="0"/>
              </a:rPr>
              <a:t>De skriver... Oups...</a:t>
            </a:r>
          </a:p>
        </p:txBody>
      </p:sp>
    </p:spTree>
    <p:extLst>
      <p:ext uri="{BB962C8B-B14F-4D97-AF65-F5344CB8AC3E}">
        <p14:creationId xmlns:p14="http://schemas.microsoft.com/office/powerpoint/2010/main" val="73777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646770"/>
            <a:ext cx="4460488" cy="5609063"/>
          </a:xfrm>
          <a:prstGeom prst="rect">
            <a:avLst/>
          </a:prstGeom>
        </p:spPr>
      </p:pic>
      <p:pic>
        <p:nvPicPr>
          <p:cNvPr id="5" name="Bilde 4"/>
          <p:cNvPicPr>
            <a:picLocks noChangeAspect="1"/>
          </p:cNvPicPr>
          <p:nvPr/>
        </p:nvPicPr>
        <p:blipFill>
          <a:blip r:embed="rId5"/>
          <a:stretch>
            <a:fillRect/>
          </a:stretch>
        </p:blipFill>
        <p:spPr>
          <a:xfrm>
            <a:off x="8140391" y="-465378"/>
            <a:ext cx="2743200" cy="3977640"/>
          </a:xfrm>
          <a:prstGeom prst="rect">
            <a:avLst/>
          </a:prstGeom>
        </p:spPr>
      </p:pic>
    </p:spTree>
    <p:extLst>
      <p:ext uri="{BB962C8B-B14F-4D97-AF65-F5344CB8AC3E}">
        <p14:creationId xmlns:p14="http://schemas.microsoft.com/office/powerpoint/2010/main" val="1232265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5832866" y="-267629"/>
            <a:ext cx="13637163" cy="7284447"/>
          </a:xfrm>
          <a:prstGeom prst="rect">
            <a:avLst/>
          </a:prstGeom>
        </p:spPr>
      </p:pic>
      <p:pic>
        <p:nvPicPr>
          <p:cNvPr id="4" name="Plassholder for innhold 3"/>
          <p:cNvPicPr>
            <a:picLocks noGrp="1" noChangeAspect="1"/>
          </p:cNvPicPr>
          <p:nvPr>
            <p:ph idx="4294967295"/>
          </p:nvPr>
        </p:nvPicPr>
        <p:blipFill>
          <a:blip r:embed="rId4" cstate="hqprint">
            <a:extLst>
              <a:ext uri="{28A0092B-C50C-407E-A947-70E740481C1C}">
                <a14:useLocalDpi xmlns:a14="http://schemas.microsoft.com/office/drawing/2010/main" val="0"/>
              </a:ext>
            </a:extLst>
          </a:blip>
          <a:stretch>
            <a:fillRect/>
          </a:stretch>
        </p:blipFill>
        <p:spPr>
          <a:xfrm>
            <a:off x="-2569176" y="-109434"/>
            <a:ext cx="10686625" cy="7123552"/>
          </a:xfrm>
        </p:spPr>
      </p:pic>
      <p:pic>
        <p:nvPicPr>
          <p:cNvPr id="8" name="Bilde 7"/>
          <p:cNvPicPr>
            <a:picLocks noChangeAspect="1"/>
          </p:cNvPicPr>
          <p:nvPr/>
        </p:nvPicPr>
        <p:blipFill>
          <a:blip r:embed="rId5"/>
          <a:stretch>
            <a:fillRect/>
          </a:stretch>
        </p:blipFill>
        <p:spPr>
          <a:xfrm>
            <a:off x="7354009" y="-465379"/>
            <a:ext cx="4320009" cy="6264013"/>
          </a:xfrm>
          <a:prstGeom prst="rect">
            <a:avLst/>
          </a:prstGeom>
        </p:spPr>
      </p:pic>
      <p:sp>
        <p:nvSpPr>
          <p:cNvPr id="5" name="Ellipse 4"/>
          <p:cNvSpPr/>
          <p:nvPr/>
        </p:nvSpPr>
        <p:spPr>
          <a:xfrm>
            <a:off x="5051417" y="1427356"/>
            <a:ext cx="1962615" cy="196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4629799" y="1432991"/>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4359393" y="2093973"/>
            <a:ext cx="3542285" cy="584775"/>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Oups...</a:t>
            </a:r>
          </a:p>
        </p:txBody>
      </p:sp>
    </p:spTree>
    <p:extLst>
      <p:ext uri="{BB962C8B-B14F-4D97-AF65-F5344CB8AC3E}">
        <p14:creationId xmlns:p14="http://schemas.microsoft.com/office/powerpoint/2010/main" val="1068769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9872"/>
            <a:ext cx="12192000" cy="8127013"/>
          </a:xfrm>
        </p:spPr>
      </p:pic>
      <p:sp>
        <p:nvSpPr>
          <p:cNvPr id="5" name="Ellipse 4"/>
          <p:cNvSpPr/>
          <p:nvPr/>
        </p:nvSpPr>
        <p:spPr>
          <a:xfrm>
            <a:off x="8396783" y="709380"/>
            <a:ext cx="2850261" cy="2850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924589">
            <a:off x="8082829" y="627948"/>
            <a:ext cx="1427562" cy="247237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994685" y="1509809"/>
            <a:ext cx="3542285" cy="1077218"/>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Vi</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snakkes!</a:t>
            </a:r>
          </a:p>
        </p:txBody>
      </p:sp>
    </p:spTree>
    <p:extLst>
      <p:ext uri="{BB962C8B-B14F-4D97-AF65-F5344CB8AC3E}">
        <p14:creationId xmlns:p14="http://schemas.microsoft.com/office/powerpoint/2010/main" val="204472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stretch>
            <a:fillRect/>
          </a:stretch>
        </p:blipFill>
        <p:spPr>
          <a:xfrm>
            <a:off x="0" y="3818260"/>
            <a:ext cx="12192000" cy="3039740"/>
          </a:xfrm>
          <a:prstGeom prst="rect">
            <a:avLst/>
          </a:prstGeom>
        </p:spPr>
      </p:pic>
      <p:sp>
        <p:nvSpPr>
          <p:cNvPr id="2" name="Avrundet rektangel 1"/>
          <p:cNvSpPr/>
          <p:nvPr/>
        </p:nvSpPr>
        <p:spPr>
          <a:xfrm>
            <a:off x="535259" y="446049"/>
            <a:ext cx="5307622" cy="5999356"/>
          </a:xfrm>
          <a:prstGeom prst="roundRect">
            <a:avLst>
              <a:gd name="adj" fmla="val 5741"/>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innhold 4"/>
          <p:cNvSpPr>
            <a:spLocks noGrp="1"/>
          </p:cNvSpPr>
          <p:nvPr>
            <p:ph sz="half" idx="4294967295"/>
          </p:nvPr>
        </p:nvSpPr>
        <p:spPr>
          <a:xfrm>
            <a:off x="918457" y="2506662"/>
            <a:ext cx="4456432" cy="4351338"/>
          </a:xfrm>
        </p:spPr>
        <p:txBody>
          <a:bodyPr>
            <a:normAutofit/>
          </a:bodyPr>
          <a:lstStyle/>
          <a:p>
            <a:r>
              <a:rPr lang="nb-NO" sz="2400" dirty="0" smtClean="0"/>
              <a:t>Barn </a:t>
            </a:r>
            <a:r>
              <a:rPr lang="nb-NO" sz="2400" dirty="0"/>
              <a:t>og unge som </a:t>
            </a:r>
            <a:r>
              <a:rPr lang="nb-NO" sz="2400" dirty="0" err="1"/>
              <a:t>Maarja</a:t>
            </a:r>
            <a:r>
              <a:rPr lang="nb-NO" sz="2400" dirty="0"/>
              <a:t> i Estland</a:t>
            </a:r>
          </a:p>
          <a:p>
            <a:r>
              <a:rPr lang="nb-NO" sz="2400" dirty="0" smtClean="0"/>
              <a:t>For </a:t>
            </a:r>
            <a:r>
              <a:rPr lang="nb-NO" sz="2400" dirty="0"/>
              <a:t>kirken i Estland</a:t>
            </a:r>
          </a:p>
          <a:p>
            <a:r>
              <a:rPr lang="nb-NO" sz="2400" dirty="0"/>
              <a:t>For familier i Estland</a:t>
            </a:r>
          </a:p>
          <a:p>
            <a:r>
              <a:rPr lang="nb-NO" sz="2400" dirty="0"/>
              <a:t>For alle som deler tid, tro, ting og talent i Estland.</a:t>
            </a:r>
          </a:p>
          <a:p>
            <a:r>
              <a:rPr lang="nb-NO" sz="2400" dirty="0"/>
              <a:t>Takk Gud for at du er glad i Estland og menneskene. Takk at vi er skapt og elsket av Deg!</a:t>
            </a:r>
          </a:p>
          <a:p>
            <a:endParaRPr lang="nb-NO" sz="2400" dirty="0"/>
          </a:p>
        </p:txBody>
      </p:sp>
      <p:pic>
        <p:nvPicPr>
          <p:cNvPr id="7" name="Bilde 6"/>
          <p:cNvPicPr>
            <a:picLocks noChangeAspect="1"/>
          </p:cNvPicPr>
          <p:nvPr/>
        </p:nvPicPr>
        <p:blipFill>
          <a:blip r:embed="rId4"/>
          <a:stretch>
            <a:fillRect/>
          </a:stretch>
        </p:blipFill>
        <p:spPr>
          <a:xfrm>
            <a:off x="6761337" y="1386000"/>
            <a:ext cx="5020908" cy="5472000"/>
          </a:xfrm>
          <a:prstGeom prst="rect">
            <a:avLst/>
          </a:prstGeom>
        </p:spPr>
      </p:pic>
      <p:sp>
        <p:nvSpPr>
          <p:cNvPr id="8" name="Plassholder for tekst 3"/>
          <p:cNvSpPr txBox="1">
            <a:spLocks/>
          </p:cNvSpPr>
          <p:nvPr/>
        </p:nvSpPr>
        <p:spPr>
          <a:xfrm>
            <a:off x="6761337" y="2845375"/>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Takk Gud for Maarja og Estland!</a:t>
            </a:r>
          </a:p>
        </p:txBody>
      </p:sp>
      <p:sp>
        <p:nvSpPr>
          <p:cNvPr id="10" name="Plassholder for tekst 3"/>
          <p:cNvSpPr txBox="1">
            <a:spLocks/>
          </p:cNvSpPr>
          <p:nvPr/>
        </p:nvSpPr>
        <p:spPr>
          <a:xfrm>
            <a:off x="1850830" y="1237237"/>
            <a:ext cx="4010742" cy="946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3600" b="1" i="1" dirty="0">
                <a:solidFill>
                  <a:srgbClr val="C33E93"/>
                </a:solidFill>
                <a:latin typeface="Montserrat Alternates Black" charset="0"/>
                <a:ea typeface="Montserrat Alternates Black" charset="0"/>
                <a:cs typeface="Montserrat Alternates Black" charset="0"/>
              </a:rPr>
              <a:t>Be en bønn!</a:t>
            </a:r>
          </a:p>
        </p:txBody>
      </p:sp>
      <p:pic>
        <p:nvPicPr>
          <p:cNvPr id="3" name="Bilde 2"/>
          <p:cNvPicPr>
            <a:picLocks noChangeAspect="1"/>
          </p:cNvPicPr>
          <p:nvPr/>
        </p:nvPicPr>
        <p:blipFill>
          <a:blip r:embed="rId5"/>
          <a:stretch>
            <a:fillRect/>
          </a:stretch>
        </p:blipFill>
        <p:spPr>
          <a:xfrm>
            <a:off x="918457" y="1152363"/>
            <a:ext cx="876300" cy="698500"/>
          </a:xfrm>
          <a:prstGeom prst="rect">
            <a:avLst/>
          </a:prstGeom>
        </p:spPr>
      </p:pic>
    </p:spTree>
    <p:extLst>
      <p:ext uri="{BB962C8B-B14F-4D97-AF65-F5344CB8AC3E}">
        <p14:creationId xmlns:p14="http://schemas.microsoft.com/office/powerpoint/2010/main" val="1197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en lek?</a:t>
            </a:r>
          </a:p>
        </p:txBody>
      </p:sp>
    </p:spTree>
    <p:extLst>
      <p:ext uri="{BB962C8B-B14F-4D97-AF65-F5344CB8AC3E}">
        <p14:creationId xmlns:p14="http://schemas.microsoft.com/office/powerpoint/2010/main" val="1086106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p:txBody>
          <a:bodyPr/>
          <a:lstStyle/>
          <a:p>
            <a:endParaRPr lang="nb-NO"/>
          </a:p>
        </p:txBody>
      </p:sp>
      <p:sp>
        <p:nvSpPr>
          <p:cNvPr id="10" name="Rektangel 9"/>
          <p:cNvSpPr/>
          <p:nvPr/>
        </p:nvSpPr>
        <p:spPr>
          <a:xfrm>
            <a:off x="0" y="0"/>
            <a:ext cx="12192000" cy="6858000"/>
          </a:xfrm>
          <a:prstGeom prst="rect">
            <a:avLst/>
          </a:prstGeom>
          <a:solidFill>
            <a:srgbClr val="6C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Bilde 10"/>
          <p:cNvPicPr>
            <a:picLocks noChangeAspect="1"/>
          </p:cNvPicPr>
          <p:nvPr/>
        </p:nvPicPr>
        <p:blipFill>
          <a:blip r:embed="rId3"/>
          <a:stretch>
            <a:fillRect/>
          </a:stretch>
        </p:blipFill>
        <p:spPr>
          <a:xfrm rot="16200000">
            <a:off x="4497902" y="4490746"/>
            <a:ext cx="861777" cy="2154442"/>
          </a:xfrm>
          <a:prstGeom prst="rect">
            <a:avLst/>
          </a:prstGeom>
        </p:spPr>
      </p:pic>
      <p:sp>
        <p:nvSpPr>
          <p:cNvPr id="12" name="Ellipse 11"/>
          <p:cNvSpPr/>
          <p:nvPr/>
        </p:nvSpPr>
        <p:spPr>
          <a:xfrm>
            <a:off x="645372" y="4236002"/>
            <a:ext cx="371624" cy="371624"/>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p:cNvSpPr/>
          <p:nvPr/>
        </p:nvSpPr>
        <p:spPr>
          <a:xfrm>
            <a:off x="1813684" y="4365639"/>
            <a:ext cx="241987" cy="241987"/>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p:cNvSpPr/>
          <p:nvPr/>
        </p:nvSpPr>
        <p:spPr>
          <a:xfrm>
            <a:off x="11281235" y="599885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p:cNvSpPr/>
          <p:nvPr/>
        </p:nvSpPr>
        <p:spPr>
          <a:xfrm>
            <a:off x="2970269" y="554311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5637658" y="1730254"/>
            <a:ext cx="261680" cy="26168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831184" y="5616376"/>
            <a:ext cx="764960" cy="76496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p:cNvSpPr/>
          <p:nvPr/>
        </p:nvSpPr>
        <p:spPr>
          <a:xfrm>
            <a:off x="7502194" y="4151883"/>
            <a:ext cx="455743" cy="455743"/>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11136602" y="4607626"/>
            <a:ext cx="289267" cy="289267"/>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p:cNvSpPr/>
          <p:nvPr/>
        </p:nvSpPr>
        <p:spPr>
          <a:xfrm>
            <a:off x="11377372" y="2594690"/>
            <a:ext cx="592955" cy="592955"/>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10937748" y="774237"/>
            <a:ext cx="232773" cy="232773"/>
          </a:xfrm>
          <a:prstGeom prst="ellipse">
            <a:avLst/>
          </a:prstGeom>
          <a:solidFill>
            <a:srgbClr val="B6E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p:cNvSpPr/>
          <p:nvPr/>
        </p:nvSpPr>
        <p:spPr>
          <a:xfrm>
            <a:off x="6340784" y="798721"/>
            <a:ext cx="257770" cy="257770"/>
          </a:xfrm>
          <a:prstGeom prst="ellipse">
            <a:avLst/>
          </a:prstGeom>
          <a:solidFill>
            <a:srgbClr val="F0B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3" name="Bilde 22">
            <a:extLst>
              <a:ext uri="{FF2B5EF4-FFF2-40B4-BE49-F238E27FC236}">
                <a16:creationId xmlns:a16="http://schemas.microsoft.com/office/drawing/2014/main" xmlns="" id="{C0427180-5107-AE4E-A2FF-2EF65BDF614D}"/>
              </a:ext>
            </a:extLst>
          </p:cNvPr>
          <p:cNvPicPr>
            <a:picLocks noChangeAspect="1"/>
          </p:cNvPicPr>
          <p:nvPr/>
        </p:nvPicPr>
        <p:blipFill>
          <a:blip r:embed="rId4"/>
          <a:stretch>
            <a:fillRect/>
          </a:stretch>
        </p:blipFill>
        <p:spPr>
          <a:xfrm>
            <a:off x="6133950" y="251681"/>
            <a:ext cx="4747130" cy="7270379"/>
          </a:xfrm>
          <a:prstGeom prst="rect">
            <a:avLst/>
          </a:prstGeom>
        </p:spPr>
      </p:pic>
      <p:pic>
        <p:nvPicPr>
          <p:cNvPr id="24" name="Bilde 23">
            <a:extLst>
              <a:ext uri="{FF2B5EF4-FFF2-40B4-BE49-F238E27FC236}">
                <a16:creationId xmlns:a16="http://schemas.microsoft.com/office/drawing/2014/main" xmlns="" id="{FC4C53FE-C564-C64A-B718-410135A1F53B}"/>
              </a:ext>
            </a:extLst>
          </p:cNvPr>
          <p:cNvPicPr>
            <a:picLocks noChangeAspect="1"/>
          </p:cNvPicPr>
          <p:nvPr/>
        </p:nvPicPr>
        <p:blipFill>
          <a:blip r:embed="rId3"/>
          <a:stretch>
            <a:fillRect/>
          </a:stretch>
        </p:blipFill>
        <p:spPr>
          <a:xfrm>
            <a:off x="5717337" y="3798721"/>
            <a:ext cx="995761" cy="2489402"/>
          </a:xfrm>
          <a:prstGeom prst="rect">
            <a:avLst/>
          </a:prstGeom>
        </p:spPr>
      </p:pic>
      <p:sp>
        <p:nvSpPr>
          <p:cNvPr id="25" name="Avrundet rektangel 24">
            <a:extLst>
              <a:ext uri="{FF2B5EF4-FFF2-40B4-BE49-F238E27FC236}">
                <a16:creationId xmlns:a16="http://schemas.microsoft.com/office/drawing/2014/main" xmlns="" id="{2740C774-F432-A041-93AD-79C106F5E314}"/>
              </a:ext>
            </a:extLst>
          </p:cNvPr>
          <p:cNvSpPr/>
          <p:nvPr/>
        </p:nvSpPr>
        <p:spPr>
          <a:xfrm>
            <a:off x="570794" y="561859"/>
            <a:ext cx="4570572" cy="2625786"/>
          </a:xfrm>
          <a:prstGeom prst="roundRect">
            <a:avLst>
              <a:gd name="adj" fmla="val 100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b="1" i="1">
                <a:solidFill>
                  <a:srgbClr val="C33E93"/>
                </a:solidFill>
                <a:latin typeface="Montserrat Alternates Black" pitchFamily="2" charset="77"/>
              </a:rPr>
              <a:t>Bli med meg </a:t>
            </a:r>
            <a:br>
              <a:rPr lang="nb-NO" sz="4000" b="1" i="1">
                <a:solidFill>
                  <a:srgbClr val="C33E93"/>
                </a:solidFill>
                <a:latin typeface="Montserrat Alternates Black" pitchFamily="2" charset="77"/>
              </a:rPr>
            </a:br>
            <a:r>
              <a:rPr lang="nb-NO" sz="4000" b="1" i="1">
                <a:solidFill>
                  <a:srgbClr val="C33E93"/>
                </a:solidFill>
                <a:latin typeface="Montserrat Alternates Black" pitchFamily="2" charset="77"/>
              </a:rPr>
              <a:t>på pantefest!</a:t>
            </a:r>
          </a:p>
        </p:txBody>
      </p:sp>
      <p:sp>
        <p:nvSpPr>
          <p:cNvPr id="26" name="Trekant 25">
            <a:extLst>
              <a:ext uri="{FF2B5EF4-FFF2-40B4-BE49-F238E27FC236}">
                <a16:creationId xmlns:a16="http://schemas.microsoft.com/office/drawing/2014/main" xmlns="" id="{A20DD9A1-3D66-5748-AA1E-F8BB0AF07487}"/>
              </a:ext>
            </a:extLst>
          </p:cNvPr>
          <p:cNvSpPr/>
          <p:nvPr/>
        </p:nvSpPr>
        <p:spPr>
          <a:xfrm>
            <a:off x="4860458" y="1837821"/>
            <a:ext cx="1031040" cy="535593"/>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  </a:t>
            </a:r>
          </a:p>
        </p:txBody>
      </p:sp>
    </p:spTree>
    <p:extLst>
      <p:ext uri="{BB962C8B-B14F-4D97-AF65-F5344CB8AC3E}">
        <p14:creationId xmlns:p14="http://schemas.microsoft.com/office/powerpoint/2010/main" val="54627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p:cNvPicPr>
            <a:picLocks noChangeAspect="1"/>
          </p:cNvPicPr>
          <p:nvPr/>
        </p:nvPicPr>
        <p:blipFill>
          <a:blip r:embed="rId3"/>
          <a:stretch>
            <a:fillRect/>
          </a:stretch>
        </p:blipFill>
        <p:spPr>
          <a:xfrm>
            <a:off x="0" y="-314495"/>
            <a:ext cx="6831585" cy="7172496"/>
          </a:xfrm>
          <a:prstGeom prst="rect">
            <a:avLst/>
          </a:prstGeom>
        </p:spPr>
      </p:pic>
      <p:sp>
        <p:nvSpPr>
          <p:cNvPr id="6" name="Ellipse 5"/>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rekant 6"/>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p:cNvSpPr/>
          <p:nvPr/>
        </p:nvSpPr>
        <p:spPr>
          <a:xfrm>
            <a:off x="7222104" y="1681274"/>
            <a:ext cx="4022839" cy="1569660"/>
          </a:xfrm>
          <a:prstGeom prst="rect">
            <a:avLst/>
          </a:prstGeom>
        </p:spPr>
        <p:txBody>
          <a:bodyPr wrap="square">
            <a:spAutoFit/>
          </a:bodyPr>
          <a:lstStyle/>
          <a:p>
            <a:pPr algn="ctr"/>
            <a:r>
              <a:rPr lang="nb-NO" sz="4800" b="1" i="1" dirty="0">
                <a:solidFill>
                  <a:srgbClr val="00B197"/>
                </a:solidFill>
                <a:latin typeface="Montserrat Alternates Black" charset="0"/>
                <a:ea typeface="Montserrat Alternates Black" charset="0"/>
                <a:cs typeface="Montserrat Alternates Black" charset="0"/>
              </a:rPr>
              <a:t>Hva med litt mat?</a:t>
            </a:r>
          </a:p>
        </p:txBody>
      </p:sp>
    </p:spTree>
    <p:extLst>
      <p:ext uri="{BB962C8B-B14F-4D97-AF65-F5344CB8AC3E}">
        <p14:creationId xmlns:p14="http://schemas.microsoft.com/office/powerpoint/2010/main" val="21207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223025" y="0"/>
            <a:ext cx="13136137" cy="7016818"/>
          </a:xfrm>
          <a:prstGeom prst="rect">
            <a:avLst/>
          </a:prstGeom>
        </p:spPr>
      </p:pic>
      <p:pic>
        <p:nvPicPr>
          <p:cNvPr id="4" name="Bilde 3"/>
          <p:cNvPicPr>
            <a:picLocks noChangeAspect="1"/>
          </p:cNvPicPr>
          <p:nvPr/>
        </p:nvPicPr>
        <p:blipFill>
          <a:blip r:embed="rId4"/>
          <a:stretch>
            <a:fillRect/>
          </a:stretch>
        </p:blipFill>
        <p:spPr>
          <a:xfrm>
            <a:off x="3500555" y="2171700"/>
            <a:ext cx="2514600" cy="2514600"/>
          </a:xfrm>
          <a:prstGeom prst="rect">
            <a:avLst/>
          </a:prstGeom>
        </p:spPr>
      </p:pic>
      <p:pic>
        <p:nvPicPr>
          <p:cNvPr id="6" name="Bilde 5"/>
          <p:cNvPicPr>
            <a:picLocks noChangeAspect="1"/>
          </p:cNvPicPr>
          <p:nvPr/>
        </p:nvPicPr>
        <p:blipFill>
          <a:blip r:embed="rId5"/>
          <a:stretch>
            <a:fillRect/>
          </a:stretch>
        </p:blipFill>
        <p:spPr>
          <a:xfrm>
            <a:off x="6724185" y="2171700"/>
            <a:ext cx="2514600" cy="2514600"/>
          </a:xfrm>
          <a:prstGeom prst="rect">
            <a:avLst/>
          </a:prstGeom>
        </p:spPr>
      </p:pic>
    </p:spTree>
    <p:extLst>
      <p:ext uri="{BB962C8B-B14F-4D97-AF65-F5344CB8AC3E}">
        <p14:creationId xmlns:p14="http://schemas.microsoft.com/office/powerpoint/2010/main" val="1971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50" y="-326571"/>
            <a:ext cx="12363050" cy="7533606"/>
          </a:xfrm>
          <a:prstGeom prst="rect">
            <a:avLst/>
          </a:prstGeom>
        </p:spPr>
      </p:pic>
      <p:sp>
        <p:nvSpPr>
          <p:cNvPr id="2" name="Tittel 1"/>
          <p:cNvSpPr>
            <a:spLocks noGrp="1"/>
          </p:cNvSpPr>
          <p:nvPr>
            <p:ph type="title" idx="4294967295"/>
          </p:nvPr>
        </p:nvSpPr>
        <p:spPr>
          <a:xfrm>
            <a:off x="1041267" y="365125"/>
            <a:ext cx="8953500" cy="1325563"/>
          </a:xfrm>
        </p:spPr>
        <p:txBody>
          <a:bodyPr/>
          <a:lstStyle/>
          <a:p>
            <a:r>
              <a:rPr lang="nb-NO" dirty="0">
                <a:solidFill>
                  <a:schemeClr val="bg1"/>
                </a:solidFill>
              </a:rPr>
              <a:t>Hvordan er det å leve i Estland? </a:t>
            </a:r>
          </a:p>
        </p:txBody>
      </p:sp>
      <p:sp>
        <p:nvSpPr>
          <p:cNvPr id="6" name="TekstSylinder 5"/>
          <p:cNvSpPr txBox="1"/>
          <p:nvPr/>
        </p:nvSpPr>
        <p:spPr>
          <a:xfrm>
            <a:off x="2235761" y="6450373"/>
            <a:ext cx="1894140" cy="276999"/>
          </a:xfrm>
          <a:prstGeom prst="rect">
            <a:avLst/>
          </a:prstGeom>
          <a:noFill/>
        </p:spPr>
        <p:txBody>
          <a:bodyPr wrap="square" rtlCol="0">
            <a:spAutoFit/>
          </a:bodyPr>
          <a:lstStyle/>
          <a:p>
            <a:r>
              <a:rPr lang="nb-NO" sz="1200" dirty="0">
                <a:solidFill>
                  <a:schemeClr val="bg1"/>
                </a:solidFill>
              </a:rPr>
              <a:t>Foto: </a:t>
            </a:r>
            <a:r>
              <a:rPr lang="nb-NO" sz="1200" dirty="0" err="1">
                <a:solidFill>
                  <a:schemeClr val="bg1"/>
                </a:solidFill>
              </a:rPr>
              <a:t>Pixabay</a:t>
            </a:r>
            <a:endParaRPr lang="nb-NO" sz="1200" dirty="0">
              <a:solidFill>
                <a:schemeClr val="bg1"/>
              </a:solidFill>
            </a:endParaRPr>
          </a:p>
        </p:txBody>
      </p:sp>
      <p:pic>
        <p:nvPicPr>
          <p:cNvPr id="8" name="Bilde 7"/>
          <p:cNvPicPr>
            <a:picLocks noChangeAspect="1"/>
          </p:cNvPicPr>
          <p:nvPr/>
        </p:nvPicPr>
        <p:blipFill>
          <a:blip r:embed="rId4"/>
          <a:stretch>
            <a:fillRect/>
          </a:stretch>
        </p:blipFill>
        <p:spPr>
          <a:xfrm>
            <a:off x="6761337" y="1386000"/>
            <a:ext cx="5020908" cy="5472000"/>
          </a:xfrm>
          <a:prstGeom prst="rect">
            <a:avLst/>
          </a:prstGeom>
        </p:spPr>
      </p:pic>
      <p:sp>
        <p:nvSpPr>
          <p:cNvPr id="9" name="Plassholder for tekst 3"/>
          <p:cNvSpPr txBox="1">
            <a:spLocks/>
          </p:cNvSpPr>
          <p:nvPr/>
        </p:nvSpPr>
        <p:spPr>
          <a:xfrm>
            <a:off x="6761337" y="2845375"/>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Det går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bedre og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bedre, takk!</a:t>
            </a:r>
          </a:p>
        </p:txBody>
      </p:sp>
    </p:spTree>
    <p:extLst>
      <p:ext uri="{BB962C8B-B14F-4D97-AF65-F5344CB8AC3E}">
        <p14:creationId xmlns:p14="http://schemas.microsoft.com/office/powerpoint/2010/main" val="134783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1" y="0"/>
            <a:ext cx="12192001" cy="4393580"/>
          </a:xfrm>
          <a:prstGeom prst="rect">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3"/>
          <a:stretch>
            <a:fillRect/>
          </a:stretch>
        </p:blipFill>
        <p:spPr>
          <a:xfrm>
            <a:off x="0" y="3818260"/>
            <a:ext cx="12192000" cy="3039740"/>
          </a:xfrm>
          <a:prstGeom prst="rect">
            <a:avLst/>
          </a:prstGeom>
        </p:spPr>
      </p:pic>
      <p:pic>
        <p:nvPicPr>
          <p:cNvPr id="9" name="Bilde 8"/>
          <p:cNvPicPr>
            <a:picLocks noChangeAspect="1"/>
          </p:cNvPicPr>
          <p:nvPr/>
        </p:nvPicPr>
        <p:blipFill>
          <a:blip r:embed="rId4"/>
          <a:stretch>
            <a:fillRect/>
          </a:stretch>
        </p:blipFill>
        <p:spPr>
          <a:xfrm>
            <a:off x="5394479" y="-5623302"/>
            <a:ext cx="3323218" cy="3565789"/>
          </a:xfrm>
          <a:prstGeom prst="rect">
            <a:avLst/>
          </a:prstGeom>
        </p:spPr>
      </p:pic>
      <p:pic>
        <p:nvPicPr>
          <p:cNvPr id="6" name="Plassholder for innhold 5"/>
          <p:cNvPicPr>
            <a:picLocks noGrp="1" noChangeAspect="1"/>
          </p:cNvPicPr>
          <p:nvPr>
            <p:ph sz="half" idx="4294967295"/>
          </p:nvPr>
        </p:nvPicPr>
        <p:blipFill>
          <a:blip r:embed="rId5"/>
          <a:stretch>
            <a:fillRect/>
          </a:stretch>
        </p:blipFill>
        <p:spPr>
          <a:xfrm>
            <a:off x="6487889" y="549237"/>
            <a:ext cx="6501539" cy="5413757"/>
          </a:xfrm>
          <a:prstGeom prst="roundRect">
            <a:avLst>
              <a:gd name="adj" fmla="val 7015"/>
            </a:avLst>
          </a:prstGeom>
        </p:spPr>
      </p:pic>
      <p:sp>
        <p:nvSpPr>
          <p:cNvPr id="5" name="TekstSylinder 4"/>
          <p:cNvSpPr txBox="1"/>
          <p:nvPr/>
        </p:nvSpPr>
        <p:spPr>
          <a:xfrm>
            <a:off x="6613739" y="6173400"/>
            <a:ext cx="1894140" cy="276999"/>
          </a:xfrm>
          <a:prstGeom prst="rect">
            <a:avLst/>
          </a:prstGeom>
          <a:noFill/>
        </p:spPr>
        <p:txBody>
          <a:bodyPr wrap="square" rtlCol="0">
            <a:spAutoFit/>
          </a:bodyPr>
          <a:lstStyle/>
          <a:p>
            <a:r>
              <a:rPr lang="nb-NO" sz="1200" dirty="0"/>
              <a:t>Foto: </a:t>
            </a:r>
            <a:r>
              <a:rPr lang="nb-NO" sz="1200" dirty="0" err="1"/>
              <a:t>Pixabay</a:t>
            </a:r>
            <a:endParaRPr lang="nb-NO" sz="1200" dirty="0"/>
          </a:p>
        </p:txBody>
      </p:sp>
      <p:pic>
        <p:nvPicPr>
          <p:cNvPr id="10" name="Bilde 9"/>
          <p:cNvPicPr>
            <a:picLocks noChangeAspect="1"/>
          </p:cNvPicPr>
          <p:nvPr/>
        </p:nvPicPr>
        <p:blipFill>
          <a:blip r:embed="rId6"/>
          <a:stretch>
            <a:fillRect/>
          </a:stretch>
        </p:blipFill>
        <p:spPr>
          <a:xfrm flipH="1">
            <a:off x="1225361" y="1690688"/>
            <a:ext cx="4741337" cy="5167312"/>
          </a:xfrm>
          <a:prstGeom prst="rect">
            <a:avLst/>
          </a:prstGeom>
        </p:spPr>
      </p:pic>
      <p:sp>
        <p:nvSpPr>
          <p:cNvPr id="11" name="Plassholder for tekst 3"/>
          <p:cNvSpPr txBox="1">
            <a:spLocks/>
          </p:cNvSpPr>
          <p:nvPr/>
        </p:nvSpPr>
        <p:spPr>
          <a:xfrm>
            <a:off x="3306014" y="3086160"/>
            <a:ext cx="2803525" cy="2828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panose="000004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panose="000004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panose="000004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2400" b="1" i="1" dirty="0">
                <a:solidFill>
                  <a:schemeClr val="bg1"/>
                </a:solidFill>
                <a:latin typeface="Montserrat Alternates Black" charset="0"/>
                <a:ea typeface="Montserrat Alternates Black" charset="0"/>
                <a:cs typeface="Montserrat Alternates Black" charset="0"/>
              </a:rPr>
              <a:t>Vet dere hva hovedstaden vår heter?</a:t>
            </a:r>
          </a:p>
        </p:txBody>
      </p:sp>
      <p:sp>
        <p:nvSpPr>
          <p:cNvPr id="12"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t>Naturen</a:t>
            </a:r>
          </a:p>
        </p:txBody>
      </p:sp>
    </p:spTree>
    <p:extLst>
      <p:ext uri="{BB962C8B-B14F-4D97-AF65-F5344CB8AC3E}">
        <p14:creationId xmlns:p14="http://schemas.microsoft.com/office/powerpoint/2010/main" val="1502166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4"/>
          <p:cNvPicPr>
            <a:picLocks noChangeAspect="1"/>
          </p:cNvPicPr>
          <p:nvPr/>
        </p:nvPicPr>
        <p:blipFill>
          <a:blip r:embed="rId3" cstate="print">
            <a:extLst>
              <a:ext uri="{28A0092B-C50C-407E-A947-70E740481C1C}">
                <a14:useLocalDpi xmlns:a14="http://schemas.microsoft.com/office/drawing/2010/main" val="0"/>
              </a:ext>
            </a:extLst>
          </a:blip>
          <a:srcRect t="9247" b="9247"/>
          <a:stretch>
            <a:fillRect/>
          </a:stretch>
        </p:blipFill>
        <p:spPr>
          <a:xfrm>
            <a:off x="-205444" y="764727"/>
            <a:ext cx="12397444" cy="6714545"/>
          </a:xfrm>
          <a:prstGeom prst="rect">
            <a:avLst/>
          </a:prstGeom>
        </p:spPr>
      </p:pic>
      <p:pic>
        <p:nvPicPr>
          <p:cNvPr id="11" name="Bilde 10"/>
          <p:cNvPicPr>
            <a:picLocks noChangeAspect="1"/>
          </p:cNvPicPr>
          <p:nvPr/>
        </p:nvPicPr>
        <p:blipFill>
          <a:blip r:embed="rId4"/>
          <a:stretch>
            <a:fillRect/>
          </a:stretch>
        </p:blipFill>
        <p:spPr>
          <a:xfrm rot="10800000">
            <a:off x="-901570" y="-2745717"/>
            <a:ext cx="15048092" cy="4724401"/>
          </a:xfrm>
          <a:prstGeom prst="rect">
            <a:avLst/>
          </a:prstGeom>
        </p:spPr>
      </p:pic>
      <p:pic>
        <p:nvPicPr>
          <p:cNvPr id="5" name="Bilde 4"/>
          <p:cNvPicPr>
            <a:picLocks noChangeAspect="1"/>
          </p:cNvPicPr>
          <p:nvPr/>
        </p:nvPicPr>
        <p:blipFill>
          <a:blip r:embed="rId5"/>
          <a:stretch>
            <a:fillRect/>
          </a:stretch>
        </p:blipFill>
        <p:spPr>
          <a:xfrm>
            <a:off x="8826809" y="3433664"/>
            <a:ext cx="3142045" cy="3424335"/>
          </a:xfrm>
          <a:prstGeom prst="rect">
            <a:avLst/>
          </a:prstGeom>
        </p:spPr>
      </p:pic>
      <p:sp>
        <p:nvSpPr>
          <p:cNvPr id="4" name="Plassholder for tekst 3"/>
          <p:cNvSpPr>
            <a:spLocks noGrp="1"/>
          </p:cNvSpPr>
          <p:nvPr>
            <p:ph type="body" sz="quarter" idx="4294967295"/>
          </p:nvPr>
        </p:nvSpPr>
        <p:spPr>
          <a:xfrm>
            <a:off x="8328876" y="4283727"/>
            <a:ext cx="2803525" cy="2828925"/>
          </a:xfrm>
        </p:spPr>
        <p:txBody>
          <a:bodyPr>
            <a:normAutofit/>
          </a:bodyPr>
          <a:lstStyle/>
          <a:p>
            <a:pPr marL="0" indent="0" algn="ctr">
              <a:buNone/>
            </a:pPr>
            <a:r>
              <a:rPr lang="nb-NO" sz="2400" b="1" i="1" dirty="0">
                <a:solidFill>
                  <a:schemeClr val="bg1"/>
                </a:solidFill>
                <a:latin typeface="Montserrat Alternates Black" charset="0"/>
                <a:ea typeface="Montserrat Alternates Black" charset="0"/>
                <a:cs typeface="Montserrat Alternates Black" charset="0"/>
              </a:rPr>
              <a:t>Kirka er </a:t>
            </a:r>
            <a:br>
              <a:rPr lang="nb-NO" sz="2400" b="1" i="1" dirty="0">
                <a:solidFill>
                  <a:schemeClr val="bg1"/>
                </a:solidFill>
                <a:latin typeface="Montserrat Alternates Black" charset="0"/>
                <a:ea typeface="Montserrat Alternates Black" charset="0"/>
                <a:cs typeface="Montserrat Alternates Black" charset="0"/>
              </a:rPr>
            </a:br>
            <a:r>
              <a:rPr lang="nb-NO" sz="2400" b="1" i="1" dirty="0">
                <a:solidFill>
                  <a:schemeClr val="bg1"/>
                </a:solidFill>
                <a:latin typeface="Montserrat Alternates Black" charset="0"/>
                <a:ea typeface="Montserrat Alternates Black" charset="0"/>
                <a:cs typeface="Montserrat Alternates Black" charset="0"/>
              </a:rPr>
              <a:t>for alle!!</a:t>
            </a:r>
          </a:p>
        </p:txBody>
      </p:sp>
      <p:sp>
        <p:nvSpPr>
          <p:cNvPr id="8" name="Tittel 3"/>
          <p:cNvSpPr txBox="1">
            <a:spLocks/>
          </p:cNvSpPr>
          <p:nvPr/>
        </p:nvSpPr>
        <p:spPr>
          <a:xfrm>
            <a:off x="923277" y="365125"/>
            <a:ext cx="8953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ontserrat Black" panose="00000A00000000000000" pitchFamily="2" charset="0"/>
                <a:ea typeface="+mj-ea"/>
                <a:cs typeface="+mj-cs"/>
              </a:defRPr>
            </a:lvl1pPr>
          </a:lstStyle>
          <a:p>
            <a:r>
              <a:rPr lang="nb-NO" dirty="0"/>
              <a:t>Hva gjør NMS i Estland?</a:t>
            </a:r>
          </a:p>
        </p:txBody>
      </p:sp>
    </p:spTree>
    <p:extLst>
      <p:ext uri="{BB962C8B-B14F-4D97-AF65-F5344CB8AC3E}">
        <p14:creationId xmlns:p14="http://schemas.microsoft.com/office/powerpoint/2010/main" val="20612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3"/>
          <a:stretch>
            <a:fillRect/>
          </a:stretch>
        </p:blipFill>
        <p:spPr>
          <a:xfrm rot="5400000">
            <a:off x="-5714243" y="519994"/>
            <a:ext cx="15048092" cy="4724401"/>
          </a:xfrm>
          <a:prstGeom prst="rect">
            <a:avLst/>
          </a:prstGeom>
        </p:spPr>
      </p:pic>
      <p:pic>
        <p:nvPicPr>
          <p:cNvPr id="5" name="Bilde 4"/>
          <p:cNvPicPr>
            <a:picLocks noChangeAspect="1"/>
          </p:cNvPicPr>
          <p:nvPr/>
        </p:nvPicPr>
        <p:blipFill>
          <a:blip r:embed="rId4"/>
          <a:stretch>
            <a:fillRect/>
          </a:stretch>
        </p:blipFill>
        <p:spPr>
          <a:xfrm>
            <a:off x="1372087" y="391886"/>
            <a:ext cx="8929571" cy="9731828"/>
          </a:xfrm>
          <a:prstGeom prst="rect">
            <a:avLst/>
          </a:prstGeom>
        </p:spPr>
      </p:pic>
      <p:sp>
        <p:nvSpPr>
          <p:cNvPr id="4" name="Plassholder for tekst 3"/>
          <p:cNvSpPr>
            <a:spLocks noGrp="1"/>
          </p:cNvSpPr>
          <p:nvPr>
            <p:ph type="body" sz="quarter" idx="4294967295"/>
          </p:nvPr>
        </p:nvSpPr>
        <p:spPr>
          <a:xfrm>
            <a:off x="1502715" y="2821907"/>
            <a:ext cx="4828044" cy="4871786"/>
          </a:xfrm>
        </p:spPr>
        <p:txBody>
          <a:bodyPr>
            <a:normAutofit/>
          </a:bodyPr>
          <a:lstStyle/>
          <a:p>
            <a:pPr marL="0" indent="0" algn="ctr">
              <a:buNone/>
            </a:pPr>
            <a:r>
              <a:rPr lang="nb-NO" sz="4800" b="1" i="1" dirty="0">
                <a:solidFill>
                  <a:schemeClr val="bg1"/>
                </a:solidFill>
                <a:latin typeface="Montserrat Alternates Black" charset="0"/>
                <a:ea typeface="Montserrat Alternates Black" charset="0"/>
                <a:cs typeface="Montserrat Alternates Black" charset="0"/>
              </a:rPr>
              <a:t>Men nå: </a:t>
            </a:r>
          </a:p>
          <a:p>
            <a:pPr marL="0" indent="0" algn="ctr">
              <a:buNone/>
            </a:pPr>
            <a:r>
              <a:rPr lang="nb-NO" sz="4800" b="1" i="1" dirty="0">
                <a:solidFill>
                  <a:schemeClr val="bg1"/>
                </a:solidFill>
                <a:latin typeface="Montserrat Alternates Black" charset="0"/>
                <a:ea typeface="Montserrat Alternates Black" charset="0"/>
                <a:cs typeface="Montserrat Alternates Black" charset="0"/>
              </a:rPr>
              <a:t>Over til </a:t>
            </a:r>
          </a:p>
          <a:p>
            <a:pPr marL="0" indent="0" algn="ctr">
              <a:buNone/>
            </a:pPr>
            <a:r>
              <a:rPr lang="nb-NO" sz="4800" b="1" i="1" dirty="0">
                <a:solidFill>
                  <a:schemeClr val="bg1"/>
                </a:solidFill>
                <a:latin typeface="Montserrat Alternates Black" charset="0"/>
                <a:ea typeface="Montserrat Alternates Black" charset="0"/>
                <a:cs typeface="Montserrat Alternates Black" charset="0"/>
              </a:rPr>
              <a:t>MAKI!</a:t>
            </a:r>
          </a:p>
        </p:txBody>
      </p:sp>
    </p:spTree>
    <p:extLst>
      <p:ext uri="{BB962C8B-B14F-4D97-AF65-F5344CB8AC3E}">
        <p14:creationId xmlns:p14="http://schemas.microsoft.com/office/powerpoint/2010/main" val="101521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rgbClr val="C33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3"/>
          <a:stretch>
            <a:fillRect/>
          </a:stretch>
        </p:blipFill>
        <p:spPr>
          <a:xfrm>
            <a:off x="0" y="-314495"/>
            <a:ext cx="6831585" cy="7172496"/>
          </a:xfrm>
          <a:prstGeom prst="rect">
            <a:avLst/>
          </a:prstGeom>
        </p:spPr>
      </p:pic>
      <p:sp>
        <p:nvSpPr>
          <p:cNvPr id="3" name="Ellipse 2"/>
          <p:cNvSpPr/>
          <p:nvPr/>
        </p:nvSpPr>
        <p:spPr>
          <a:xfrm>
            <a:off x="6754019" y="304800"/>
            <a:ext cx="4959010" cy="49590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6200000">
            <a:off x="5684214" y="1317171"/>
            <a:ext cx="1181667" cy="20465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7222104" y="1681274"/>
            <a:ext cx="4022839" cy="1323439"/>
          </a:xfrm>
          <a:prstGeom prst="rect">
            <a:avLst/>
          </a:prstGeom>
        </p:spPr>
        <p:txBody>
          <a:bodyPr wrap="square" anchor="t">
            <a:spAutoFit/>
          </a:bodyPr>
          <a:lstStyle/>
          <a:p>
            <a:pPr algn="ctr"/>
            <a:r>
              <a:rPr lang="nb-NO" sz="8000" b="1" i="1" dirty="0">
                <a:solidFill>
                  <a:srgbClr val="00B197"/>
                </a:solidFill>
                <a:latin typeface="Montserrat Alternates Black" charset="0"/>
                <a:ea typeface="Montserrat Alternates Black" charset="0"/>
                <a:cs typeface="Montserrat Alternates Black" charset="0"/>
              </a:rPr>
              <a:t>Hei!</a:t>
            </a:r>
          </a:p>
        </p:txBody>
      </p:sp>
    </p:spTree>
    <p:extLst>
      <p:ext uri="{BB962C8B-B14F-4D97-AF65-F5344CB8AC3E}">
        <p14:creationId xmlns:p14="http://schemas.microsoft.com/office/powerpoint/2010/main" val="14527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idx="4294967295"/>
          </p:nvPr>
        </p:nvSpPr>
        <p:spPr>
          <a:xfrm>
            <a:off x="0" y="365125"/>
            <a:ext cx="8953500" cy="1325563"/>
          </a:xfrm>
        </p:spPr>
        <p:txBody>
          <a:bodyPr/>
          <a:lstStyle/>
          <a:p>
            <a:r>
              <a:rPr lang="nb-NO" dirty="0"/>
              <a:t>Hei! Jeg </a:t>
            </a:r>
            <a:r>
              <a:rPr lang="nb-NO"/>
              <a:t>er jeg direkte </a:t>
            </a:r>
            <a:r>
              <a:rPr lang="nb-NO" dirty="0"/>
              <a:t>inne </a:t>
            </a:r>
            <a:r>
              <a:rPr lang="nb-NO"/>
              <a:t>fra </a:t>
            </a:r>
            <a:br>
              <a:rPr lang="nb-NO"/>
            </a:br>
            <a:r>
              <a:rPr lang="nb-NO"/>
              <a:t>NMS </a:t>
            </a:r>
            <a:r>
              <a:rPr lang="nb-NO" dirty="0"/>
              <a:t>Gjenbruk! </a:t>
            </a:r>
          </a:p>
        </p:txBody>
      </p:sp>
      <p:pic>
        <p:nvPicPr>
          <p:cNvPr id="3" name="Plassholder for innhold 2"/>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883250"/>
            <a:ext cx="12192000" cy="8127013"/>
          </a:xfrm>
        </p:spPr>
      </p:pic>
      <p:sp>
        <p:nvSpPr>
          <p:cNvPr id="4" name="Ellipse 3"/>
          <p:cNvSpPr/>
          <p:nvPr/>
        </p:nvSpPr>
        <p:spPr>
          <a:xfrm>
            <a:off x="1934651" y="1690688"/>
            <a:ext cx="3494314" cy="349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rekant 4"/>
          <p:cNvSpPr/>
          <p:nvPr/>
        </p:nvSpPr>
        <p:spPr>
          <a:xfrm rot="5015738">
            <a:off x="4937474" y="2329048"/>
            <a:ext cx="982982" cy="170241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p:cNvSpPr/>
          <p:nvPr/>
        </p:nvSpPr>
        <p:spPr>
          <a:xfrm>
            <a:off x="2067717" y="2405122"/>
            <a:ext cx="3228182" cy="2062103"/>
          </a:xfrm>
          <a:prstGeom prst="rect">
            <a:avLst/>
          </a:prstGeom>
        </p:spPr>
        <p:txBody>
          <a:bodyPr wrap="square">
            <a:spAutoFit/>
          </a:bodyPr>
          <a:lstStyle/>
          <a:p>
            <a:pPr algn="ctr"/>
            <a:r>
              <a:rPr lang="nb-NO" sz="3200" b="1" i="1" dirty="0">
                <a:solidFill>
                  <a:srgbClr val="00B197"/>
                </a:solidFill>
                <a:latin typeface="Montserrat Alternates Black" charset="0"/>
                <a:ea typeface="Montserrat Alternates Black" charset="0"/>
                <a:cs typeface="Montserrat Alternates Black" charset="0"/>
              </a:rPr>
              <a:t>Hei!</a:t>
            </a:r>
          </a:p>
          <a:p>
            <a:pPr algn="ctr"/>
            <a:r>
              <a:rPr lang="nb-NO" sz="3200" b="1" i="1" dirty="0">
                <a:solidFill>
                  <a:srgbClr val="00B197"/>
                </a:solidFill>
                <a:latin typeface="Montserrat Alternates Black" charset="0"/>
                <a:ea typeface="Montserrat Alternates Black" charset="0"/>
                <a:cs typeface="Montserrat Alternates Black" charset="0"/>
              </a:rPr>
              <a:t>Jeg er direkte inne fra NMS Gjenbruk.</a:t>
            </a:r>
          </a:p>
        </p:txBody>
      </p:sp>
    </p:spTree>
    <p:extLst>
      <p:ext uri="{BB962C8B-B14F-4D97-AF65-F5344CB8AC3E}">
        <p14:creationId xmlns:p14="http://schemas.microsoft.com/office/powerpoint/2010/main" val="200143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4294967295"/>
          </p:nvPr>
        </p:nvPicPr>
        <p:blipFill>
          <a:blip r:embed="rId3" cstate="hqprint">
            <a:extLst>
              <a:ext uri="{28A0092B-C50C-407E-A947-70E740481C1C}">
                <a14:useLocalDpi xmlns:a14="http://schemas.microsoft.com/office/drawing/2010/main" val="0"/>
              </a:ext>
            </a:extLst>
          </a:blip>
          <a:stretch>
            <a:fillRect/>
          </a:stretch>
        </p:blipFill>
        <p:spPr>
          <a:xfrm>
            <a:off x="0" y="-1269013"/>
            <a:ext cx="12192000" cy="8127013"/>
          </a:xfrm>
        </p:spPr>
      </p:pic>
      <p:sp>
        <p:nvSpPr>
          <p:cNvPr id="5" name="Ellipse 4"/>
          <p:cNvSpPr/>
          <p:nvPr/>
        </p:nvSpPr>
        <p:spPr>
          <a:xfrm>
            <a:off x="7355737" y="155802"/>
            <a:ext cx="3494314" cy="3494314"/>
          </a:xfrm>
          <a:prstGeom prst="ellips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rekant 5"/>
          <p:cNvSpPr/>
          <p:nvPr/>
        </p:nvSpPr>
        <p:spPr>
          <a:xfrm rot="15642670">
            <a:off x="6574741" y="1195139"/>
            <a:ext cx="982982" cy="1702414"/>
          </a:xfrm>
          <a:prstGeom prst="triangle">
            <a:avLst/>
          </a:prstGeom>
          <a:solidFill>
            <a:srgbClr val="B4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7488803" y="870236"/>
            <a:ext cx="3228182" cy="2062103"/>
          </a:xfrm>
          <a:prstGeom prst="rect">
            <a:avLst/>
          </a:prstGeom>
        </p:spPr>
        <p:txBody>
          <a:bodyPr wrap="square">
            <a:spAutoFit/>
          </a:bodyPr>
          <a:lstStyle/>
          <a:p>
            <a:pPr algn="ctr"/>
            <a:r>
              <a:rPr lang="nb-NO" sz="3200" b="1" i="1" dirty="0">
                <a:solidFill>
                  <a:srgbClr val="C33E93"/>
                </a:solidFill>
                <a:latin typeface="Montserrat Alternates Black" charset="0"/>
                <a:ea typeface="Montserrat Alternates Black" charset="0"/>
                <a:cs typeface="Montserrat Alternates Black" charset="0"/>
              </a:rPr>
              <a:t>Livet på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NMS Gjenbruk </a:t>
            </a:r>
            <a:br>
              <a:rPr lang="nb-NO" sz="3200" b="1" i="1" dirty="0">
                <a:solidFill>
                  <a:srgbClr val="C33E93"/>
                </a:solidFill>
                <a:latin typeface="Montserrat Alternates Black" charset="0"/>
                <a:ea typeface="Montserrat Alternates Black" charset="0"/>
                <a:cs typeface="Montserrat Alternates Black" charset="0"/>
              </a:rPr>
            </a:br>
            <a:r>
              <a:rPr lang="nb-NO" sz="3200" b="1" i="1" dirty="0">
                <a:solidFill>
                  <a:srgbClr val="C33E93"/>
                </a:solidFill>
                <a:latin typeface="Montserrat Alternates Black" charset="0"/>
                <a:ea typeface="Montserrat Alternates Black" charset="0"/>
                <a:cs typeface="Montserrat Alternates Black" charset="0"/>
              </a:rPr>
              <a:t>er digg.</a:t>
            </a:r>
          </a:p>
        </p:txBody>
      </p:sp>
    </p:spTree>
    <p:extLst>
      <p:ext uri="{BB962C8B-B14F-4D97-AF65-F5344CB8AC3E}">
        <p14:creationId xmlns:p14="http://schemas.microsoft.com/office/powerpoint/2010/main" val="521127923"/>
      </p:ext>
    </p:extLst>
  </p:cSld>
  <p:clrMapOvr>
    <a:masterClrMapping/>
  </p:clrMapOvr>
</p:sld>
</file>

<file path=ppt/theme/theme1.xml><?xml version="1.0" encoding="utf-8"?>
<a:theme xmlns:a="http://schemas.openxmlformats.org/drawingml/2006/main" name="NMS_U_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4705C266-4321-4B5A-8F37-9C2F7C408E2D}" vid="{238E4D79-2241-414D-80A3-5FC6120D9BAA}"/>
    </a:ext>
  </a:extLst>
</a:theme>
</file>

<file path=ppt/theme/theme2.xml><?xml version="1.0" encoding="utf-8"?>
<a:theme xmlns:a="http://schemas.openxmlformats.org/drawingml/2006/main" name="NMS U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 U 3" id="{5C20D66B-9546-450A-A534-B8CA0B6C1201}" vid="{708ED68E-B850-4853-A2A6-62A96CE352BD}"/>
    </a:ext>
  </a:extLst>
</a:theme>
</file>

<file path=ppt/theme/theme3.xml><?xml version="1.0" encoding="utf-8"?>
<a:theme xmlns:a="http://schemas.openxmlformats.org/drawingml/2006/main" name="UKid - Smågrupp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S U">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_U_Tema" id="{7AF02CCF-4D12-4457-90DB-283C306CDB6B}" vid="{97640286-AC38-4DB4-BBDC-43976CB23B3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NMS_U_Tema</Template>
  <TotalTime>579</TotalTime>
  <Words>1670</Words>
  <Application>Microsoft Macintosh PowerPoint</Application>
  <PresentationFormat>Widescreen</PresentationFormat>
  <Paragraphs>119</Paragraphs>
  <Slides>29</Slides>
  <Notes>28</Notes>
  <HiddenSlides>0</HiddenSlides>
  <MMClips>0</MMClips>
  <ScaleCrop>false</ScaleCrop>
  <HeadingPairs>
    <vt:vector size="6" baseType="variant">
      <vt:variant>
        <vt:lpstr>Brukte skrifter</vt:lpstr>
      </vt:variant>
      <vt:variant>
        <vt:i4>6</vt:i4>
      </vt:variant>
      <vt:variant>
        <vt:lpstr>Tema</vt:lpstr>
      </vt:variant>
      <vt:variant>
        <vt:i4>3</vt:i4>
      </vt:variant>
      <vt:variant>
        <vt:lpstr>Lysbildetitler</vt:lpstr>
      </vt:variant>
      <vt:variant>
        <vt:i4>29</vt:i4>
      </vt:variant>
    </vt:vector>
  </HeadingPairs>
  <TitlesOfParts>
    <vt:vector size="38" baseType="lpstr">
      <vt:lpstr>Arial</vt:lpstr>
      <vt:lpstr>Calibri</vt:lpstr>
      <vt:lpstr>Montserrat</vt:lpstr>
      <vt:lpstr>Montserrat Alternates Black</vt:lpstr>
      <vt:lpstr>Montserrat Black</vt:lpstr>
      <vt:lpstr>Montserrat Light</vt:lpstr>
      <vt:lpstr>NMS_U_Tema</vt:lpstr>
      <vt:lpstr>NMS U 3</vt:lpstr>
      <vt:lpstr>UKid - Smågrupper</vt:lpstr>
      <vt:lpstr>ESTLAND</vt:lpstr>
      <vt:lpstr>Bli kjent med Estland</vt:lpstr>
      <vt:lpstr>Hvordan er det å leve i Estland? </vt:lpstr>
      <vt:lpstr>PowerPoint-presentasjon</vt:lpstr>
      <vt:lpstr>PowerPoint-presentasjon</vt:lpstr>
      <vt:lpstr>PowerPoint-presentasjon</vt:lpstr>
      <vt:lpstr>PowerPoint-presentasjon</vt:lpstr>
      <vt:lpstr>Hei! Jeg er jeg direkte inne fra  NMS Gjenbruk! </vt:lpstr>
      <vt:lpstr>PowerPoint-presentasjon</vt:lpstr>
      <vt:lpstr>Oi! En påminning på mobil: ”Husk! Sjekk hvordan det går med Maarja i Estland!” </vt:lpstr>
      <vt:lpstr>Denne meldingen fikk jeg fra Maarja for et år siden...</vt:lpstr>
      <vt:lpstr>PowerPoint-presentasjon</vt:lpstr>
      <vt:lpstr>Hm... Hun tar ikke telefonen.  </vt:lpstr>
      <vt:lpstr>PowerPoint-presentasjon</vt:lpstr>
      <vt:lpstr>Men nå sender hun en melding! Jeg skal lese for dere!</vt:lpstr>
      <vt:lpstr>PowerPoint-presentasjon</vt:lpstr>
      <vt:lpstr>PowerPoint-presentasjon</vt:lpstr>
      <vt:lpstr>Oi, det var en lang SMS! Jeg forstår jo at Maarja er litt opptatt, men jeg må bare skrive og spørre hvordan det er å gå i kirka i Estland.   </vt:lpstr>
      <vt:lpstr>PowerPoint-presentasjon</vt:lpstr>
      <vt:lpstr>Godt å høre, Maarja! Nå ble jeg glad!</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ESTLAND</dc:title>
  <dc:creator>Karen Margrete Kilane</dc:creator>
  <cp:lastModifiedBy>Heidi Olsen</cp:lastModifiedBy>
  <cp:revision>67</cp:revision>
  <dcterms:created xsi:type="dcterms:W3CDTF">2017-11-16T15:50:01Z</dcterms:created>
  <dcterms:modified xsi:type="dcterms:W3CDTF">2018-02-05T16:28:56Z</dcterms:modified>
</cp:coreProperties>
</file>