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emf" ContentType="image/x-em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3" r:id="rId1"/>
    <p:sldMasterId id="2147483737" r:id="rId2"/>
    <p:sldMasterId id="2147483707" r:id="rId3"/>
  </p:sldMasterIdLst>
  <p:notesMasterIdLst>
    <p:notesMasterId r:id="rId32"/>
  </p:notesMasterIdLst>
  <p:sldIdLst>
    <p:sldId id="256" r:id="rId4"/>
    <p:sldId id="259" r:id="rId5"/>
    <p:sldId id="289" r:id="rId6"/>
    <p:sldId id="290" r:id="rId7"/>
    <p:sldId id="260" r:id="rId8"/>
    <p:sldId id="296" r:id="rId9"/>
    <p:sldId id="282" r:id="rId10"/>
    <p:sldId id="258" r:id="rId11"/>
    <p:sldId id="275" r:id="rId12"/>
    <p:sldId id="265" r:id="rId13"/>
    <p:sldId id="281" r:id="rId14"/>
    <p:sldId id="269" r:id="rId15"/>
    <p:sldId id="267" r:id="rId16"/>
    <p:sldId id="268" r:id="rId17"/>
    <p:sldId id="270" r:id="rId18"/>
    <p:sldId id="271" r:id="rId19"/>
    <p:sldId id="298" r:id="rId20"/>
    <p:sldId id="299" r:id="rId21"/>
    <p:sldId id="274" r:id="rId22"/>
    <p:sldId id="277" r:id="rId23"/>
    <p:sldId id="279" r:id="rId24"/>
    <p:sldId id="278" r:id="rId25"/>
    <p:sldId id="280" r:id="rId26"/>
    <p:sldId id="287" r:id="rId27"/>
    <p:sldId id="292" r:id="rId28"/>
    <p:sldId id="297" r:id="rId29"/>
    <p:sldId id="293" r:id="rId30"/>
    <p:sldId id="288" r:id="rId31"/>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B83"/>
    <a:srgbClr val="C7C989"/>
    <a:srgbClr val="C33E93"/>
    <a:srgbClr val="B4E4EA"/>
    <a:srgbClr val="F08628"/>
    <a:srgbClr val="FFDADE"/>
    <a:srgbClr val="663052"/>
    <a:srgbClr val="00B19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136"/>
    <p:restoredTop sz="63963"/>
  </p:normalViewPr>
  <p:slideViewPr>
    <p:cSldViewPr snapToGrid="0" snapToObjects="1">
      <p:cViewPr>
        <p:scale>
          <a:sx n="57" d="100"/>
          <a:sy n="57" d="100"/>
        </p:scale>
        <p:origin x="712" y="408"/>
      </p:cViewPr>
      <p:guideLst/>
    </p:cSldViewPr>
  </p:slideViewPr>
  <p:notesTextViewPr>
    <p:cViewPr>
      <p:scale>
        <a:sx n="95" d="100"/>
        <a:sy n="95" d="100"/>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notesMaster" Target="notesMasters/notesMaster1.xml"/><Relationship Id="rId9" Type="http://schemas.openxmlformats.org/officeDocument/2006/relationships/slide" Target="slides/slide6.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33" Type="http://schemas.openxmlformats.org/officeDocument/2006/relationships/presProps" Target="presProps.xml"/><Relationship Id="rId34" Type="http://schemas.openxmlformats.org/officeDocument/2006/relationships/viewProps" Target="viewProps.xml"/><Relationship Id="rId35" Type="http://schemas.openxmlformats.org/officeDocument/2006/relationships/theme" Target="theme/theme1.xml"/><Relationship Id="rId36" Type="http://schemas.openxmlformats.org/officeDocument/2006/relationships/tableStyles" Target="tableStyles.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38"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clId="Web-{67223EA2-4B15-4AC0-BE14-2C2E3DD86BC9}"/>
    <pc:docChg chg="delSld modSld">
      <pc:chgData name="" userId="" providerId="" clId="Web-{67223EA2-4B15-4AC0-BE14-2C2E3DD86BC9}" dt="2018-01-31T18:19:35.303" v="4"/>
      <pc:docMkLst>
        <pc:docMk/>
      </pc:docMkLst>
      <pc:sldChg chg="del">
        <pc:chgData name="" userId="" providerId="" clId="Web-{67223EA2-4B15-4AC0-BE14-2C2E3DD86BC9}" dt="2018-01-31T18:16:51.910" v="1"/>
        <pc:sldMkLst>
          <pc:docMk/>
          <pc:sldMk cId="2063429396" sldId="294"/>
        </pc:sldMkLst>
      </pc:sldChg>
      <pc:sldChg chg="modNotes">
        <pc:chgData name="" userId="" providerId="" clId="Web-{67223EA2-4B15-4AC0-BE14-2C2E3DD86BC9}" dt="2018-01-31T18:19:35.303" v="4"/>
        <pc:sldMkLst>
          <pc:docMk/>
          <pc:sldMk cId="1114709814" sldId="297"/>
        </pc:sldMkLst>
      </pc:sldChg>
      <pc:sldChg chg="modSp">
        <pc:chgData name="" userId="" providerId="" clId="Web-{67223EA2-4B15-4AC0-BE14-2C2E3DD86BC9}" dt="2018-01-31T18:16:36.347" v="0"/>
        <pc:sldMkLst>
          <pc:docMk/>
          <pc:sldMk cId="1573413960" sldId="298"/>
        </pc:sldMkLst>
        <pc:spChg chg="mod">
          <ac:chgData name="" userId="" providerId="" clId="Web-{67223EA2-4B15-4AC0-BE14-2C2E3DD86BC9}" dt="2018-01-31T18:16:36.347" v="0"/>
          <ac:spMkLst>
            <pc:docMk/>
            <pc:sldMk cId="1573413960" sldId="298"/>
            <ac:spMk id="9"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768358-EAE3-DE4F-8A79-6A85A6F0A3DD}" type="datetimeFigureOut">
              <a:rPr lang="nb-NO" smtClean="0"/>
              <a:t>05.02.2018</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825F3B-AF3F-234F-8248-F172CB702887}" type="slidenum">
              <a:rPr lang="nb-NO" smtClean="0"/>
              <a:t>‹#›</a:t>
            </a:fld>
            <a:endParaRPr lang="nb-NO"/>
          </a:p>
        </p:txBody>
      </p:sp>
    </p:spTree>
    <p:extLst>
      <p:ext uri="{BB962C8B-B14F-4D97-AF65-F5344CB8AC3E}">
        <p14:creationId xmlns:p14="http://schemas.microsoft.com/office/powerpoint/2010/main" val="2797012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www.nmsu.no/pantefest" TargetMode="External"/><Relationship Id="rId4" Type="http://schemas.openxmlformats.org/officeDocument/2006/relationships/hyperlink" Target="mailto:nmsu@nmsu.no" TargetMode="External"/><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Her velger du en introduksjon </a:t>
            </a:r>
            <a:r>
              <a:rPr lang="nb-NO" baseline="0" dirty="0"/>
              <a:t>som </a:t>
            </a:r>
            <a:r>
              <a:rPr lang="nb-NO" dirty="0"/>
              <a:t>passer </a:t>
            </a:r>
            <a:r>
              <a:rPr lang="nb-NO" baseline="0" dirty="0"/>
              <a:t>til </a:t>
            </a:r>
            <a:r>
              <a:rPr lang="nb-NO" dirty="0"/>
              <a:t>dagens opplegg </a:t>
            </a:r>
            <a:r>
              <a:rPr lang="nb-NO" baseline="0" dirty="0"/>
              <a:t>og </a:t>
            </a:r>
            <a:r>
              <a:rPr lang="nb-NO" dirty="0"/>
              <a:t>deltakere</a:t>
            </a:r>
            <a:r>
              <a:rPr lang="nb-NO" baseline="0" dirty="0"/>
              <a:t>.</a:t>
            </a:r>
            <a:endParaRPr lang="en-US" dirty="0"/>
          </a:p>
          <a:p>
            <a:endParaRPr lang="en-US" dirty="0"/>
          </a:p>
        </p:txBody>
      </p:sp>
      <p:sp>
        <p:nvSpPr>
          <p:cNvPr id="4" name="Plassholder for lysbildenummer 3"/>
          <p:cNvSpPr>
            <a:spLocks noGrp="1"/>
          </p:cNvSpPr>
          <p:nvPr>
            <p:ph type="sldNum" sz="quarter" idx="10"/>
          </p:nvPr>
        </p:nvSpPr>
        <p:spPr/>
        <p:txBody>
          <a:bodyPr/>
          <a:lstStyle/>
          <a:p>
            <a:fld id="{F5825F3B-AF3F-234F-8248-F172CB702887}" type="slidenum">
              <a:rPr lang="nb-NO" smtClean="0"/>
              <a:t>1</a:t>
            </a:fld>
            <a:endParaRPr lang="nb-NO"/>
          </a:p>
        </p:txBody>
      </p:sp>
    </p:spTree>
    <p:extLst>
      <p:ext uri="{BB962C8B-B14F-4D97-AF65-F5344CB8AC3E}">
        <p14:creationId xmlns:p14="http://schemas.microsoft.com/office/powerpoint/2010/main" val="972054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Men hva</a:t>
            </a:r>
            <a:r>
              <a:rPr lang="nb-NO" baseline="0" dirty="0"/>
              <a:t> skjer nå? Maki, har du fått en påminning på mobilen? Vi får la Maki fortelle. ”</a:t>
            </a:r>
            <a:r>
              <a:rPr lang="nb-NO" sz="1200" kern="1200" dirty="0">
                <a:solidFill>
                  <a:schemeClr val="tx1"/>
                </a:solidFill>
                <a:effectLst/>
                <a:latin typeface="+mn-lt"/>
                <a:ea typeface="+mn-ea"/>
                <a:cs typeface="+mn-cs"/>
              </a:rPr>
              <a:t> Stemmer. For et år siden fikk jeg denne meldingen fra Thailand</a:t>
            </a:r>
            <a:r>
              <a:rPr lang="nb-NO" sz="1200" kern="1200" baseline="0" dirty="0">
                <a:solidFill>
                  <a:schemeClr val="tx1"/>
                </a:solidFill>
                <a:effectLst/>
                <a:latin typeface="+mn-lt"/>
                <a:ea typeface="+mn-ea"/>
                <a:cs typeface="+mn-cs"/>
              </a:rPr>
              <a:t> fra</a:t>
            </a:r>
            <a:r>
              <a:rPr lang="nb-NO" sz="1200" kern="1200" dirty="0">
                <a:solidFill>
                  <a:schemeClr val="tx1"/>
                </a:solidFill>
                <a:effectLst/>
                <a:latin typeface="+mn-lt"/>
                <a:ea typeface="+mn-ea"/>
                <a:cs typeface="+mn-cs"/>
              </a:rPr>
              <a:t> fetteren til Na.</a:t>
            </a:r>
            <a:r>
              <a:rPr lang="nb-NO" dirty="0">
                <a:effectLst/>
              </a:rPr>
              <a:t> Vent litt, så skal jeg vise dere meldingen.”</a:t>
            </a:r>
            <a:endParaRPr lang="nb-NO" dirty="0"/>
          </a:p>
        </p:txBody>
      </p:sp>
      <p:sp>
        <p:nvSpPr>
          <p:cNvPr id="4" name="Plassholder for lysbildenummer 3"/>
          <p:cNvSpPr>
            <a:spLocks noGrp="1"/>
          </p:cNvSpPr>
          <p:nvPr>
            <p:ph type="sldNum" sz="quarter" idx="10"/>
          </p:nvPr>
        </p:nvSpPr>
        <p:spPr/>
        <p:txBody>
          <a:bodyPr/>
          <a:lstStyle/>
          <a:p>
            <a:fld id="{F5825F3B-AF3F-234F-8248-F172CB702887}" type="slidenum">
              <a:rPr lang="nb-NO" smtClean="0"/>
              <a:t>10</a:t>
            </a:fld>
            <a:endParaRPr lang="nb-NO"/>
          </a:p>
        </p:txBody>
      </p:sp>
    </p:spTree>
    <p:extLst>
      <p:ext uri="{BB962C8B-B14F-4D97-AF65-F5344CB8AC3E}">
        <p14:creationId xmlns:p14="http://schemas.microsoft.com/office/powerpoint/2010/main" val="4195870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kern="1200" dirty="0">
                <a:solidFill>
                  <a:schemeClr val="tx1"/>
                </a:solidFill>
                <a:effectLst/>
                <a:latin typeface="+mn-lt"/>
                <a:ea typeface="+mn-ea"/>
                <a:cs typeface="+mn-cs"/>
              </a:rPr>
              <a:t>Hva tror dere det betydde? (La barna tippe. Trist ansikt,</a:t>
            </a:r>
            <a:r>
              <a:rPr lang="nb-NO" sz="1200" kern="1200" baseline="0" dirty="0">
                <a:solidFill>
                  <a:schemeClr val="tx1"/>
                </a:solidFill>
                <a:effectLst/>
                <a:latin typeface="+mn-lt"/>
                <a:ea typeface="+mn-ea"/>
                <a:cs typeface="+mn-cs"/>
              </a:rPr>
              <a:t> en familie, minus far, minus mor, er lik baby alene, knust hjerte, trist, redd, fortvilet, Hilsen Michael, Thailands flagg).</a:t>
            </a:r>
            <a:endParaRPr lang="nb-NO" dirty="0"/>
          </a:p>
        </p:txBody>
      </p:sp>
      <p:sp>
        <p:nvSpPr>
          <p:cNvPr id="4" name="Plassholder for lysbildenummer 3"/>
          <p:cNvSpPr>
            <a:spLocks noGrp="1"/>
          </p:cNvSpPr>
          <p:nvPr>
            <p:ph type="sldNum" sz="quarter" idx="10"/>
          </p:nvPr>
        </p:nvSpPr>
        <p:spPr/>
        <p:txBody>
          <a:bodyPr/>
          <a:lstStyle/>
          <a:p>
            <a:fld id="{F5825F3B-AF3F-234F-8248-F172CB702887}" type="slidenum">
              <a:rPr lang="nb-NO" smtClean="0"/>
              <a:t>11</a:t>
            </a:fld>
            <a:endParaRPr lang="nb-NO"/>
          </a:p>
        </p:txBody>
      </p:sp>
    </p:spTree>
    <p:extLst>
      <p:ext uri="{BB962C8B-B14F-4D97-AF65-F5344CB8AC3E}">
        <p14:creationId xmlns:p14="http://schemas.microsoft.com/office/powerpoint/2010/main" val="1070386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b-NO" kern="1200" dirty="0">
                <a:effectLst/>
                <a:latin typeface="+mn-lt"/>
                <a:ea typeface="+mn-ea"/>
                <a:cs typeface="+mn-cs"/>
              </a:rPr>
              <a:t>Stemmer! Jeg fikk den meldingen for et år siden. Det var litt av en situasjon. Men så hadde jeg lagt inn en </a:t>
            </a:r>
            <a:r>
              <a:rPr lang="nb-NO" dirty="0"/>
              <a:t>påminnelse</a:t>
            </a:r>
            <a:r>
              <a:rPr lang="nb-NO" kern="1200" dirty="0">
                <a:effectLst/>
                <a:latin typeface="+mn-lt"/>
                <a:ea typeface="+mn-ea"/>
                <a:cs typeface="+mn-cs"/>
              </a:rPr>
              <a:t> om at jeg måtte ringe Michael opp igjen og sjekke hvordan det </a:t>
            </a:r>
            <a:r>
              <a:rPr lang="nb-NO" dirty="0"/>
              <a:t>går</a:t>
            </a:r>
            <a:r>
              <a:rPr lang="nb-NO" kern="1200" dirty="0">
                <a:effectLst/>
                <a:latin typeface="+mn-lt"/>
                <a:ea typeface="+mn-ea"/>
                <a:cs typeface="+mn-cs"/>
              </a:rPr>
              <a:t> med Na, fetteren hans.</a:t>
            </a:r>
          </a:p>
        </p:txBody>
      </p:sp>
      <p:sp>
        <p:nvSpPr>
          <p:cNvPr id="4" name="Plassholder for lysbildenummer 3"/>
          <p:cNvSpPr>
            <a:spLocks noGrp="1"/>
          </p:cNvSpPr>
          <p:nvPr>
            <p:ph type="sldNum" sz="quarter" idx="10"/>
          </p:nvPr>
        </p:nvSpPr>
        <p:spPr/>
        <p:txBody>
          <a:bodyPr/>
          <a:lstStyle/>
          <a:p>
            <a:fld id="{F5825F3B-AF3F-234F-8248-F172CB702887}" type="slidenum">
              <a:rPr lang="nb-NO" smtClean="0"/>
              <a:t>12</a:t>
            </a:fld>
            <a:endParaRPr lang="nb-NO"/>
          </a:p>
        </p:txBody>
      </p:sp>
    </p:spTree>
    <p:extLst>
      <p:ext uri="{BB962C8B-B14F-4D97-AF65-F5344CB8AC3E}">
        <p14:creationId xmlns:p14="http://schemas.microsoft.com/office/powerpoint/2010/main" val="11536090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kern="1200" dirty="0">
                <a:solidFill>
                  <a:schemeClr val="tx1"/>
                </a:solidFill>
                <a:effectLst/>
                <a:latin typeface="+mn-lt"/>
                <a:ea typeface="+mn-ea"/>
                <a:cs typeface="+mn-cs"/>
              </a:rPr>
              <a:t>Hm. Jeg fikk bare mobilsvar, han kunne ikke snakke nå fordi han er på skolen... </a:t>
            </a:r>
            <a:endParaRPr lang="nb-NO" dirty="0"/>
          </a:p>
        </p:txBody>
      </p:sp>
      <p:sp>
        <p:nvSpPr>
          <p:cNvPr id="4" name="Plassholder for lysbildenummer 3"/>
          <p:cNvSpPr>
            <a:spLocks noGrp="1"/>
          </p:cNvSpPr>
          <p:nvPr>
            <p:ph type="sldNum" sz="quarter" idx="10"/>
          </p:nvPr>
        </p:nvSpPr>
        <p:spPr/>
        <p:txBody>
          <a:bodyPr/>
          <a:lstStyle/>
          <a:p>
            <a:fld id="{F5825F3B-AF3F-234F-8248-F172CB702887}" type="slidenum">
              <a:rPr lang="nb-NO" smtClean="0"/>
              <a:t>13</a:t>
            </a:fld>
            <a:endParaRPr lang="nb-NO"/>
          </a:p>
        </p:txBody>
      </p:sp>
    </p:spTree>
    <p:extLst>
      <p:ext uri="{BB962C8B-B14F-4D97-AF65-F5344CB8AC3E}">
        <p14:creationId xmlns:p14="http://schemas.microsoft.com/office/powerpoint/2010/main" val="12251903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b-NO" kern="1200" dirty="0">
                <a:effectLst/>
                <a:latin typeface="+mn-lt"/>
                <a:ea typeface="+mn-ea"/>
                <a:cs typeface="+mn-cs"/>
              </a:rPr>
              <a:t>Jeg sender en </a:t>
            </a:r>
            <a:r>
              <a:rPr lang="nb-NO" dirty="0"/>
              <a:t>melding</a:t>
            </a:r>
            <a:r>
              <a:rPr lang="nb-NO" kern="1200" dirty="0">
                <a:effectLst/>
                <a:latin typeface="+mn-lt"/>
                <a:ea typeface="+mn-ea"/>
                <a:cs typeface="+mn-cs"/>
              </a:rPr>
              <a:t> og spør hvordan det går.</a:t>
            </a:r>
          </a:p>
          <a:p>
            <a:endParaRPr lang="nb-NO" dirty="0"/>
          </a:p>
        </p:txBody>
      </p:sp>
      <p:sp>
        <p:nvSpPr>
          <p:cNvPr id="4" name="Plassholder for lysbildenummer 3"/>
          <p:cNvSpPr>
            <a:spLocks noGrp="1"/>
          </p:cNvSpPr>
          <p:nvPr>
            <p:ph type="sldNum" sz="quarter" idx="10"/>
          </p:nvPr>
        </p:nvSpPr>
        <p:spPr/>
        <p:txBody>
          <a:bodyPr/>
          <a:lstStyle/>
          <a:p>
            <a:fld id="{F5825F3B-AF3F-234F-8248-F172CB702887}" type="slidenum">
              <a:rPr lang="nb-NO" smtClean="0"/>
              <a:t>14</a:t>
            </a:fld>
            <a:endParaRPr lang="nb-NO"/>
          </a:p>
        </p:txBody>
      </p:sp>
    </p:spTree>
    <p:extLst>
      <p:ext uri="{BB962C8B-B14F-4D97-AF65-F5344CB8AC3E}">
        <p14:creationId xmlns:p14="http://schemas.microsoft.com/office/powerpoint/2010/main" val="17008201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kern="1200" dirty="0">
                <a:solidFill>
                  <a:schemeClr val="tx1"/>
                </a:solidFill>
                <a:effectLst/>
                <a:latin typeface="+mn-lt"/>
                <a:ea typeface="+mn-ea"/>
                <a:cs typeface="+mn-cs"/>
              </a:rPr>
              <a:t>Nå fikk jeg melding fra ham! Jeg skal lese for dere. </a:t>
            </a:r>
            <a:endParaRPr lang="nb-NO" dirty="0"/>
          </a:p>
        </p:txBody>
      </p:sp>
      <p:sp>
        <p:nvSpPr>
          <p:cNvPr id="4" name="Plassholder for lysbildenummer 3"/>
          <p:cNvSpPr>
            <a:spLocks noGrp="1"/>
          </p:cNvSpPr>
          <p:nvPr>
            <p:ph type="sldNum" sz="quarter" idx="10"/>
          </p:nvPr>
        </p:nvSpPr>
        <p:spPr/>
        <p:txBody>
          <a:bodyPr/>
          <a:lstStyle/>
          <a:p>
            <a:fld id="{F5825F3B-AF3F-234F-8248-F172CB702887}" type="slidenum">
              <a:rPr lang="nb-NO" smtClean="0"/>
              <a:t>15</a:t>
            </a:fld>
            <a:endParaRPr lang="nb-NO"/>
          </a:p>
        </p:txBody>
      </p:sp>
    </p:spTree>
    <p:extLst>
      <p:ext uri="{BB962C8B-B14F-4D97-AF65-F5344CB8AC3E}">
        <p14:creationId xmlns:p14="http://schemas.microsoft.com/office/powerpoint/2010/main" val="5292173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i="1" kern="1200" dirty="0" smtClean="0">
                <a:solidFill>
                  <a:schemeClr val="tx1"/>
                </a:solidFill>
                <a:effectLst/>
                <a:latin typeface="+mn-lt"/>
                <a:ea typeface="+mn-ea"/>
                <a:cs typeface="+mn-cs"/>
              </a:rPr>
              <a:t>Hei Maki! Jeg sendte deg en melding for ett år siden, for da var jeg helt fortvilet! Fetteren min Na trengte desperat hjelp, og jeg visste ikke hva jeg skulle gjøre. Men i løpet av dette året har utrolige ting skjedd. Heldigvis er det friminutt nå, så jeg skal prøve å fortelle deg.</a:t>
            </a:r>
            <a:endParaRPr lang="nb-NO" sz="1200" kern="1200" dirty="0" smtClean="0">
              <a:solidFill>
                <a:schemeClr val="tx1"/>
              </a:solidFill>
              <a:effectLst/>
              <a:latin typeface="+mn-lt"/>
              <a:ea typeface="+mn-ea"/>
              <a:cs typeface="+mn-cs"/>
            </a:endParaRPr>
          </a:p>
          <a:p>
            <a:r>
              <a:rPr lang="nb-NO" sz="1200" i="1" kern="1200" dirty="0" smtClean="0">
                <a:solidFill>
                  <a:schemeClr val="tx1"/>
                </a:solidFill>
                <a:effectLst/>
                <a:latin typeface="+mn-lt"/>
                <a:ea typeface="+mn-ea"/>
                <a:cs typeface="+mn-cs"/>
              </a:rPr>
              <a:t> </a:t>
            </a:r>
            <a:endParaRPr lang="nb-NO" sz="1200" kern="1200" dirty="0" smtClean="0">
              <a:solidFill>
                <a:schemeClr val="tx1"/>
              </a:solidFill>
              <a:effectLst/>
              <a:latin typeface="+mn-lt"/>
              <a:ea typeface="+mn-ea"/>
              <a:cs typeface="+mn-cs"/>
            </a:endParaRPr>
          </a:p>
          <a:p>
            <a:r>
              <a:rPr lang="nb-NO" sz="1200" i="1" kern="1200" dirty="0" smtClean="0">
                <a:solidFill>
                  <a:schemeClr val="tx1"/>
                </a:solidFill>
                <a:effectLst/>
                <a:latin typeface="+mn-lt"/>
                <a:ea typeface="+mn-ea"/>
                <a:cs typeface="+mn-cs"/>
              </a:rPr>
              <a:t>Mammaen og pappaen til Na er syke og bruker narkotika. Den lille babyen Na lå alene hver natt og gråt. En nabo hørte ham, og kontaktet et daghjem som NMS er med på å drive. Daghjemmet fikk tak i tante, som er tante både til meg og Na. Nå bor vi begge to hos tante. Hun har ingen egne barn, men hun har seks av oss kusiner og fetter boende hos seg. Hver dag er Na på dagsenteret hvor han får trygghet og nærhet. Han har vært så redd at han sover ikke mer enn ti minutter om gangen. Men vi tror det skal bli bedre. Det har allerede gått et år siden Na flyttet hjem til tante og oss andre. Alt går ikke supert, vi bor i slummen i Bangkok, og vi vet at det er vanskelig å si noe om framtiden. Men vi tror det skal gå bra med Na. Men Na har det veldig mye bedre nå enn før. Jeg må sende deg et bilde av ham, jeg rekker det før neste time! Bare vent litt så finner jeg et bilde!</a:t>
            </a:r>
            <a:endParaRPr lang="nb-NO" sz="1200" kern="1200" dirty="0" smtClean="0">
              <a:solidFill>
                <a:schemeClr val="tx1"/>
              </a:solidFill>
              <a:effectLst/>
              <a:latin typeface="+mn-lt"/>
              <a:ea typeface="+mn-ea"/>
              <a:cs typeface="+mn-cs"/>
            </a:endParaRPr>
          </a:p>
          <a:p>
            <a:r>
              <a:rPr lang="nb-NO" sz="1200" i="1" kern="1200" dirty="0" smtClean="0">
                <a:solidFill>
                  <a:schemeClr val="tx1"/>
                </a:solidFill>
                <a:effectLst/>
                <a:latin typeface="+mn-lt"/>
                <a:ea typeface="+mn-ea"/>
                <a:cs typeface="+mn-cs"/>
              </a:rPr>
              <a:t> </a:t>
            </a:r>
            <a:endParaRPr lang="nb-NO" sz="1200" kern="1200" dirty="0" smtClean="0">
              <a:solidFill>
                <a:schemeClr val="tx1"/>
              </a:solidFill>
              <a:effectLst/>
              <a:latin typeface="+mn-lt"/>
              <a:ea typeface="+mn-ea"/>
              <a:cs typeface="+mn-cs"/>
            </a:endParaRPr>
          </a:p>
        </p:txBody>
      </p:sp>
      <p:sp>
        <p:nvSpPr>
          <p:cNvPr id="4" name="Plassholder for lysbildenummer 3"/>
          <p:cNvSpPr>
            <a:spLocks noGrp="1"/>
          </p:cNvSpPr>
          <p:nvPr>
            <p:ph type="sldNum" sz="quarter" idx="10"/>
          </p:nvPr>
        </p:nvSpPr>
        <p:spPr/>
        <p:txBody>
          <a:bodyPr/>
          <a:lstStyle/>
          <a:p>
            <a:fld id="{F5825F3B-AF3F-234F-8248-F172CB702887}" type="slidenum">
              <a:rPr lang="nb-NO" smtClean="0"/>
              <a:t>16</a:t>
            </a:fld>
            <a:endParaRPr lang="nb-NO"/>
          </a:p>
        </p:txBody>
      </p:sp>
    </p:spTree>
    <p:extLst>
      <p:ext uri="{BB962C8B-B14F-4D97-AF65-F5344CB8AC3E}">
        <p14:creationId xmlns:p14="http://schemas.microsoft.com/office/powerpoint/2010/main" val="2092980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kern="1200" dirty="0">
                <a:solidFill>
                  <a:schemeClr val="tx1"/>
                </a:solidFill>
                <a:effectLst/>
                <a:latin typeface="+mn-lt"/>
                <a:ea typeface="+mn-ea"/>
                <a:cs typeface="+mn-cs"/>
              </a:rPr>
              <a:t>Oi, oi. Jeg er så glad for at noen fant lille Na. Men fetteren Michael som vi melder med, han bor jo også i slummen. Jeg må spørre hvordan det går med han også. </a:t>
            </a:r>
            <a:br>
              <a:rPr lang="nb-NO" sz="1200" kern="1200" dirty="0">
                <a:solidFill>
                  <a:schemeClr val="tx1"/>
                </a:solidFill>
                <a:effectLst/>
                <a:latin typeface="+mn-lt"/>
                <a:ea typeface="+mn-ea"/>
                <a:cs typeface="+mn-cs"/>
              </a:rPr>
            </a:br>
            <a:endParaRPr lang="nb-NO" dirty="0"/>
          </a:p>
          <a:p>
            <a:endParaRPr lang="nb-NO" dirty="0"/>
          </a:p>
        </p:txBody>
      </p:sp>
      <p:sp>
        <p:nvSpPr>
          <p:cNvPr id="4" name="Plassholder for lysbildenummer 3"/>
          <p:cNvSpPr>
            <a:spLocks noGrp="1"/>
          </p:cNvSpPr>
          <p:nvPr>
            <p:ph type="sldNum" sz="quarter" idx="10"/>
          </p:nvPr>
        </p:nvSpPr>
        <p:spPr/>
        <p:txBody>
          <a:bodyPr/>
          <a:lstStyle/>
          <a:p>
            <a:fld id="{F5825F3B-AF3F-234F-8248-F172CB702887}" type="slidenum">
              <a:rPr lang="nb-NO" smtClean="0"/>
              <a:t>17</a:t>
            </a:fld>
            <a:endParaRPr lang="nb-NO"/>
          </a:p>
        </p:txBody>
      </p:sp>
    </p:spTree>
    <p:extLst>
      <p:ext uri="{BB962C8B-B14F-4D97-AF65-F5344CB8AC3E}">
        <p14:creationId xmlns:p14="http://schemas.microsoft.com/office/powerpoint/2010/main" val="2547965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i="1" kern="1200" dirty="0" smtClean="0">
                <a:solidFill>
                  <a:schemeClr val="tx1"/>
                </a:solidFill>
                <a:effectLst/>
                <a:latin typeface="+mn-lt"/>
                <a:ea typeface="+mn-ea"/>
                <a:cs typeface="+mn-cs"/>
              </a:rPr>
              <a:t>Maki, jeg kan ikke skrive så mye mer, for friminuttet er snart ferdig, og jeg må inn igjen i klasserommet. Men jeg går altså på skole. De minste barna får være på dagsenteret Nådehjemmet, de eldre barna får være på Immanuel-senteret. Da jeg var seks år, var jeg ferdig der. Men i dag får jeg penger fra kirken slik at jeg kan fortsette på skolen. Gjennom Immanuel-skolen har jeg lært meg engelsk, og det er helt nødvendig for å klare seg på skolen videre. Når jeg blir voksen, har jeg lyst til å jobbe med noe som gjør verden bedre. Jeg har nemlig sett hvor mye det betyr at det finnes noen som jobber mot urettferdighet.</a:t>
            </a:r>
            <a:endParaRPr lang="nb-NO" sz="1200" kern="1200" dirty="0" smtClean="0">
              <a:solidFill>
                <a:schemeClr val="tx1"/>
              </a:solidFill>
              <a:effectLst/>
              <a:latin typeface="+mn-lt"/>
              <a:ea typeface="+mn-ea"/>
              <a:cs typeface="+mn-cs"/>
            </a:endParaRPr>
          </a:p>
          <a:p>
            <a:r>
              <a:rPr lang="nb-NO" sz="1200" kern="1200" dirty="0" smtClean="0">
                <a:solidFill>
                  <a:schemeClr val="tx1"/>
                </a:solidFill>
                <a:effectLst/>
                <a:latin typeface="+mn-lt"/>
                <a:ea typeface="+mn-ea"/>
                <a:cs typeface="+mn-cs"/>
              </a:rPr>
              <a:t> </a:t>
            </a:r>
          </a:p>
          <a:p>
            <a:r>
              <a:rPr lang="nb-NO" sz="1200" i="1" kern="1200" dirty="0" smtClean="0">
                <a:solidFill>
                  <a:schemeClr val="tx1"/>
                </a:solidFill>
                <a:effectLst/>
                <a:latin typeface="+mn-lt"/>
                <a:ea typeface="+mn-ea"/>
                <a:cs typeface="+mn-cs"/>
              </a:rPr>
              <a:t>På </a:t>
            </a:r>
            <a:r>
              <a:rPr lang="nb-NO" sz="1200" i="1" kern="1200" dirty="0" err="1" smtClean="0">
                <a:solidFill>
                  <a:schemeClr val="tx1"/>
                </a:solidFill>
                <a:effectLst/>
                <a:latin typeface="+mn-lt"/>
                <a:ea typeface="+mn-ea"/>
                <a:cs typeface="+mn-cs"/>
              </a:rPr>
              <a:t>Immanuelskolen</a:t>
            </a:r>
            <a:r>
              <a:rPr lang="nb-NO" sz="1200" i="1" kern="1200" dirty="0" smtClean="0">
                <a:solidFill>
                  <a:schemeClr val="tx1"/>
                </a:solidFill>
                <a:effectLst/>
                <a:latin typeface="+mn-lt"/>
                <a:ea typeface="+mn-ea"/>
                <a:cs typeface="+mn-cs"/>
              </a:rPr>
              <a:t> har jeg hørt at Gud har gitt oss så utrolig mye og at vi kan dele videre. Blir du og vennene dine også med på å dele videre av det vi har fått, Maki?</a:t>
            </a:r>
            <a:endParaRPr lang="nb-NO" sz="1200" kern="1200" dirty="0">
              <a:solidFill>
                <a:schemeClr val="tx1"/>
              </a:solidFill>
              <a:effectLst/>
              <a:latin typeface="+mn-lt"/>
              <a:ea typeface="+mn-ea"/>
              <a:cs typeface="+mn-cs"/>
            </a:endParaRPr>
          </a:p>
        </p:txBody>
      </p:sp>
      <p:sp>
        <p:nvSpPr>
          <p:cNvPr id="4" name="Plassholder for lysbildenummer 3"/>
          <p:cNvSpPr>
            <a:spLocks noGrp="1"/>
          </p:cNvSpPr>
          <p:nvPr>
            <p:ph type="sldNum" sz="quarter" idx="10"/>
          </p:nvPr>
        </p:nvSpPr>
        <p:spPr/>
        <p:txBody>
          <a:bodyPr/>
          <a:lstStyle/>
          <a:p>
            <a:fld id="{F5825F3B-AF3F-234F-8248-F172CB702887}" type="slidenum">
              <a:rPr lang="nb-NO" smtClean="0"/>
              <a:t>18</a:t>
            </a:fld>
            <a:endParaRPr lang="nb-NO"/>
          </a:p>
        </p:txBody>
      </p:sp>
    </p:spTree>
    <p:extLst>
      <p:ext uri="{BB962C8B-B14F-4D97-AF65-F5344CB8AC3E}">
        <p14:creationId xmlns:p14="http://schemas.microsoft.com/office/powerpoint/2010/main" val="15704388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cs typeface="Calibri"/>
            </a:endParaRPr>
          </a:p>
        </p:txBody>
      </p:sp>
      <p:sp>
        <p:nvSpPr>
          <p:cNvPr id="4" name="Plassholder for lysbildenummer 3"/>
          <p:cNvSpPr>
            <a:spLocks noGrp="1"/>
          </p:cNvSpPr>
          <p:nvPr>
            <p:ph type="sldNum" sz="quarter" idx="10"/>
          </p:nvPr>
        </p:nvSpPr>
        <p:spPr/>
        <p:txBody>
          <a:bodyPr/>
          <a:lstStyle/>
          <a:p>
            <a:fld id="{F5825F3B-AF3F-234F-8248-F172CB702887}" type="slidenum">
              <a:rPr lang="nb-NO" smtClean="0"/>
              <a:t>19</a:t>
            </a:fld>
            <a:endParaRPr lang="nb-NO"/>
          </a:p>
        </p:txBody>
      </p:sp>
    </p:spTree>
    <p:extLst>
      <p:ext uri="{BB962C8B-B14F-4D97-AF65-F5344CB8AC3E}">
        <p14:creationId xmlns:p14="http://schemas.microsoft.com/office/powerpoint/2010/main" val="4099668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kern="1200" dirty="0">
                <a:solidFill>
                  <a:schemeClr val="tx1"/>
                </a:solidFill>
                <a:effectLst/>
                <a:latin typeface="+mn-lt"/>
                <a:ea typeface="+mn-ea"/>
                <a:cs typeface="+mn-cs"/>
              </a:rPr>
              <a:t>Thailand ligger i Asia og grenser til Myanmar, Kambodsja og Malaysia.   </a:t>
            </a:r>
          </a:p>
          <a:p>
            <a:r>
              <a:rPr lang="nb-NO" sz="1200" b="1" kern="1200" dirty="0">
                <a:solidFill>
                  <a:schemeClr val="tx1"/>
                </a:solidFill>
                <a:effectLst/>
                <a:latin typeface="+mn-lt"/>
                <a:ea typeface="+mn-ea"/>
                <a:cs typeface="+mn-cs"/>
              </a:rPr>
              <a:t>Hvordan si hei: </a:t>
            </a:r>
            <a:r>
              <a:rPr lang="nb-NO" sz="1200" kern="1200" dirty="0">
                <a:solidFill>
                  <a:schemeClr val="tx1"/>
                </a:solidFill>
                <a:effectLst/>
                <a:latin typeface="+mn-lt"/>
                <a:ea typeface="+mn-ea"/>
                <a:cs typeface="+mn-cs"/>
              </a:rPr>
              <a:t>Thailandsk er et tonalt språk. Det betyr at tonefallet du bruker er viktig for at andre skal forstå hva du sier. For å si hei, sier du ”</a:t>
            </a:r>
            <a:r>
              <a:rPr lang="nb-NO" sz="1200" kern="1200" dirty="0" err="1">
                <a:solidFill>
                  <a:schemeClr val="tx1"/>
                </a:solidFill>
                <a:effectLst/>
                <a:latin typeface="+mn-lt"/>
                <a:ea typeface="+mn-ea"/>
                <a:cs typeface="+mn-cs"/>
              </a:rPr>
              <a:t>sawàt</a:t>
            </a:r>
            <a:r>
              <a:rPr lang="nb-NO" sz="1200" kern="1200" dirty="0">
                <a:solidFill>
                  <a:schemeClr val="tx1"/>
                </a:solidFill>
                <a:effectLst/>
                <a:latin typeface="+mn-lt"/>
                <a:ea typeface="+mn-ea"/>
                <a:cs typeface="+mn-cs"/>
              </a:rPr>
              <a:t>-dii-</a:t>
            </a:r>
            <a:r>
              <a:rPr lang="nb-NO" sz="1200" kern="1200" dirty="0" err="1">
                <a:solidFill>
                  <a:schemeClr val="tx1"/>
                </a:solidFill>
                <a:effectLst/>
                <a:latin typeface="+mn-lt"/>
                <a:ea typeface="+mn-ea"/>
                <a:cs typeface="+mn-cs"/>
              </a:rPr>
              <a:t>khráp</a:t>
            </a:r>
            <a:r>
              <a:rPr lang="nb-NO" sz="1200" kern="1200" dirty="0">
                <a:solidFill>
                  <a:schemeClr val="tx1"/>
                </a:solidFill>
                <a:effectLst/>
                <a:latin typeface="+mn-lt"/>
                <a:ea typeface="+mn-ea"/>
                <a:cs typeface="+mn-cs"/>
              </a:rPr>
              <a:t>” hvis du er en gutt. Jenter sier ”</a:t>
            </a:r>
            <a:r>
              <a:rPr lang="nb-NO" sz="1200" kern="1200" dirty="0" err="1">
                <a:solidFill>
                  <a:schemeClr val="tx1"/>
                </a:solidFill>
                <a:effectLst/>
                <a:latin typeface="+mn-lt"/>
                <a:ea typeface="+mn-ea"/>
                <a:cs typeface="+mn-cs"/>
              </a:rPr>
              <a:t>sawàt</a:t>
            </a:r>
            <a:r>
              <a:rPr lang="nb-NO" sz="1200" kern="1200" dirty="0">
                <a:solidFill>
                  <a:schemeClr val="tx1"/>
                </a:solidFill>
                <a:effectLst/>
                <a:latin typeface="+mn-lt"/>
                <a:ea typeface="+mn-ea"/>
                <a:cs typeface="+mn-cs"/>
              </a:rPr>
              <a:t>-dii-</a:t>
            </a:r>
            <a:r>
              <a:rPr lang="nb-NO" sz="1200" kern="1200" dirty="0" err="1">
                <a:solidFill>
                  <a:schemeClr val="tx1"/>
                </a:solidFill>
                <a:effectLst/>
                <a:latin typeface="+mn-lt"/>
                <a:ea typeface="+mn-ea"/>
                <a:cs typeface="+mn-cs"/>
              </a:rPr>
              <a:t>kâ</a:t>
            </a:r>
            <a:r>
              <a:rPr lang="nb-NO" sz="1200" kern="1200" dirty="0">
                <a:solidFill>
                  <a:schemeClr val="tx1"/>
                </a:solidFill>
                <a:effectLst/>
                <a:latin typeface="+mn-lt"/>
                <a:ea typeface="+mn-ea"/>
                <a:cs typeface="+mn-cs"/>
              </a:rPr>
              <a:t>”. (Men det krever både tonefall og kroppsspråk, så da kan dere få noen gode tips her: </a:t>
            </a:r>
            <a:r>
              <a:rPr lang="nb-NO" sz="1200" kern="1200" dirty="0" err="1">
                <a:solidFill>
                  <a:schemeClr val="tx1"/>
                </a:solidFill>
                <a:effectLst/>
                <a:latin typeface="+mn-lt"/>
                <a:ea typeface="+mn-ea"/>
                <a:cs typeface="+mn-cs"/>
              </a:rPr>
              <a:t>https</a:t>
            </a:r>
            <a:r>
              <a:rPr lang="nb-NO" sz="1200" kern="1200" dirty="0">
                <a:solidFill>
                  <a:schemeClr val="tx1"/>
                </a:solidFill>
                <a:effectLst/>
                <a:latin typeface="+mn-lt"/>
                <a:ea typeface="+mn-ea"/>
                <a:cs typeface="+mn-cs"/>
              </a:rPr>
              <a:t>://</a:t>
            </a:r>
            <a:r>
              <a:rPr lang="nb-NO" sz="1200" kern="1200" dirty="0" err="1">
                <a:solidFill>
                  <a:schemeClr val="tx1"/>
                </a:solidFill>
                <a:effectLst/>
                <a:latin typeface="+mn-lt"/>
                <a:ea typeface="+mn-ea"/>
                <a:cs typeface="+mn-cs"/>
              </a:rPr>
              <a:t>www.youtube.com</a:t>
            </a:r>
            <a:r>
              <a:rPr lang="nb-NO" sz="1200" kern="1200" dirty="0">
                <a:solidFill>
                  <a:schemeClr val="tx1"/>
                </a:solidFill>
                <a:effectLst/>
                <a:latin typeface="+mn-lt"/>
                <a:ea typeface="+mn-ea"/>
                <a:cs typeface="+mn-cs"/>
              </a:rPr>
              <a:t>/</a:t>
            </a:r>
            <a:r>
              <a:rPr lang="nb-NO" sz="1200" kern="1200" dirty="0" err="1">
                <a:solidFill>
                  <a:schemeClr val="tx1"/>
                </a:solidFill>
                <a:effectLst/>
                <a:latin typeface="+mn-lt"/>
                <a:ea typeface="+mn-ea"/>
                <a:cs typeface="+mn-cs"/>
              </a:rPr>
              <a:t>watch?v</a:t>
            </a:r>
            <a:r>
              <a:rPr lang="nb-NO" sz="1200" kern="1200" dirty="0">
                <a:solidFill>
                  <a:schemeClr val="tx1"/>
                </a:solidFill>
                <a:effectLst/>
                <a:latin typeface="+mn-lt"/>
                <a:ea typeface="+mn-ea"/>
                <a:cs typeface="+mn-cs"/>
              </a:rPr>
              <a:t>=RyHgg4DACjk)</a:t>
            </a:r>
          </a:p>
          <a:p>
            <a:r>
              <a:rPr lang="nb-NO" sz="1200" kern="1200" dirty="0">
                <a:solidFill>
                  <a:schemeClr val="tx1"/>
                </a:solidFill>
                <a:effectLst/>
                <a:latin typeface="+mn-lt"/>
                <a:ea typeface="+mn-ea"/>
                <a:cs typeface="+mn-cs"/>
              </a:rPr>
              <a:t/>
            </a:r>
            <a:br>
              <a:rPr lang="nb-NO" sz="1200" kern="1200" dirty="0">
                <a:solidFill>
                  <a:schemeClr val="tx1"/>
                </a:solidFill>
                <a:effectLst/>
                <a:latin typeface="+mn-lt"/>
                <a:ea typeface="+mn-ea"/>
                <a:cs typeface="+mn-cs"/>
              </a:rPr>
            </a:br>
            <a:endParaRPr lang="nb-NO" dirty="0"/>
          </a:p>
        </p:txBody>
      </p:sp>
      <p:sp>
        <p:nvSpPr>
          <p:cNvPr id="4" name="Plassholder for lysbildenummer 3"/>
          <p:cNvSpPr>
            <a:spLocks noGrp="1"/>
          </p:cNvSpPr>
          <p:nvPr>
            <p:ph type="sldNum" sz="quarter" idx="10"/>
          </p:nvPr>
        </p:nvSpPr>
        <p:spPr/>
        <p:txBody>
          <a:bodyPr/>
          <a:lstStyle/>
          <a:p>
            <a:fld id="{F5825F3B-AF3F-234F-8248-F172CB702887}" type="slidenum">
              <a:rPr lang="nb-NO" smtClean="0"/>
              <a:t>2</a:t>
            </a:fld>
            <a:endParaRPr lang="nb-NO"/>
          </a:p>
        </p:txBody>
      </p:sp>
    </p:spTree>
    <p:extLst>
      <p:ext uri="{BB962C8B-B14F-4D97-AF65-F5344CB8AC3E}">
        <p14:creationId xmlns:p14="http://schemas.microsoft.com/office/powerpoint/2010/main" val="2480157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kern="1200" dirty="0">
                <a:solidFill>
                  <a:schemeClr val="tx1"/>
                </a:solidFill>
                <a:effectLst/>
                <a:latin typeface="+mn-lt"/>
                <a:ea typeface="+mn-ea"/>
                <a:cs typeface="+mn-cs"/>
              </a:rPr>
              <a:t>Men oi! Ny bildemelding. </a:t>
            </a:r>
            <a:r>
              <a:rPr lang="nb-NO" sz="1200" kern="1200" dirty="0" err="1">
                <a:solidFill>
                  <a:schemeClr val="tx1"/>
                </a:solidFill>
                <a:effectLst/>
                <a:latin typeface="+mn-lt"/>
                <a:ea typeface="+mn-ea"/>
                <a:cs typeface="+mn-cs"/>
              </a:rPr>
              <a:t>Oups</a:t>
            </a:r>
            <a:r>
              <a:rPr lang="nb-NO" sz="1200" kern="1200" dirty="0">
                <a:solidFill>
                  <a:schemeClr val="tx1"/>
                </a:solidFill>
                <a:effectLst/>
                <a:latin typeface="+mn-lt"/>
                <a:ea typeface="+mn-ea"/>
                <a:cs typeface="+mn-cs"/>
              </a:rPr>
              <a:t>. Fra NMS Gjenbruk: </a:t>
            </a:r>
          </a:p>
        </p:txBody>
      </p:sp>
      <p:sp>
        <p:nvSpPr>
          <p:cNvPr id="4" name="Plassholder for lysbildenummer 3"/>
          <p:cNvSpPr>
            <a:spLocks noGrp="1"/>
          </p:cNvSpPr>
          <p:nvPr>
            <p:ph type="sldNum" sz="quarter" idx="10"/>
          </p:nvPr>
        </p:nvSpPr>
        <p:spPr/>
        <p:txBody>
          <a:bodyPr/>
          <a:lstStyle/>
          <a:p>
            <a:fld id="{F5825F3B-AF3F-234F-8248-F172CB702887}" type="slidenum">
              <a:rPr lang="nb-NO" smtClean="0"/>
              <a:t>20</a:t>
            </a:fld>
            <a:endParaRPr lang="nb-NO"/>
          </a:p>
        </p:txBody>
      </p:sp>
    </p:spTree>
    <p:extLst>
      <p:ext uri="{BB962C8B-B14F-4D97-AF65-F5344CB8AC3E}">
        <p14:creationId xmlns:p14="http://schemas.microsoft.com/office/powerpoint/2010/main" val="13472759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Les opp</a:t>
            </a:r>
            <a:r>
              <a:rPr lang="nb-NO" baseline="0" dirty="0"/>
              <a:t> meldingen. </a:t>
            </a:r>
            <a:endParaRPr lang="nb-NO" dirty="0"/>
          </a:p>
        </p:txBody>
      </p:sp>
      <p:sp>
        <p:nvSpPr>
          <p:cNvPr id="4" name="Plassholder for lysbildenummer 3"/>
          <p:cNvSpPr>
            <a:spLocks noGrp="1"/>
          </p:cNvSpPr>
          <p:nvPr>
            <p:ph type="sldNum" sz="quarter" idx="10"/>
          </p:nvPr>
        </p:nvSpPr>
        <p:spPr/>
        <p:txBody>
          <a:bodyPr/>
          <a:lstStyle/>
          <a:p>
            <a:fld id="{F5825F3B-AF3F-234F-8248-F172CB702887}" type="slidenum">
              <a:rPr lang="nb-NO" smtClean="0"/>
              <a:t>21</a:t>
            </a:fld>
            <a:endParaRPr lang="nb-NO"/>
          </a:p>
        </p:txBody>
      </p:sp>
    </p:spTree>
    <p:extLst>
      <p:ext uri="{BB962C8B-B14F-4D97-AF65-F5344CB8AC3E}">
        <p14:creationId xmlns:p14="http://schemas.microsoft.com/office/powerpoint/2010/main" val="5990823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Et verdifullt fat..? </a:t>
            </a:r>
            <a:r>
              <a:rPr lang="nb-NO" dirty="0" err="1"/>
              <a:t>Ånei</a:t>
            </a:r>
            <a:r>
              <a:rPr lang="nb-NO" dirty="0"/>
              <a:t>, </a:t>
            </a:r>
            <a:r>
              <a:rPr lang="nb-NO" dirty="0" err="1"/>
              <a:t>ånei</a:t>
            </a:r>
            <a:r>
              <a:rPr lang="nb-NO" dirty="0"/>
              <a:t>.</a:t>
            </a:r>
            <a:r>
              <a:rPr lang="nb-NO" baseline="0" dirty="0"/>
              <a:t> Nå har jeg visst gjort det igjen... </a:t>
            </a:r>
            <a:endParaRPr lang="nb-NO" dirty="0"/>
          </a:p>
        </p:txBody>
      </p:sp>
      <p:sp>
        <p:nvSpPr>
          <p:cNvPr id="4" name="Plassholder for lysbildenummer 3"/>
          <p:cNvSpPr>
            <a:spLocks noGrp="1"/>
          </p:cNvSpPr>
          <p:nvPr>
            <p:ph type="sldNum" sz="quarter" idx="10"/>
          </p:nvPr>
        </p:nvSpPr>
        <p:spPr/>
        <p:txBody>
          <a:bodyPr/>
          <a:lstStyle/>
          <a:p>
            <a:fld id="{F5825F3B-AF3F-234F-8248-F172CB702887}" type="slidenum">
              <a:rPr lang="nb-NO" smtClean="0"/>
              <a:t>22</a:t>
            </a:fld>
            <a:endParaRPr lang="nb-NO"/>
          </a:p>
        </p:txBody>
      </p:sp>
    </p:spTree>
    <p:extLst>
      <p:ext uri="{BB962C8B-B14F-4D97-AF65-F5344CB8AC3E}">
        <p14:creationId xmlns:p14="http://schemas.microsoft.com/office/powerpoint/2010/main" val="9065541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kern="1200" dirty="0" err="1">
                <a:solidFill>
                  <a:schemeClr val="tx1"/>
                </a:solidFill>
                <a:effectLst/>
                <a:latin typeface="+mn-lt"/>
                <a:ea typeface="+mn-ea"/>
                <a:cs typeface="+mn-cs"/>
              </a:rPr>
              <a:t>Oups</a:t>
            </a:r>
            <a:r>
              <a:rPr lang="nb-NO" sz="1200" kern="1200" dirty="0">
                <a:solidFill>
                  <a:schemeClr val="tx1"/>
                </a:solidFill>
                <a:effectLst/>
                <a:latin typeface="+mn-lt"/>
                <a:ea typeface="+mn-ea"/>
                <a:cs typeface="+mn-cs"/>
              </a:rPr>
              <a:t> jeg må løpe! Snakkes!</a:t>
            </a:r>
            <a:endParaRPr lang="nb-NO" dirty="0"/>
          </a:p>
        </p:txBody>
      </p:sp>
      <p:sp>
        <p:nvSpPr>
          <p:cNvPr id="4" name="Plassholder for lysbildenummer 3"/>
          <p:cNvSpPr>
            <a:spLocks noGrp="1"/>
          </p:cNvSpPr>
          <p:nvPr>
            <p:ph type="sldNum" sz="quarter" idx="10"/>
          </p:nvPr>
        </p:nvSpPr>
        <p:spPr/>
        <p:txBody>
          <a:bodyPr/>
          <a:lstStyle/>
          <a:p>
            <a:fld id="{F5825F3B-AF3F-234F-8248-F172CB702887}" type="slidenum">
              <a:rPr lang="nb-NO" smtClean="0"/>
              <a:t>23</a:t>
            </a:fld>
            <a:endParaRPr lang="nb-NO"/>
          </a:p>
        </p:txBody>
      </p:sp>
    </p:spTree>
    <p:extLst>
      <p:ext uri="{BB962C8B-B14F-4D97-AF65-F5344CB8AC3E}">
        <p14:creationId xmlns:p14="http://schemas.microsoft.com/office/powerpoint/2010/main" val="15285916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kern="1200" dirty="0" smtClean="0">
                <a:solidFill>
                  <a:schemeClr val="tx1"/>
                </a:solidFill>
                <a:effectLst/>
                <a:latin typeface="+mn-lt"/>
                <a:ea typeface="+mn-ea"/>
                <a:cs typeface="+mn-cs"/>
              </a:rPr>
              <a:t>Barn og unge som Na og Michael i Thailand</a:t>
            </a:r>
          </a:p>
          <a:p>
            <a:r>
              <a:rPr lang="nb-NO" sz="1200" kern="1200" dirty="0" smtClean="0">
                <a:solidFill>
                  <a:schemeClr val="tx1"/>
                </a:solidFill>
                <a:effectLst/>
                <a:latin typeface="+mn-lt"/>
                <a:ea typeface="+mn-ea"/>
                <a:cs typeface="+mn-cs"/>
              </a:rPr>
              <a:t>For kirken i Thailand.</a:t>
            </a:r>
          </a:p>
          <a:p>
            <a:r>
              <a:rPr lang="nb-NO" sz="1200" kern="1200" dirty="0" smtClean="0">
                <a:solidFill>
                  <a:schemeClr val="tx1"/>
                </a:solidFill>
                <a:effectLst/>
                <a:latin typeface="+mn-lt"/>
                <a:ea typeface="+mn-ea"/>
                <a:cs typeface="+mn-cs"/>
              </a:rPr>
              <a:t>Nådehjemmet i Thailand.</a:t>
            </a:r>
          </a:p>
          <a:p>
            <a:r>
              <a:rPr lang="nb-NO" sz="1200" kern="1200" dirty="0" smtClean="0">
                <a:solidFill>
                  <a:schemeClr val="tx1"/>
                </a:solidFill>
                <a:effectLst/>
                <a:latin typeface="+mn-lt"/>
                <a:ea typeface="+mn-ea"/>
                <a:cs typeface="+mn-cs"/>
              </a:rPr>
              <a:t>For alle som deler tid, tro, ting og talent i Thailand.</a:t>
            </a:r>
          </a:p>
          <a:p>
            <a:r>
              <a:rPr lang="nb-NO" sz="1200" kern="1200" dirty="0" smtClean="0">
                <a:solidFill>
                  <a:schemeClr val="tx1"/>
                </a:solidFill>
                <a:effectLst/>
                <a:latin typeface="+mn-lt"/>
                <a:ea typeface="+mn-ea"/>
                <a:cs typeface="+mn-cs"/>
              </a:rPr>
              <a:t>Takk Gud for at du er glad i menneskene i Thailand. Takk at vi er skapt og elsket av Deg!</a:t>
            </a:r>
            <a:endParaRPr lang="nb-NO" sz="1200" kern="1200" dirty="0">
              <a:solidFill>
                <a:schemeClr val="tx1"/>
              </a:solidFill>
              <a:effectLst/>
              <a:latin typeface="+mn-lt"/>
              <a:ea typeface="+mn-ea"/>
              <a:cs typeface="+mn-cs"/>
            </a:endParaRPr>
          </a:p>
        </p:txBody>
      </p:sp>
      <p:sp>
        <p:nvSpPr>
          <p:cNvPr id="4" name="Plassholder for lysbildenummer 3"/>
          <p:cNvSpPr>
            <a:spLocks noGrp="1"/>
          </p:cNvSpPr>
          <p:nvPr>
            <p:ph type="sldNum" sz="quarter" idx="10"/>
          </p:nvPr>
        </p:nvSpPr>
        <p:spPr/>
        <p:txBody>
          <a:bodyPr/>
          <a:lstStyle/>
          <a:p>
            <a:fld id="{F5825F3B-AF3F-234F-8248-F172CB702887}" type="slidenum">
              <a:rPr lang="nb-NO" smtClean="0"/>
              <a:t>24</a:t>
            </a:fld>
            <a:endParaRPr lang="nb-NO"/>
          </a:p>
        </p:txBody>
      </p:sp>
    </p:spTree>
    <p:extLst>
      <p:ext uri="{BB962C8B-B14F-4D97-AF65-F5344CB8AC3E}">
        <p14:creationId xmlns:p14="http://schemas.microsoft.com/office/powerpoint/2010/main" val="20375120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kern="1200" dirty="0">
                <a:solidFill>
                  <a:schemeClr val="tx1"/>
                </a:solidFill>
                <a:effectLst/>
                <a:latin typeface="+mn-lt"/>
                <a:ea typeface="+mn-ea"/>
                <a:cs typeface="+mn-cs"/>
              </a:rPr>
              <a:t>Leken</a:t>
            </a:r>
            <a:r>
              <a:rPr lang="nb-NO" sz="1200" kern="1200" baseline="0" dirty="0">
                <a:solidFill>
                  <a:schemeClr val="tx1"/>
                </a:solidFill>
                <a:effectLst/>
                <a:latin typeface="+mn-lt"/>
                <a:ea typeface="+mn-ea"/>
                <a:cs typeface="+mn-cs"/>
              </a:rPr>
              <a:t> ”Vinden blåser”</a:t>
            </a:r>
            <a:br>
              <a:rPr lang="nb-NO" sz="1200" kern="1200" baseline="0" dirty="0">
                <a:solidFill>
                  <a:schemeClr val="tx1"/>
                </a:solidFill>
                <a:effectLst/>
                <a:latin typeface="+mn-lt"/>
                <a:ea typeface="+mn-ea"/>
                <a:cs typeface="+mn-cs"/>
              </a:rPr>
            </a:br>
            <a:r>
              <a:rPr lang="nb-NO" sz="1200" kern="1200" dirty="0">
                <a:solidFill>
                  <a:schemeClr val="tx1"/>
                </a:solidFill>
                <a:effectLst/>
                <a:latin typeface="+mn-lt"/>
                <a:ea typeface="+mn-ea"/>
                <a:cs typeface="+mn-cs"/>
              </a:rPr>
              <a:t>Du trenger: Stoler nok til alle unntatt én.  </a:t>
            </a:r>
          </a:p>
          <a:p>
            <a:r>
              <a:rPr lang="nb-NO" sz="1200" kern="1200" dirty="0">
                <a:solidFill>
                  <a:schemeClr val="tx1"/>
                </a:solidFill>
                <a:effectLst/>
                <a:latin typeface="+mn-lt"/>
                <a:ea typeface="+mn-ea"/>
                <a:cs typeface="+mn-cs"/>
              </a:rPr>
              <a:t>Slik gjør du: Alle deltakerne sitter i en ring på stoler. En står i midten. </a:t>
            </a:r>
            <a:br>
              <a:rPr lang="nb-NO" sz="1200" kern="1200" dirty="0">
                <a:solidFill>
                  <a:schemeClr val="tx1"/>
                </a:solidFill>
                <a:effectLst/>
                <a:latin typeface="+mn-lt"/>
                <a:ea typeface="+mn-ea"/>
                <a:cs typeface="+mn-cs"/>
              </a:rPr>
            </a:br>
            <a:r>
              <a:rPr lang="nb-NO" sz="1200" kern="1200" dirty="0">
                <a:solidFill>
                  <a:schemeClr val="tx1"/>
                </a:solidFill>
                <a:effectLst/>
                <a:latin typeface="+mn-lt"/>
                <a:ea typeface="+mn-ea"/>
                <a:cs typeface="+mn-cs"/>
              </a:rPr>
              <a:t>Den som står i midten roper ”Lompe </a:t>
            </a:r>
            <a:r>
              <a:rPr lang="nb-NO" sz="1200" kern="1200" dirty="0" err="1">
                <a:solidFill>
                  <a:schemeClr val="tx1"/>
                </a:solidFill>
                <a:effectLst/>
                <a:latin typeface="+mn-lt"/>
                <a:ea typeface="+mn-ea"/>
                <a:cs typeface="+mn-cs"/>
              </a:rPr>
              <a:t>lompat</a:t>
            </a:r>
            <a:r>
              <a:rPr lang="nb-NO" sz="1200" kern="1200" dirty="0">
                <a:solidFill>
                  <a:schemeClr val="tx1"/>
                </a:solidFill>
                <a:effectLst/>
                <a:latin typeface="+mn-lt"/>
                <a:ea typeface="+mn-ea"/>
                <a:cs typeface="+mn-cs"/>
              </a:rPr>
              <a:t>!” (vinden blåser).</a:t>
            </a:r>
            <a:br>
              <a:rPr lang="nb-NO" sz="1200" kern="1200" dirty="0">
                <a:solidFill>
                  <a:schemeClr val="tx1"/>
                </a:solidFill>
                <a:effectLst/>
                <a:latin typeface="+mn-lt"/>
                <a:ea typeface="+mn-ea"/>
                <a:cs typeface="+mn-cs"/>
              </a:rPr>
            </a:br>
            <a:r>
              <a:rPr lang="nb-NO" sz="1200" kern="1200" dirty="0">
                <a:solidFill>
                  <a:schemeClr val="tx1"/>
                </a:solidFill>
                <a:effectLst/>
                <a:latin typeface="+mn-lt"/>
                <a:ea typeface="+mn-ea"/>
                <a:cs typeface="+mn-cs"/>
              </a:rPr>
              <a:t>De som sitter på stolene svarer ”</a:t>
            </a:r>
            <a:r>
              <a:rPr lang="nb-NO" sz="1200" kern="1200" dirty="0" err="1">
                <a:solidFill>
                  <a:schemeClr val="tx1"/>
                </a:solidFill>
                <a:effectLst/>
                <a:latin typeface="+mn-lt"/>
                <a:ea typeface="+mn-ea"/>
                <a:cs typeface="+mn-cs"/>
              </a:rPr>
              <a:t>Lompat</a:t>
            </a:r>
            <a:r>
              <a:rPr lang="nb-NO" sz="1200" kern="1200" dirty="0">
                <a:solidFill>
                  <a:schemeClr val="tx1"/>
                </a:solidFill>
                <a:effectLst/>
                <a:latin typeface="+mn-lt"/>
                <a:ea typeface="+mn-ea"/>
                <a:cs typeface="+mn-cs"/>
              </a:rPr>
              <a:t> </a:t>
            </a:r>
            <a:r>
              <a:rPr lang="nb-NO" sz="1200" kern="1200" dirty="0" err="1">
                <a:solidFill>
                  <a:schemeClr val="tx1"/>
                </a:solidFill>
                <a:effectLst/>
                <a:latin typeface="+mn-lt"/>
                <a:ea typeface="+mn-ea"/>
                <a:cs typeface="+mn-cs"/>
              </a:rPr>
              <a:t>arai</a:t>
            </a:r>
            <a:r>
              <a:rPr lang="nb-NO" sz="1200" kern="1200" dirty="0">
                <a:solidFill>
                  <a:schemeClr val="tx1"/>
                </a:solidFill>
                <a:effectLst/>
                <a:latin typeface="+mn-lt"/>
                <a:ea typeface="+mn-ea"/>
                <a:cs typeface="+mn-cs"/>
              </a:rPr>
              <a:t>!” (blåser hva).</a:t>
            </a:r>
          </a:p>
          <a:p>
            <a:r>
              <a:rPr lang="nb-NO" sz="1200" kern="1200" dirty="0">
                <a:solidFill>
                  <a:schemeClr val="tx1"/>
                </a:solidFill>
                <a:effectLst/>
                <a:latin typeface="+mn-lt"/>
                <a:ea typeface="+mn-ea"/>
                <a:cs typeface="+mn-cs"/>
              </a:rPr>
              <a:t>Den i midten roper f.eks. ”Den som har hvite bukser”. </a:t>
            </a:r>
          </a:p>
          <a:p>
            <a:r>
              <a:rPr lang="nb-NO" sz="1200" kern="1200" dirty="0">
                <a:solidFill>
                  <a:schemeClr val="tx1"/>
                </a:solidFill>
                <a:effectLst/>
                <a:latin typeface="+mn-lt"/>
                <a:ea typeface="+mn-ea"/>
                <a:cs typeface="+mn-cs"/>
              </a:rPr>
              <a:t/>
            </a:r>
            <a:br>
              <a:rPr lang="nb-NO" sz="1200" kern="1200" dirty="0">
                <a:solidFill>
                  <a:schemeClr val="tx1"/>
                </a:solidFill>
                <a:effectLst/>
                <a:latin typeface="+mn-lt"/>
                <a:ea typeface="+mn-ea"/>
                <a:cs typeface="+mn-cs"/>
              </a:rPr>
            </a:br>
            <a:r>
              <a:rPr lang="nb-NO" sz="1200" kern="1200" dirty="0">
                <a:solidFill>
                  <a:schemeClr val="tx1"/>
                </a:solidFill>
                <a:effectLst/>
                <a:latin typeface="+mn-lt"/>
                <a:ea typeface="+mn-ea"/>
                <a:cs typeface="+mn-cs"/>
              </a:rPr>
              <a:t>Alle som har hvite bukser reiser seg. De skal nå finne seg en ledig stol, men de kan ikke sette seg ned på sin egen plass. Den som ikke finner ledig stol, må stå i midten. En gjentar nå det samme som sist. Istedenfor hvite bukser kan den som står i midten si ”alle med briller”, ”alle med blå sokker” osv. </a:t>
            </a:r>
          </a:p>
          <a:p>
            <a:endParaRPr lang="nb-NO" sz="1200" kern="1200" dirty="0">
              <a:solidFill>
                <a:schemeClr val="tx1"/>
              </a:solidFill>
              <a:effectLst/>
              <a:latin typeface="+mn-lt"/>
              <a:ea typeface="+mn-ea"/>
              <a:cs typeface="+mn-cs"/>
            </a:endParaRPr>
          </a:p>
        </p:txBody>
      </p:sp>
      <p:sp>
        <p:nvSpPr>
          <p:cNvPr id="4" name="Plassholder for lysbildenummer 3"/>
          <p:cNvSpPr>
            <a:spLocks noGrp="1"/>
          </p:cNvSpPr>
          <p:nvPr>
            <p:ph type="sldNum" sz="quarter" idx="10"/>
          </p:nvPr>
        </p:nvSpPr>
        <p:spPr/>
        <p:txBody>
          <a:bodyPr/>
          <a:lstStyle/>
          <a:p>
            <a:fld id="{F5825F3B-AF3F-234F-8248-F172CB702887}" type="slidenum">
              <a:rPr lang="nb-NO" smtClean="0"/>
              <a:t>25</a:t>
            </a:fld>
            <a:endParaRPr lang="nb-NO"/>
          </a:p>
        </p:txBody>
      </p:sp>
    </p:spTree>
    <p:extLst>
      <p:ext uri="{BB962C8B-B14F-4D97-AF65-F5344CB8AC3E}">
        <p14:creationId xmlns:p14="http://schemas.microsoft.com/office/powerpoint/2010/main" val="5818871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kern="1200" dirty="0" smtClean="0">
                <a:solidFill>
                  <a:schemeClr val="tx1"/>
                </a:solidFill>
                <a:effectLst/>
                <a:latin typeface="+mn-lt"/>
                <a:ea typeface="+mn-ea"/>
                <a:cs typeface="+mn-cs"/>
              </a:rPr>
              <a:t>Jeg er veldig glad i brus! Da blir det del tomflasker igjen etterpå. Nå har jeg bestemt meg for å pante flaskene jeg har hjemme og dele pantepengene med noen som trenger det.</a:t>
            </a:r>
          </a:p>
          <a:p>
            <a:r>
              <a:rPr lang="nb-NO" sz="1200" kern="1200" dirty="0" smtClean="0">
                <a:solidFill>
                  <a:schemeClr val="tx1"/>
                </a:solidFill>
                <a:effectLst/>
                <a:latin typeface="+mn-lt"/>
                <a:ea typeface="+mn-ea"/>
                <a:cs typeface="+mn-cs"/>
              </a:rPr>
              <a:t> </a:t>
            </a:r>
          </a:p>
          <a:p>
            <a:r>
              <a:rPr lang="nb-NO" sz="1200" kern="1200" dirty="0" smtClean="0">
                <a:solidFill>
                  <a:schemeClr val="tx1"/>
                </a:solidFill>
                <a:effectLst/>
                <a:latin typeface="+mn-lt"/>
                <a:ea typeface="+mn-ea"/>
                <a:cs typeface="+mn-cs"/>
              </a:rPr>
              <a:t>Har dere lyst å være med? </a:t>
            </a:r>
          </a:p>
          <a:p>
            <a:r>
              <a:rPr lang="nb-NO" sz="1200" kern="1200" dirty="0" smtClean="0">
                <a:solidFill>
                  <a:schemeClr val="tx1"/>
                </a:solidFill>
                <a:effectLst/>
                <a:latin typeface="+mn-lt"/>
                <a:ea typeface="+mn-ea"/>
                <a:cs typeface="+mn-cs"/>
              </a:rPr>
              <a:t> </a:t>
            </a:r>
          </a:p>
          <a:p>
            <a:r>
              <a:rPr lang="nb-NO" sz="1200" kern="1200" dirty="0" smtClean="0">
                <a:solidFill>
                  <a:schemeClr val="tx1"/>
                </a:solidFill>
                <a:effectLst/>
                <a:latin typeface="+mn-lt"/>
                <a:ea typeface="+mn-ea"/>
                <a:cs typeface="+mn-cs"/>
              </a:rPr>
              <a:t>Jo flere flasker vi får med på pantefesten, jo mer penger kan vi gi til daghjem i Thailand, slik at enda flere får oppleve trygghet!</a:t>
            </a:r>
          </a:p>
          <a:p>
            <a:r>
              <a:rPr lang="nb-NO" sz="1200" kern="1200" dirty="0" smtClean="0">
                <a:solidFill>
                  <a:schemeClr val="tx1"/>
                </a:solidFill>
                <a:effectLst/>
                <a:latin typeface="+mn-lt"/>
                <a:ea typeface="+mn-ea"/>
                <a:cs typeface="+mn-cs"/>
              </a:rPr>
              <a:t> </a:t>
            </a:r>
          </a:p>
          <a:p>
            <a:r>
              <a:rPr lang="nb-NO" sz="1200" kern="1200" dirty="0" smtClean="0">
                <a:solidFill>
                  <a:schemeClr val="tx1"/>
                </a:solidFill>
                <a:effectLst/>
                <a:latin typeface="+mn-lt"/>
                <a:ea typeface="+mn-ea"/>
                <a:cs typeface="+mn-cs"/>
              </a:rPr>
              <a:t>Tips til hvordan dere kan lage Pantefest i menigheten finner dere her: </a:t>
            </a:r>
            <a:r>
              <a:rPr lang="nb-NO" sz="1200" kern="1200" dirty="0" smtClean="0">
                <a:solidFill>
                  <a:schemeClr val="tx1"/>
                </a:solidFill>
                <a:effectLst/>
                <a:latin typeface="+mn-lt"/>
                <a:ea typeface="+mn-ea"/>
                <a:cs typeface="+mn-cs"/>
                <a:hlinkClick r:id="rId3"/>
              </a:rPr>
              <a:t>www.nmsu.no/pantefest</a:t>
            </a:r>
            <a:r>
              <a:rPr lang="nb-NO" sz="1200" kern="1200" dirty="0" smtClean="0">
                <a:solidFill>
                  <a:schemeClr val="tx1"/>
                </a:solidFill>
                <a:effectLst/>
                <a:latin typeface="+mn-lt"/>
                <a:ea typeface="+mn-ea"/>
                <a:cs typeface="+mn-cs"/>
              </a:rPr>
              <a:t> </a:t>
            </a:r>
          </a:p>
          <a:p>
            <a:r>
              <a:rPr lang="nb-NO" sz="1200" kern="1200" dirty="0" smtClean="0">
                <a:solidFill>
                  <a:schemeClr val="tx1"/>
                </a:solidFill>
                <a:effectLst/>
                <a:latin typeface="+mn-lt"/>
                <a:ea typeface="+mn-ea"/>
                <a:cs typeface="+mn-cs"/>
              </a:rPr>
              <a:t> </a:t>
            </a:r>
          </a:p>
          <a:p>
            <a:r>
              <a:rPr lang="nb-NO" sz="1200" kern="1200" dirty="0" smtClean="0">
                <a:solidFill>
                  <a:schemeClr val="tx1"/>
                </a:solidFill>
                <a:effectLst/>
                <a:latin typeface="+mn-lt"/>
                <a:ea typeface="+mn-ea"/>
                <a:cs typeface="+mn-cs"/>
              </a:rPr>
              <a:t>Dere kan også få tilsendt delekort med invitasjon til Pantefest fra NMS U. De bestilles her: </a:t>
            </a:r>
            <a:r>
              <a:rPr lang="nb-NO" sz="1200" kern="1200" dirty="0" smtClean="0">
                <a:solidFill>
                  <a:schemeClr val="tx1"/>
                </a:solidFill>
                <a:effectLst/>
                <a:latin typeface="+mn-lt"/>
                <a:ea typeface="+mn-ea"/>
                <a:cs typeface="+mn-cs"/>
                <a:hlinkClick r:id="rId4"/>
              </a:rPr>
              <a:t>nmsu@nmsu.no</a:t>
            </a:r>
            <a:r>
              <a:rPr lang="nb-NO" sz="1200" kern="1200" smtClean="0">
                <a:solidFill>
                  <a:schemeClr val="tx1"/>
                </a:solidFill>
                <a:effectLst/>
                <a:latin typeface="+mn-lt"/>
                <a:ea typeface="+mn-ea"/>
                <a:cs typeface="+mn-cs"/>
              </a:rPr>
              <a:t>. </a:t>
            </a:r>
            <a:endParaRPr lang="nb-NO" sz="1200" kern="1200">
              <a:solidFill>
                <a:schemeClr val="tx1"/>
              </a:solidFill>
              <a:effectLst/>
              <a:latin typeface="+mn-lt"/>
              <a:ea typeface="+mn-ea"/>
              <a:cs typeface="+mn-cs"/>
            </a:endParaRPr>
          </a:p>
        </p:txBody>
      </p:sp>
      <p:sp>
        <p:nvSpPr>
          <p:cNvPr id="4" name="Plassholder for lysbildenummer 3"/>
          <p:cNvSpPr>
            <a:spLocks noGrp="1"/>
          </p:cNvSpPr>
          <p:nvPr>
            <p:ph type="sldNum" sz="quarter" idx="10"/>
          </p:nvPr>
        </p:nvSpPr>
        <p:spPr/>
        <p:txBody>
          <a:bodyPr/>
          <a:lstStyle/>
          <a:p>
            <a:fld id="{F5825F3B-AF3F-234F-8248-F172CB702887}" type="slidenum">
              <a:rPr lang="nb-NO" smtClean="0"/>
              <a:t>26</a:t>
            </a:fld>
            <a:endParaRPr lang="nb-NO"/>
          </a:p>
        </p:txBody>
      </p:sp>
    </p:spTree>
    <p:extLst>
      <p:ext uri="{BB962C8B-B14F-4D97-AF65-F5344CB8AC3E}">
        <p14:creationId xmlns:p14="http://schemas.microsoft.com/office/powerpoint/2010/main" val="2805074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kern="1200" dirty="0">
                <a:solidFill>
                  <a:schemeClr val="tx1"/>
                </a:solidFill>
                <a:effectLst/>
                <a:latin typeface="+mn-lt"/>
                <a:ea typeface="+mn-ea"/>
                <a:cs typeface="+mn-cs"/>
              </a:rPr>
              <a:t>Det beste tipset er alltid å gå på en internasjonal dagligvareforretning og spørre etter snacks. Det går også fint an å lage et fruktfat med ananas, mango mm. </a:t>
            </a:r>
          </a:p>
        </p:txBody>
      </p:sp>
      <p:sp>
        <p:nvSpPr>
          <p:cNvPr id="4" name="Plassholder for lysbildenummer 3"/>
          <p:cNvSpPr>
            <a:spLocks noGrp="1"/>
          </p:cNvSpPr>
          <p:nvPr>
            <p:ph type="sldNum" sz="quarter" idx="10"/>
          </p:nvPr>
        </p:nvSpPr>
        <p:spPr/>
        <p:txBody>
          <a:bodyPr/>
          <a:lstStyle/>
          <a:p>
            <a:fld id="{F5825F3B-AF3F-234F-8248-F172CB702887}" type="slidenum">
              <a:rPr lang="nb-NO" smtClean="0"/>
              <a:t>27</a:t>
            </a:fld>
            <a:endParaRPr lang="nb-NO"/>
          </a:p>
        </p:txBody>
      </p:sp>
    </p:spTree>
    <p:extLst>
      <p:ext uri="{BB962C8B-B14F-4D97-AF65-F5344CB8AC3E}">
        <p14:creationId xmlns:p14="http://schemas.microsoft.com/office/powerpoint/2010/main" val="16664318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Les opp</a:t>
            </a:r>
            <a:r>
              <a:rPr lang="nb-NO" baseline="0" dirty="0"/>
              <a:t> meldingen. </a:t>
            </a:r>
            <a:endParaRPr lang="nb-NO" dirty="0"/>
          </a:p>
        </p:txBody>
      </p:sp>
      <p:sp>
        <p:nvSpPr>
          <p:cNvPr id="4" name="Plassholder for lysbildenummer 3"/>
          <p:cNvSpPr>
            <a:spLocks noGrp="1"/>
          </p:cNvSpPr>
          <p:nvPr>
            <p:ph type="sldNum" sz="quarter" idx="10"/>
          </p:nvPr>
        </p:nvSpPr>
        <p:spPr/>
        <p:txBody>
          <a:bodyPr/>
          <a:lstStyle/>
          <a:p>
            <a:fld id="{F5825F3B-AF3F-234F-8248-F172CB702887}" type="slidenum">
              <a:rPr lang="nb-NO" smtClean="0"/>
              <a:t>28</a:t>
            </a:fld>
            <a:endParaRPr lang="nb-NO"/>
          </a:p>
        </p:txBody>
      </p:sp>
    </p:spTree>
    <p:extLst>
      <p:ext uri="{BB962C8B-B14F-4D97-AF65-F5344CB8AC3E}">
        <p14:creationId xmlns:p14="http://schemas.microsoft.com/office/powerpoint/2010/main" val="19335412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kern="1200" dirty="0">
                <a:effectLst/>
              </a:rPr>
              <a:t>Selv om Thailand er et rikt land, lever mange i stor fattigdom. </a:t>
            </a:r>
            <a:r>
              <a:rPr lang="nb-NO" kern="1200" dirty="0" smtClean="0">
                <a:effectLst/>
              </a:rPr>
              <a:t>Mange </a:t>
            </a:r>
            <a:r>
              <a:rPr lang="nb-NO" kern="1200" dirty="0">
                <a:effectLst/>
              </a:rPr>
              <a:t>vet ikke om morgenen om de klarer </a:t>
            </a:r>
            <a:r>
              <a:rPr lang="nb-NO" dirty="0"/>
              <a:t>å </a:t>
            </a:r>
            <a:r>
              <a:rPr lang="nb-NO" kern="1200" dirty="0">
                <a:effectLst/>
              </a:rPr>
              <a:t>skaffe mat til seg og familien i løpet av dagen. De leter der andre kaster ting og finner noe å</a:t>
            </a:r>
            <a:r>
              <a:rPr lang="nb-NO" kern="1200" baseline="0" dirty="0">
                <a:effectLst/>
              </a:rPr>
              <a:t> </a:t>
            </a:r>
            <a:r>
              <a:rPr lang="nb-NO" kern="1200" dirty="0">
                <a:effectLst/>
              </a:rPr>
              <a:t>selge for å få råd til det mest nødvendige. Sammen med NMS er dere med på</a:t>
            </a:r>
            <a:r>
              <a:rPr lang="nb-NO" kern="1200" baseline="0" dirty="0">
                <a:effectLst/>
              </a:rPr>
              <a:t> å</a:t>
            </a:r>
            <a:r>
              <a:rPr lang="nb-NO" kern="1200" dirty="0">
                <a:effectLst/>
              </a:rPr>
              <a:t> </a:t>
            </a:r>
            <a:r>
              <a:rPr lang="nb-NO" dirty="0"/>
              <a:t>gjøre hverdagen </a:t>
            </a:r>
            <a:r>
              <a:rPr lang="nb-NO" kern="1200" dirty="0">
                <a:effectLst/>
              </a:rPr>
              <a:t>bedre for barn og unge gjennom barnehage og daghjem i slummen, mødrehjem og </a:t>
            </a:r>
            <a:r>
              <a:rPr lang="nb-NO" dirty="0"/>
              <a:t>skolepenger </a:t>
            </a:r>
            <a:r>
              <a:rPr lang="nb-NO" kern="1200" dirty="0">
                <a:effectLst/>
              </a:rPr>
              <a:t>for fattige barn.</a:t>
            </a:r>
            <a:endParaRPr lang="en-US" dirty="0"/>
          </a:p>
        </p:txBody>
      </p:sp>
      <p:sp>
        <p:nvSpPr>
          <p:cNvPr id="4" name="Plassholder for lysbildenummer 3"/>
          <p:cNvSpPr>
            <a:spLocks noGrp="1"/>
          </p:cNvSpPr>
          <p:nvPr>
            <p:ph type="sldNum" sz="quarter" idx="10"/>
          </p:nvPr>
        </p:nvSpPr>
        <p:spPr/>
        <p:txBody>
          <a:bodyPr/>
          <a:lstStyle/>
          <a:p>
            <a:fld id="{F5825F3B-AF3F-234F-8248-F172CB702887}" type="slidenum">
              <a:rPr lang="nb-NO" smtClean="0"/>
              <a:t>3</a:t>
            </a:fld>
            <a:endParaRPr lang="nb-NO"/>
          </a:p>
        </p:txBody>
      </p:sp>
    </p:spTree>
    <p:extLst>
      <p:ext uri="{BB962C8B-B14F-4D97-AF65-F5344CB8AC3E}">
        <p14:creationId xmlns:p14="http://schemas.microsoft.com/office/powerpoint/2010/main" val="13477388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kern="1200" dirty="0">
                <a:solidFill>
                  <a:schemeClr val="tx1"/>
                </a:solidFill>
                <a:effectLst/>
                <a:latin typeface="+mn-lt"/>
                <a:ea typeface="+mn-ea"/>
                <a:cs typeface="+mn-cs"/>
              </a:rPr>
              <a:t>Thailand har mye flott natur. Du kjenner kanskje noen som har vært på badeferie i Thailand? Thailand har også mange </a:t>
            </a:r>
            <a:r>
              <a:rPr lang="nb-NO" sz="1200" kern="1200" dirty="0" err="1">
                <a:solidFill>
                  <a:schemeClr val="tx1"/>
                </a:solidFill>
                <a:effectLst/>
                <a:latin typeface="+mn-lt"/>
                <a:ea typeface="+mn-ea"/>
                <a:cs typeface="+mn-cs"/>
              </a:rPr>
              <a:t>risåkere</a:t>
            </a:r>
            <a:r>
              <a:rPr lang="nb-NO" sz="1200" kern="1200" dirty="0">
                <a:solidFill>
                  <a:schemeClr val="tx1"/>
                </a:solidFill>
                <a:effectLst/>
                <a:latin typeface="+mn-lt"/>
                <a:ea typeface="+mn-ea"/>
                <a:cs typeface="+mn-cs"/>
              </a:rPr>
              <a:t> hvor en dyrker ris. Nord i Thailand er det flotte fjell og tett skog. I Thailand bor det mange spennende dyr: Tiger, apekatter, hjortedyr og elefanter for eksempel. </a:t>
            </a:r>
            <a:br>
              <a:rPr lang="nb-NO" sz="1200" kern="1200" dirty="0">
                <a:solidFill>
                  <a:schemeClr val="tx1"/>
                </a:solidFill>
                <a:effectLst/>
                <a:latin typeface="+mn-lt"/>
                <a:ea typeface="+mn-ea"/>
                <a:cs typeface="+mn-cs"/>
              </a:rPr>
            </a:br>
            <a:r>
              <a:rPr lang="nb-NO" sz="1200" kern="1200" dirty="0">
                <a:solidFill>
                  <a:schemeClr val="tx1"/>
                </a:solidFill>
                <a:effectLst/>
                <a:latin typeface="+mn-lt"/>
                <a:ea typeface="+mn-ea"/>
                <a:cs typeface="+mn-cs"/>
              </a:rPr>
              <a:t/>
            </a:r>
            <a:br>
              <a:rPr lang="nb-NO" sz="1200" kern="1200" dirty="0">
                <a:solidFill>
                  <a:schemeClr val="tx1"/>
                </a:solidFill>
                <a:effectLst/>
                <a:latin typeface="+mn-lt"/>
                <a:ea typeface="+mn-ea"/>
                <a:cs typeface="+mn-cs"/>
              </a:rPr>
            </a:br>
            <a:r>
              <a:rPr lang="nb-NO" sz="1200" kern="1200" dirty="0">
                <a:solidFill>
                  <a:schemeClr val="tx1"/>
                </a:solidFill>
                <a:effectLst/>
                <a:latin typeface="+mn-lt"/>
                <a:ea typeface="+mn-ea"/>
                <a:cs typeface="+mn-cs"/>
              </a:rPr>
              <a:t>Hovedstad:</a:t>
            </a:r>
            <a:r>
              <a:rPr lang="nb-NO" sz="1200" kern="1200" baseline="0" dirty="0">
                <a:solidFill>
                  <a:schemeClr val="tx1"/>
                </a:solidFill>
                <a:effectLst/>
                <a:latin typeface="+mn-lt"/>
                <a:ea typeface="+mn-ea"/>
                <a:cs typeface="+mn-cs"/>
              </a:rPr>
              <a:t> Bangkok</a:t>
            </a:r>
            <a:endParaRPr lang="nb-NO" dirty="0"/>
          </a:p>
          <a:p>
            <a:endParaRPr lang="nb-NO" sz="1200" kern="1200" dirty="0">
              <a:solidFill>
                <a:schemeClr val="tx1"/>
              </a:solidFill>
              <a:effectLst/>
              <a:latin typeface="+mn-lt"/>
              <a:ea typeface="+mn-ea"/>
              <a:cs typeface="+mn-cs"/>
            </a:endParaRPr>
          </a:p>
          <a:p>
            <a:endParaRPr lang="nb-NO" sz="1200" kern="1200" dirty="0">
              <a:solidFill>
                <a:schemeClr val="tx1"/>
              </a:solidFill>
              <a:effectLst/>
              <a:latin typeface="+mn-lt"/>
              <a:ea typeface="+mn-ea"/>
              <a:cs typeface="+mn-cs"/>
            </a:endParaRPr>
          </a:p>
        </p:txBody>
      </p:sp>
      <p:sp>
        <p:nvSpPr>
          <p:cNvPr id="4" name="Plassholder for lysbildenummer 3"/>
          <p:cNvSpPr>
            <a:spLocks noGrp="1"/>
          </p:cNvSpPr>
          <p:nvPr>
            <p:ph type="sldNum" sz="quarter" idx="10"/>
          </p:nvPr>
        </p:nvSpPr>
        <p:spPr/>
        <p:txBody>
          <a:bodyPr/>
          <a:lstStyle/>
          <a:p>
            <a:fld id="{F5825F3B-AF3F-234F-8248-F172CB702887}" type="slidenum">
              <a:rPr lang="nb-NO" smtClean="0"/>
              <a:t>4</a:t>
            </a:fld>
            <a:endParaRPr lang="nb-NO"/>
          </a:p>
        </p:txBody>
      </p:sp>
    </p:spTree>
    <p:extLst>
      <p:ext uri="{BB962C8B-B14F-4D97-AF65-F5344CB8AC3E}">
        <p14:creationId xmlns:p14="http://schemas.microsoft.com/office/powerpoint/2010/main" val="10983257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kern="1200" dirty="0" smtClean="0">
                <a:solidFill>
                  <a:schemeClr val="tx1"/>
                </a:solidFill>
                <a:effectLst/>
                <a:latin typeface="+mn-lt"/>
                <a:ea typeface="+mn-ea"/>
                <a:cs typeface="+mn-cs"/>
              </a:rPr>
              <a:t>NMS samarbeider med kirker i Thailand. Sammen med kirkene gir NMS støtte til at barn og unge skal få en bedre start på livet, at barn og unge får gå på skole. I tillegg hjelper NMS og kirkene unge mødre som har det vanskelig og de støtter kirkene slik at de kan ha søndagsskole, trosopplæring og gudstjenester.</a:t>
            </a:r>
            <a:endParaRPr lang="nb-NO" sz="1200" kern="1200" dirty="0">
              <a:solidFill>
                <a:schemeClr val="tx1"/>
              </a:solidFill>
              <a:effectLst/>
              <a:latin typeface="+mn-lt"/>
              <a:ea typeface="+mn-ea"/>
              <a:cs typeface="+mn-cs"/>
            </a:endParaRPr>
          </a:p>
        </p:txBody>
      </p:sp>
      <p:sp>
        <p:nvSpPr>
          <p:cNvPr id="4" name="Plassholder for lysbildenummer 3"/>
          <p:cNvSpPr>
            <a:spLocks noGrp="1"/>
          </p:cNvSpPr>
          <p:nvPr>
            <p:ph type="sldNum" sz="quarter" idx="10"/>
          </p:nvPr>
        </p:nvSpPr>
        <p:spPr/>
        <p:txBody>
          <a:bodyPr/>
          <a:lstStyle/>
          <a:p>
            <a:fld id="{F5825F3B-AF3F-234F-8248-F172CB702887}" type="slidenum">
              <a:rPr lang="nb-NO" smtClean="0"/>
              <a:t>5</a:t>
            </a:fld>
            <a:endParaRPr lang="nb-NO"/>
          </a:p>
        </p:txBody>
      </p:sp>
    </p:spTree>
    <p:extLst>
      <p:ext uri="{BB962C8B-B14F-4D97-AF65-F5344CB8AC3E}">
        <p14:creationId xmlns:p14="http://schemas.microsoft.com/office/powerpoint/2010/main" val="19272602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kern="1200" dirty="0">
                <a:solidFill>
                  <a:schemeClr val="tx1"/>
                </a:solidFill>
                <a:effectLst/>
                <a:latin typeface="+mn-lt"/>
                <a:ea typeface="+mn-ea"/>
                <a:cs typeface="+mn-cs"/>
              </a:rPr>
              <a:t>Men nå... Over</a:t>
            </a:r>
            <a:r>
              <a:rPr lang="nb-NO" sz="1200" kern="1200" baseline="0" dirty="0">
                <a:solidFill>
                  <a:schemeClr val="tx1"/>
                </a:solidFill>
                <a:effectLst/>
                <a:latin typeface="+mn-lt"/>
                <a:ea typeface="+mn-ea"/>
                <a:cs typeface="+mn-cs"/>
              </a:rPr>
              <a:t> til MAKI!</a:t>
            </a:r>
            <a:endParaRPr lang="nb-NO" sz="1200" kern="1200" dirty="0">
              <a:solidFill>
                <a:schemeClr val="tx1"/>
              </a:solidFill>
              <a:effectLst/>
              <a:latin typeface="+mn-lt"/>
              <a:ea typeface="+mn-ea"/>
              <a:cs typeface="+mn-cs"/>
            </a:endParaRPr>
          </a:p>
        </p:txBody>
      </p:sp>
      <p:sp>
        <p:nvSpPr>
          <p:cNvPr id="4" name="Plassholder for lysbildenummer 3"/>
          <p:cNvSpPr>
            <a:spLocks noGrp="1"/>
          </p:cNvSpPr>
          <p:nvPr>
            <p:ph type="sldNum" sz="quarter" idx="10"/>
          </p:nvPr>
        </p:nvSpPr>
        <p:spPr/>
        <p:txBody>
          <a:bodyPr/>
          <a:lstStyle/>
          <a:p>
            <a:fld id="{F5825F3B-AF3F-234F-8248-F172CB702887}" type="slidenum">
              <a:rPr lang="nb-NO" smtClean="0"/>
              <a:t>6</a:t>
            </a:fld>
            <a:endParaRPr lang="nb-NO"/>
          </a:p>
        </p:txBody>
      </p:sp>
    </p:spTree>
    <p:extLst>
      <p:ext uri="{BB962C8B-B14F-4D97-AF65-F5344CB8AC3E}">
        <p14:creationId xmlns:p14="http://schemas.microsoft.com/office/powerpoint/2010/main" val="5555248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kern="1200" dirty="0">
                <a:solidFill>
                  <a:schemeClr val="tx1"/>
                </a:solidFill>
                <a:effectLst/>
                <a:latin typeface="+mn-lt"/>
                <a:ea typeface="+mn-ea"/>
                <a:cs typeface="+mn-cs"/>
              </a:rPr>
              <a:t>Her er Maki. Han er ringhalelemur og maskot for NMS U. Maki elsker å dele, og så elsker han å reise. Når han er i Norge, bor han på NMS Gjenbruk. </a:t>
            </a:r>
            <a:endParaRPr lang="nb-NO" dirty="0"/>
          </a:p>
        </p:txBody>
      </p:sp>
      <p:sp>
        <p:nvSpPr>
          <p:cNvPr id="4" name="Plassholder for lysbildenummer 3"/>
          <p:cNvSpPr>
            <a:spLocks noGrp="1"/>
          </p:cNvSpPr>
          <p:nvPr>
            <p:ph type="sldNum" sz="quarter" idx="10"/>
          </p:nvPr>
        </p:nvSpPr>
        <p:spPr/>
        <p:txBody>
          <a:bodyPr/>
          <a:lstStyle/>
          <a:p>
            <a:fld id="{F5825F3B-AF3F-234F-8248-F172CB702887}" type="slidenum">
              <a:rPr lang="nb-NO" smtClean="0"/>
              <a:t>7</a:t>
            </a:fld>
            <a:endParaRPr lang="nb-NO"/>
          </a:p>
        </p:txBody>
      </p:sp>
    </p:spTree>
    <p:extLst>
      <p:ext uri="{BB962C8B-B14F-4D97-AF65-F5344CB8AC3E}">
        <p14:creationId xmlns:p14="http://schemas.microsoft.com/office/powerpoint/2010/main" val="8398711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Her er Maki på NMS Gjenbruk. Hva gjør han i dag, mon tro?</a:t>
            </a:r>
          </a:p>
        </p:txBody>
      </p:sp>
      <p:sp>
        <p:nvSpPr>
          <p:cNvPr id="4" name="Plassholder for lysbildenummer 3"/>
          <p:cNvSpPr>
            <a:spLocks noGrp="1"/>
          </p:cNvSpPr>
          <p:nvPr>
            <p:ph type="sldNum" sz="quarter" idx="10"/>
          </p:nvPr>
        </p:nvSpPr>
        <p:spPr/>
        <p:txBody>
          <a:bodyPr/>
          <a:lstStyle/>
          <a:p>
            <a:fld id="{F5825F3B-AF3F-234F-8248-F172CB702887}" type="slidenum">
              <a:rPr lang="nb-NO" smtClean="0"/>
              <a:t>8</a:t>
            </a:fld>
            <a:endParaRPr lang="nb-NO"/>
          </a:p>
        </p:txBody>
      </p:sp>
    </p:spTree>
    <p:extLst>
      <p:ext uri="{BB962C8B-B14F-4D97-AF65-F5344CB8AC3E}">
        <p14:creationId xmlns:p14="http://schemas.microsoft.com/office/powerpoint/2010/main" val="13945979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Hva er det Maki gjør? Ja,</a:t>
            </a:r>
            <a:r>
              <a:rPr lang="nb-NO" baseline="0" dirty="0"/>
              <a:t> han lager slim. </a:t>
            </a:r>
            <a:endParaRPr lang="nb-NO" dirty="0"/>
          </a:p>
        </p:txBody>
      </p:sp>
      <p:sp>
        <p:nvSpPr>
          <p:cNvPr id="4" name="Plassholder for lysbildenummer 3"/>
          <p:cNvSpPr>
            <a:spLocks noGrp="1"/>
          </p:cNvSpPr>
          <p:nvPr>
            <p:ph type="sldNum" sz="quarter" idx="10"/>
          </p:nvPr>
        </p:nvSpPr>
        <p:spPr/>
        <p:txBody>
          <a:bodyPr/>
          <a:lstStyle/>
          <a:p>
            <a:fld id="{F5825F3B-AF3F-234F-8248-F172CB702887}" type="slidenum">
              <a:rPr lang="nb-NO" smtClean="0"/>
              <a:t>9</a:t>
            </a:fld>
            <a:endParaRPr lang="nb-NO"/>
          </a:p>
        </p:txBody>
      </p:sp>
    </p:spTree>
    <p:extLst>
      <p:ext uri="{BB962C8B-B14F-4D97-AF65-F5344CB8AC3E}">
        <p14:creationId xmlns:p14="http://schemas.microsoft.com/office/powerpoint/2010/main" val="9903398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emf"/><Relationship Id="rId4" Type="http://schemas.openxmlformats.org/officeDocument/2006/relationships/image" Target="../media/image5.emf"/><Relationship Id="rId5" Type="http://schemas.openxmlformats.org/officeDocument/2006/relationships/image" Target="../media/image6.emf"/><Relationship Id="rId1" Type="http://schemas.openxmlformats.org/officeDocument/2006/relationships/slideMaster" Target="../slideMasters/slideMaster1.xml"/><Relationship Id="rId2" Type="http://schemas.openxmlformats.org/officeDocument/2006/relationships/image" Target="../media/image3.emf"/></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emf"/></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emf"/></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emf"/></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emf"/><Relationship Id="rId3" Type="http://schemas.openxmlformats.org/officeDocument/2006/relationships/image" Target="../media/image12.emf"/></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4.emf"/><Relationship Id="rId4" Type="http://schemas.openxmlformats.org/officeDocument/2006/relationships/image" Target="../media/image15.emf"/><Relationship Id="rId5" Type="http://schemas.openxmlformats.org/officeDocument/2006/relationships/image" Target="../media/image16.emf"/><Relationship Id="rId6" Type="http://schemas.openxmlformats.org/officeDocument/2006/relationships/image" Target="../media/image17.emf"/><Relationship Id="rId7" Type="http://schemas.openxmlformats.org/officeDocument/2006/relationships/image" Target="../media/image18.emf"/><Relationship Id="rId1" Type="http://schemas.openxmlformats.org/officeDocument/2006/relationships/slideMaster" Target="../slideMasters/slideMaster2.xml"/><Relationship Id="rId2" Type="http://schemas.openxmlformats.org/officeDocument/2006/relationships/image" Target="../media/image13.emf"/></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emf"/></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emf"/></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emf"/><Relationship Id="rId4" Type="http://schemas.openxmlformats.org/officeDocument/2006/relationships/image" Target="../media/image5.emf"/><Relationship Id="rId5" Type="http://schemas.openxmlformats.org/officeDocument/2006/relationships/image" Target="../media/image6.emf"/><Relationship Id="rId1" Type="http://schemas.openxmlformats.org/officeDocument/2006/relationships/slideMaster" Target="../slideMasters/slideMaster2.xml"/><Relationship Id="rId2" Type="http://schemas.openxmlformats.org/officeDocument/2006/relationships/image" Target="../media/image3.em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emf"/></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1.emf"/><Relationship Id="rId3" Type="http://schemas.openxmlformats.org/officeDocument/2006/relationships/image" Target="../media/image12.emf"/></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0.emf"/><Relationship Id="rId4" Type="http://schemas.openxmlformats.org/officeDocument/2006/relationships/image" Target="../media/image21.emf"/><Relationship Id="rId1" Type="http://schemas.openxmlformats.org/officeDocument/2006/relationships/slideMaster" Target="../slideMasters/slideMaster3.xml"/><Relationship Id="rId2" Type="http://schemas.openxmlformats.org/officeDocument/2006/relationships/image" Target="../media/image19.emf"/></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9.emf"/></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emf"/></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emf"/><Relationship Id="rId4" Type="http://schemas.openxmlformats.org/officeDocument/2006/relationships/image" Target="../media/image5.emf"/><Relationship Id="rId5" Type="http://schemas.openxmlformats.org/officeDocument/2006/relationships/image" Target="../media/image6.emf"/><Relationship Id="rId1" Type="http://schemas.openxmlformats.org/officeDocument/2006/relationships/slideMaster" Target="../slideMasters/slideMaster3.xml"/><Relationship Id="rId2" Type="http://schemas.openxmlformats.org/officeDocument/2006/relationships/image" Target="../media/image3.emf"/></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emf"/></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emf"/></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tellysbil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tel 1"/>
          <p:cNvSpPr>
            <a:spLocks noGrp="1"/>
          </p:cNvSpPr>
          <p:nvPr>
            <p:ph type="ctrTitle"/>
          </p:nvPr>
        </p:nvSpPr>
        <p:spPr>
          <a:xfrm>
            <a:off x="923925" y="1228724"/>
            <a:ext cx="7686675" cy="1303339"/>
          </a:xfrm>
        </p:spPr>
        <p:txBody>
          <a:bodyPr anchor="b">
            <a:normAutofit/>
          </a:bodyPr>
          <a:lstStyle>
            <a:lvl1pPr algn="l">
              <a:defRPr sz="4200">
                <a:solidFill>
                  <a:schemeClr val="bg1"/>
                </a:solidFill>
                <a:latin typeface="Montserrat Black" panose="00000A00000000000000" pitchFamily="2" charset="0"/>
              </a:defRPr>
            </a:lvl1pPr>
          </a:lstStyle>
          <a:p>
            <a:r>
              <a:rPr lang="nb-NO"/>
              <a:t>Klikk for å redigere tittelstil</a:t>
            </a:r>
            <a:endParaRPr lang="nb-NO" dirty="0"/>
          </a:p>
        </p:txBody>
      </p:sp>
      <p:sp>
        <p:nvSpPr>
          <p:cNvPr id="3" name="Undertittel 2"/>
          <p:cNvSpPr>
            <a:spLocks noGrp="1"/>
          </p:cNvSpPr>
          <p:nvPr>
            <p:ph type="subTitle" idx="1"/>
          </p:nvPr>
        </p:nvSpPr>
        <p:spPr>
          <a:xfrm>
            <a:off x="923925" y="2503488"/>
            <a:ext cx="6219825" cy="649287"/>
          </a:xfrm>
        </p:spPr>
        <p:txBody>
          <a:bodyPr anchor="ctr">
            <a:normAutofit/>
          </a:bodyPr>
          <a:lstStyle>
            <a:lvl1pPr marL="0" indent="0" algn="l">
              <a:buNone/>
              <a:defRPr sz="2000" i="1">
                <a:solidFill>
                  <a:schemeClr val="bg1"/>
                </a:solidFill>
                <a:latin typeface="Montserrat Light" panose="000004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nb-NO" dirty="0"/>
          </a:p>
        </p:txBody>
      </p:sp>
      <p:sp>
        <p:nvSpPr>
          <p:cNvPr id="4" name="Plassholder for dato 3"/>
          <p:cNvSpPr>
            <a:spLocks noGrp="1"/>
          </p:cNvSpPr>
          <p:nvPr>
            <p:ph type="dt" sz="half" idx="10"/>
          </p:nvPr>
        </p:nvSpPr>
        <p:spPr/>
        <p:txBody>
          <a:bodyPr/>
          <a:lstStyle>
            <a:lvl1pPr>
              <a:defRPr sz="1050">
                <a:solidFill>
                  <a:schemeClr val="bg1"/>
                </a:solidFill>
                <a:latin typeface="Montserrat Light" panose="00000400000000000000" pitchFamily="2" charset="0"/>
              </a:defRPr>
            </a:lvl1pPr>
          </a:lstStyle>
          <a:p>
            <a:fld id="{46D0EE1E-5697-44B0-AD64-520E71824B5D}" type="datetimeFigureOut">
              <a:rPr lang="nb-NO" smtClean="0"/>
              <a:t>05.02.2018</a:t>
            </a:fld>
            <a:endParaRPr lang="nb-NO"/>
          </a:p>
        </p:txBody>
      </p:sp>
      <p:sp>
        <p:nvSpPr>
          <p:cNvPr id="5" name="Plassholder for bunntekst 4"/>
          <p:cNvSpPr>
            <a:spLocks noGrp="1"/>
          </p:cNvSpPr>
          <p:nvPr>
            <p:ph type="ftr" sz="quarter" idx="11"/>
          </p:nvPr>
        </p:nvSpPr>
        <p:spPr/>
        <p:txBody>
          <a:bodyPr/>
          <a:lstStyle>
            <a:lvl1pPr>
              <a:defRPr sz="1050">
                <a:solidFill>
                  <a:schemeClr val="bg1"/>
                </a:solidFill>
                <a:latin typeface="Montserrat Light" panose="00000400000000000000" pitchFamily="2" charset="0"/>
              </a:defRPr>
            </a:lvl1pPr>
          </a:lstStyle>
          <a:p>
            <a:endParaRPr lang="nb-NO"/>
          </a:p>
        </p:txBody>
      </p:sp>
      <p:sp>
        <p:nvSpPr>
          <p:cNvPr id="6" name="Plassholder for lysbildenummer 5"/>
          <p:cNvSpPr>
            <a:spLocks noGrp="1"/>
          </p:cNvSpPr>
          <p:nvPr>
            <p:ph type="sldNum" sz="quarter" idx="12"/>
          </p:nvPr>
        </p:nvSpPr>
        <p:spPr/>
        <p:txBody>
          <a:bodyPr/>
          <a:lstStyle>
            <a:lvl1pPr>
              <a:defRPr sz="1050">
                <a:solidFill>
                  <a:schemeClr val="bg1"/>
                </a:solidFill>
                <a:latin typeface="Montserrat Light" panose="00000400000000000000" pitchFamily="2" charset="0"/>
              </a:defRPr>
            </a:lvl1pPr>
          </a:lstStyle>
          <a:p>
            <a:fld id="{2A073100-6C5A-4ACB-84B0-7E72914F088C}" type="slidenum">
              <a:rPr lang="nb-NO" smtClean="0"/>
              <a:t>‹#›</a:t>
            </a:fld>
            <a:endParaRPr lang="nb-NO"/>
          </a:p>
        </p:txBody>
      </p:sp>
    </p:spTree>
    <p:extLst>
      <p:ext uri="{BB962C8B-B14F-4D97-AF65-F5344CB8AC3E}">
        <p14:creationId xmlns:p14="http://schemas.microsoft.com/office/powerpoint/2010/main" val="40860065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1077913" y="457200"/>
            <a:ext cx="3932237" cy="1600200"/>
          </a:xfrm>
        </p:spPr>
        <p:txBody>
          <a:bodyPr anchor="b"/>
          <a:lstStyle>
            <a:lvl1pPr>
              <a:defRPr sz="3200"/>
            </a:lvl1pPr>
          </a:lstStyle>
          <a:p>
            <a:r>
              <a:rPr lang="nb-NO"/>
              <a:t>Klikk for å redigere tittelstil</a:t>
            </a:r>
          </a:p>
        </p:txBody>
      </p:sp>
      <p:sp>
        <p:nvSpPr>
          <p:cNvPr id="3" name="Plassholder for innhold 2"/>
          <p:cNvSpPr>
            <a:spLocks noGrp="1"/>
          </p:cNvSpPr>
          <p:nvPr>
            <p:ph idx="1"/>
          </p:nvPr>
        </p:nvSpPr>
        <p:spPr>
          <a:xfrm>
            <a:off x="5421313" y="1428750"/>
            <a:ext cx="6172200" cy="44323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p:cNvSpPr>
            <a:spLocks noGrp="1"/>
          </p:cNvSpPr>
          <p:nvPr>
            <p:ph type="body" sz="half" idx="2"/>
          </p:nvPr>
        </p:nvSpPr>
        <p:spPr>
          <a:xfrm>
            <a:off x="1077913"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p:cNvSpPr>
            <a:spLocks noGrp="1"/>
          </p:cNvSpPr>
          <p:nvPr>
            <p:ph type="dt" sz="half" idx="10"/>
          </p:nvPr>
        </p:nvSpPr>
        <p:spPr/>
        <p:txBody>
          <a:bodyPr/>
          <a:lstStyle/>
          <a:p>
            <a:fld id="{46D0EE1E-5697-44B0-AD64-520E71824B5D}" type="datetimeFigureOut">
              <a:rPr lang="nb-NO" smtClean="0"/>
              <a:t>05.02.2018</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2A073100-6C5A-4ACB-84B0-7E72914F088C}" type="slidenum">
              <a:rPr lang="nb-NO" smtClean="0"/>
              <a:t>‹#›</a:t>
            </a:fld>
            <a:endParaRPr lang="nb-NO"/>
          </a:p>
        </p:txBody>
      </p:sp>
    </p:spTree>
    <p:extLst>
      <p:ext uri="{BB962C8B-B14F-4D97-AF65-F5344CB8AC3E}">
        <p14:creationId xmlns:p14="http://schemas.microsoft.com/office/powerpoint/2010/main" val="21976250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Bilde med tekst">
    <p:bg>
      <p:bgPr>
        <a:solidFill>
          <a:schemeClr val="bg1"/>
        </a:solidFill>
        <a:effectLst/>
      </p:bgPr>
    </p:bg>
    <p:spTree>
      <p:nvGrpSpPr>
        <p:cNvPr id="1" name=""/>
        <p:cNvGrpSpPr/>
        <p:nvPr/>
      </p:nvGrpSpPr>
      <p:grpSpPr>
        <a:xfrm>
          <a:off x="0" y="0"/>
          <a:ext cx="0" cy="0"/>
          <a:chOff x="0" y="0"/>
          <a:chExt cx="0" cy="0"/>
        </a:xfrm>
      </p:grpSpPr>
      <p:sp>
        <p:nvSpPr>
          <p:cNvPr id="8" name="Plassholder for bilde 7"/>
          <p:cNvSpPr>
            <a:spLocks noGrp="1"/>
          </p:cNvSpPr>
          <p:nvPr>
            <p:ph type="pic" sz="quarter" idx="14"/>
          </p:nvPr>
        </p:nvSpPr>
        <p:spPr>
          <a:xfrm>
            <a:off x="7478713" y="0"/>
            <a:ext cx="4713287" cy="6858000"/>
          </a:xfrm>
        </p:spPr>
        <p:txBody>
          <a:bodyPr/>
          <a:lstStyle/>
          <a:p>
            <a:endParaRPr lang="nb-NO"/>
          </a:p>
        </p:txBody>
      </p:sp>
      <p:sp>
        <p:nvSpPr>
          <p:cNvPr id="14" name="Rektangel 13"/>
          <p:cNvSpPr/>
          <p:nvPr userDrawn="1"/>
        </p:nvSpPr>
        <p:spPr>
          <a:xfrm>
            <a:off x="0" y="0"/>
            <a:ext cx="7479505" cy="6858000"/>
          </a:xfrm>
          <a:prstGeom prst="rect">
            <a:avLst/>
          </a:prstGeom>
          <a:solidFill>
            <a:srgbClr val="00B1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 name="Rombe 14"/>
          <p:cNvSpPr/>
          <p:nvPr userDrawn="1"/>
        </p:nvSpPr>
        <p:spPr>
          <a:xfrm>
            <a:off x="7222051" y="3171547"/>
            <a:ext cx="514905" cy="514905"/>
          </a:xfrm>
          <a:prstGeom prst="diamond">
            <a:avLst/>
          </a:prstGeom>
          <a:solidFill>
            <a:srgbClr val="00B1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p:cNvSpPr>
            <a:spLocks noGrp="1"/>
          </p:cNvSpPr>
          <p:nvPr>
            <p:ph type="title"/>
          </p:nvPr>
        </p:nvSpPr>
        <p:spPr>
          <a:xfrm>
            <a:off x="1066800" y="657224"/>
            <a:ext cx="5181600" cy="704851"/>
          </a:xfrm>
        </p:spPr>
        <p:txBody>
          <a:bodyPr/>
          <a:lstStyle>
            <a:lvl1pPr>
              <a:defRPr>
                <a:solidFill>
                  <a:schemeClr val="bg1"/>
                </a:solidFill>
              </a:defRPr>
            </a:lvl1pPr>
          </a:lstStyle>
          <a:p>
            <a:r>
              <a:rPr lang="nb-NO"/>
              <a:t>Klikk for å redigere tittelstil</a:t>
            </a:r>
            <a:endParaRPr lang="nb-NO" dirty="0"/>
          </a:p>
        </p:txBody>
      </p:sp>
      <p:sp>
        <p:nvSpPr>
          <p:cNvPr id="3" name="Plassholder for innhold 2"/>
          <p:cNvSpPr>
            <a:spLocks noGrp="1"/>
          </p:cNvSpPr>
          <p:nvPr>
            <p:ph sz="half" idx="1"/>
          </p:nvPr>
        </p:nvSpPr>
        <p:spPr>
          <a:xfrm>
            <a:off x="1066800" y="2539014"/>
            <a:ext cx="5181600" cy="3637948"/>
          </a:xfrm>
        </p:spPr>
        <p:txBody>
          <a:bodyPr>
            <a:normAutofit/>
          </a:bodyPr>
          <a:lstStyle>
            <a:lvl1pPr marL="0" indent="0">
              <a:buNone/>
              <a:defRPr sz="2400">
                <a:solidFill>
                  <a:schemeClr val="bg1"/>
                </a:solidFill>
              </a:defRPr>
            </a:lvl1pPr>
            <a:lvl2pPr marL="457200" indent="0">
              <a:buNone/>
              <a:defRPr sz="2000">
                <a:solidFill>
                  <a:schemeClr val="bg1"/>
                </a:solidFill>
              </a:defRPr>
            </a:lvl2pPr>
            <a:lvl3pPr marL="914400" indent="0">
              <a:buNone/>
              <a:defRPr sz="18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5" name="Plassholder for dato 4"/>
          <p:cNvSpPr>
            <a:spLocks noGrp="1"/>
          </p:cNvSpPr>
          <p:nvPr>
            <p:ph type="dt" sz="half" idx="10"/>
          </p:nvPr>
        </p:nvSpPr>
        <p:spPr/>
        <p:txBody>
          <a:bodyPr/>
          <a:lstStyle/>
          <a:p>
            <a:fld id="{46D0EE1E-5697-44B0-AD64-520E71824B5D}" type="datetimeFigureOut">
              <a:rPr lang="nb-NO" smtClean="0"/>
              <a:t>05.02.2018</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2A073100-6C5A-4ACB-84B0-7E72914F088C}" type="slidenum">
              <a:rPr lang="nb-NO" smtClean="0"/>
              <a:t>‹#›</a:t>
            </a:fld>
            <a:endParaRPr lang="nb-NO"/>
          </a:p>
        </p:txBody>
      </p:sp>
      <p:sp>
        <p:nvSpPr>
          <p:cNvPr id="10" name="Undertittel 2"/>
          <p:cNvSpPr>
            <a:spLocks noGrp="1"/>
          </p:cNvSpPr>
          <p:nvPr>
            <p:ph type="subTitle" idx="13"/>
          </p:nvPr>
        </p:nvSpPr>
        <p:spPr>
          <a:xfrm>
            <a:off x="1066801" y="1685981"/>
            <a:ext cx="5181600" cy="443472"/>
          </a:xfrm>
        </p:spPr>
        <p:txBody>
          <a:bodyPr anchor="ctr">
            <a:normAutofit/>
          </a:bodyPr>
          <a:lstStyle>
            <a:lvl1pPr marL="0" indent="0" algn="l">
              <a:buNone/>
              <a:defRPr sz="2000" i="1">
                <a:solidFill>
                  <a:schemeClr val="bg1"/>
                </a:solidFill>
                <a:latin typeface="Montserrat Light" panose="000004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nb-NO" dirty="0"/>
          </a:p>
        </p:txBody>
      </p:sp>
    </p:spTree>
    <p:extLst>
      <p:ext uri="{BB962C8B-B14F-4D97-AF65-F5344CB8AC3E}">
        <p14:creationId xmlns:p14="http://schemas.microsoft.com/office/powerpoint/2010/main" val="4184842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1_Egendefinert oppsett">
    <p:bg>
      <p:bgPr>
        <a:solidFill>
          <a:schemeClr val="bg1"/>
        </a:solidFill>
        <a:effectLst/>
      </p:bgPr>
    </p:bg>
    <p:spTree>
      <p:nvGrpSpPr>
        <p:cNvPr id="1" name=""/>
        <p:cNvGrpSpPr/>
        <p:nvPr/>
      </p:nvGrpSpPr>
      <p:grpSpPr>
        <a:xfrm>
          <a:off x="0" y="0"/>
          <a:ext cx="0" cy="0"/>
          <a:chOff x="0" y="0"/>
          <a:chExt cx="0" cy="0"/>
        </a:xfrm>
      </p:grpSpPr>
      <p:sp>
        <p:nvSpPr>
          <p:cNvPr id="3" name="Plassholder for dato 2"/>
          <p:cNvSpPr>
            <a:spLocks noGrp="1"/>
          </p:cNvSpPr>
          <p:nvPr>
            <p:ph type="dt" sz="half" idx="10"/>
          </p:nvPr>
        </p:nvSpPr>
        <p:spPr/>
        <p:txBody>
          <a:bodyPr/>
          <a:lstStyle/>
          <a:p>
            <a:fld id="{46D0EE1E-5697-44B0-AD64-520E71824B5D}" type="datetimeFigureOut">
              <a:rPr lang="nb-NO" smtClean="0"/>
              <a:t>05.02.2018</a:t>
            </a:fld>
            <a:endParaRPr lang="nb-NO"/>
          </a:p>
        </p:txBody>
      </p:sp>
      <p:sp>
        <p:nvSpPr>
          <p:cNvPr id="4" name="Plassholder for bunntekst 3"/>
          <p:cNvSpPr>
            <a:spLocks noGrp="1"/>
          </p:cNvSpPr>
          <p:nvPr>
            <p:ph type="ftr" sz="quarter" idx="11"/>
          </p:nvPr>
        </p:nvSpPr>
        <p:spPr/>
        <p:txBody>
          <a:bodyPr/>
          <a:lstStyle/>
          <a:p>
            <a:endParaRPr lang="nb-NO"/>
          </a:p>
        </p:txBody>
      </p:sp>
      <p:sp>
        <p:nvSpPr>
          <p:cNvPr id="5" name="Plassholder for lysbildenummer 4"/>
          <p:cNvSpPr>
            <a:spLocks noGrp="1"/>
          </p:cNvSpPr>
          <p:nvPr>
            <p:ph type="sldNum" sz="quarter" idx="12"/>
          </p:nvPr>
        </p:nvSpPr>
        <p:spPr/>
        <p:txBody>
          <a:bodyPr/>
          <a:lstStyle/>
          <a:p>
            <a:fld id="{2A073100-6C5A-4ACB-84B0-7E72914F088C}" type="slidenum">
              <a:rPr lang="nb-NO" smtClean="0"/>
              <a:t>‹#›</a:t>
            </a:fld>
            <a:endParaRPr lang="nb-NO"/>
          </a:p>
        </p:txBody>
      </p:sp>
      <p:pic>
        <p:nvPicPr>
          <p:cNvPr id="8" name="Bilde 7"/>
          <p:cNvPicPr>
            <a:picLocks noChangeAspect="1"/>
          </p:cNvPicPr>
          <p:nvPr/>
        </p:nvPicPr>
        <p:blipFill>
          <a:blip r:embed="rId2"/>
          <a:stretch>
            <a:fillRect/>
          </a:stretch>
        </p:blipFill>
        <p:spPr>
          <a:xfrm>
            <a:off x="4735861" y="2569083"/>
            <a:ext cx="1252839" cy="1260000"/>
          </a:xfrm>
          <a:prstGeom prst="rect">
            <a:avLst/>
          </a:prstGeom>
        </p:spPr>
      </p:pic>
      <p:pic>
        <p:nvPicPr>
          <p:cNvPr id="9" name="Bilde 8"/>
          <p:cNvPicPr>
            <a:picLocks noChangeAspect="1"/>
          </p:cNvPicPr>
          <p:nvPr/>
        </p:nvPicPr>
        <p:blipFill>
          <a:blip r:embed="rId3"/>
          <a:stretch>
            <a:fillRect/>
          </a:stretch>
        </p:blipFill>
        <p:spPr>
          <a:xfrm>
            <a:off x="6759481" y="2569083"/>
            <a:ext cx="1252839" cy="1260000"/>
          </a:xfrm>
          <a:prstGeom prst="rect">
            <a:avLst/>
          </a:prstGeom>
        </p:spPr>
      </p:pic>
      <p:pic>
        <p:nvPicPr>
          <p:cNvPr id="10" name="Bilde 9"/>
          <p:cNvPicPr>
            <a:picLocks noChangeAspect="1"/>
          </p:cNvPicPr>
          <p:nvPr/>
        </p:nvPicPr>
        <p:blipFill>
          <a:blip r:embed="rId4"/>
          <a:stretch>
            <a:fillRect/>
          </a:stretch>
        </p:blipFill>
        <p:spPr>
          <a:xfrm>
            <a:off x="8783102" y="2569083"/>
            <a:ext cx="1252839" cy="1260000"/>
          </a:xfrm>
          <a:prstGeom prst="rect">
            <a:avLst/>
          </a:prstGeom>
        </p:spPr>
      </p:pic>
      <p:pic>
        <p:nvPicPr>
          <p:cNvPr id="11" name="Bilde 10"/>
          <p:cNvPicPr>
            <a:picLocks noChangeAspect="1"/>
          </p:cNvPicPr>
          <p:nvPr/>
        </p:nvPicPr>
        <p:blipFill>
          <a:blip r:embed="rId5"/>
          <a:stretch>
            <a:fillRect/>
          </a:stretch>
        </p:blipFill>
        <p:spPr>
          <a:xfrm>
            <a:off x="2712239" y="2569083"/>
            <a:ext cx="1252841" cy="1260001"/>
          </a:xfrm>
          <a:prstGeom prst="rect">
            <a:avLst/>
          </a:prstGeom>
        </p:spPr>
      </p:pic>
      <p:sp>
        <p:nvSpPr>
          <p:cNvPr id="12" name="TekstSylinder 11"/>
          <p:cNvSpPr txBox="1"/>
          <p:nvPr/>
        </p:nvSpPr>
        <p:spPr>
          <a:xfrm>
            <a:off x="2606040" y="4122420"/>
            <a:ext cx="1250662" cy="1384995"/>
          </a:xfrm>
          <a:prstGeom prst="rect">
            <a:avLst/>
          </a:prstGeom>
          <a:noFill/>
        </p:spPr>
        <p:txBody>
          <a:bodyPr wrap="none" rtlCol="0">
            <a:spAutoFit/>
          </a:bodyPr>
          <a:lstStyle/>
          <a:p>
            <a:pPr algn="ctr">
              <a:lnSpc>
                <a:spcPct val="100000"/>
              </a:lnSpc>
            </a:pPr>
            <a:r>
              <a:rPr lang="nb-NO" sz="1500" dirty="0">
                <a:latin typeface="Montserrat Light" panose="00000400000000000000" pitchFamily="2" charset="0"/>
              </a:rPr>
              <a:t>Når vi deler</a:t>
            </a:r>
            <a:br>
              <a:rPr lang="nb-NO" sz="1500" dirty="0">
                <a:latin typeface="Montserrat Light" panose="00000400000000000000" pitchFamily="2" charset="0"/>
              </a:rPr>
            </a:br>
            <a:r>
              <a:rPr lang="nb-NO" sz="2400" b="1" dirty="0">
                <a:latin typeface="Montserrat" panose="02000505000000020004" pitchFamily="2" charset="0"/>
              </a:rPr>
              <a:t>tro</a:t>
            </a:r>
            <a:r>
              <a:rPr lang="nb-NO" sz="1500" dirty="0">
                <a:latin typeface="Montserrat Light" panose="00000400000000000000" pitchFamily="2" charset="0"/>
              </a:rPr>
              <a:t/>
            </a:r>
            <a:br>
              <a:rPr lang="nb-NO" sz="1500" dirty="0">
                <a:latin typeface="Montserrat Light" panose="00000400000000000000" pitchFamily="2" charset="0"/>
              </a:rPr>
            </a:br>
            <a:r>
              <a:rPr lang="nb-NO" sz="1500" dirty="0">
                <a:latin typeface="Montserrat Light" panose="00000400000000000000" pitchFamily="2" charset="0"/>
              </a:rPr>
              <a:t>blir andre</a:t>
            </a:r>
            <a:br>
              <a:rPr lang="nb-NO" sz="1500" dirty="0">
                <a:latin typeface="Montserrat Light" panose="00000400000000000000" pitchFamily="2" charset="0"/>
              </a:rPr>
            </a:br>
            <a:r>
              <a:rPr lang="nb-NO" sz="1500" dirty="0">
                <a:latin typeface="Montserrat Light" panose="00000400000000000000" pitchFamily="2" charset="0"/>
              </a:rPr>
              <a:t>kjent med</a:t>
            </a:r>
            <a:br>
              <a:rPr lang="nb-NO" sz="1500" dirty="0">
                <a:latin typeface="Montserrat Light" panose="00000400000000000000" pitchFamily="2" charset="0"/>
              </a:rPr>
            </a:br>
            <a:r>
              <a:rPr lang="nb-NO" sz="1500" dirty="0">
                <a:latin typeface="Montserrat Light" panose="00000400000000000000" pitchFamily="2" charset="0"/>
              </a:rPr>
              <a:t>Jesus</a:t>
            </a:r>
          </a:p>
        </p:txBody>
      </p:sp>
      <p:sp>
        <p:nvSpPr>
          <p:cNvPr id="13" name="TekstSylinder 12"/>
          <p:cNvSpPr txBox="1"/>
          <p:nvPr/>
        </p:nvSpPr>
        <p:spPr>
          <a:xfrm>
            <a:off x="8783102" y="4122420"/>
            <a:ext cx="1250662" cy="1384995"/>
          </a:xfrm>
          <a:prstGeom prst="rect">
            <a:avLst/>
          </a:prstGeom>
          <a:noFill/>
        </p:spPr>
        <p:txBody>
          <a:bodyPr wrap="none" rtlCol="0">
            <a:spAutoFit/>
          </a:bodyPr>
          <a:lstStyle/>
          <a:p>
            <a:pPr algn="ctr">
              <a:lnSpc>
                <a:spcPct val="100000"/>
              </a:lnSpc>
            </a:pPr>
            <a:r>
              <a:rPr lang="nb-NO" sz="1500" dirty="0">
                <a:latin typeface="Montserrat Light" panose="00000400000000000000" pitchFamily="2" charset="0"/>
              </a:rPr>
              <a:t>Når vi deler</a:t>
            </a:r>
            <a:br>
              <a:rPr lang="nb-NO" sz="1500" dirty="0">
                <a:latin typeface="Montserrat Light" panose="00000400000000000000" pitchFamily="2" charset="0"/>
              </a:rPr>
            </a:br>
            <a:r>
              <a:rPr lang="nb-NO" sz="2400" b="1" dirty="0">
                <a:latin typeface="Montserrat" panose="02000505000000020004" pitchFamily="2" charset="0"/>
              </a:rPr>
              <a:t>talent</a:t>
            </a:r>
            <a:r>
              <a:rPr lang="nb-NO" sz="1500" dirty="0">
                <a:latin typeface="Montserrat Light" panose="00000400000000000000" pitchFamily="2" charset="0"/>
              </a:rPr>
              <a:t/>
            </a:r>
            <a:br>
              <a:rPr lang="nb-NO" sz="1500" dirty="0">
                <a:latin typeface="Montserrat Light" panose="00000400000000000000" pitchFamily="2" charset="0"/>
              </a:rPr>
            </a:br>
            <a:r>
              <a:rPr lang="nb-NO" sz="1500" dirty="0">
                <a:latin typeface="Montserrat Light" panose="00000400000000000000" pitchFamily="2" charset="0"/>
              </a:rPr>
              <a:t>utgjør vi</a:t>
            </a:r>
            <a:br>
              <a:rPr lang="nb-NO" sz="1500" dirty="0">
                <a:latin typeface="Montserrat Light" panose="00000400000000000000" pitchFamily="2" charset="0"/>
              </a:rPr>
            </a:br>
            <a:r>
              <a:rPr lang="nb-NO" sz="1500" dirty="0">
                <a:latin typeface="Montserrat Light" panose="00000400000000000000" pitchFamily="2" charset="0"/>
              </a:rPr>
              <a:t>en forskjell</a:t>
            </a:r>
            <a:br>
              <a:rPr lang="nb-NO" sz="1500" dirty="0">
                <a:latin typeface="Montserrat Light" panose="00000400000000000000" pitchFamily="2" charset="0"/>
              </a:rPr>
            </a:br>
            <a:r>
              <a:rPr lang="nb-NO" sz="1500" dirty="0">
                <a:latin typeface="Montserrat Light" panose="00000400000000000000" pitchFamily="2" charset="0"/>
              </a:rPr>
              <a:t>for andre</a:t>
            </a:r>
          </a:p>
        </p:txBody>
      </p:sp>
      <p:sp>
        <p:nvSpPr>
          <p:cNvPr id="14" name="TekstSylinder 13"/>
          <p:cNvSpPr txBox="1"/>
          <p:nvPr/>
        </p:nvSpPr>
        <p:spPr>
          <a:xfrm>
            <a:off x="6641668" y="4122420"/>
            <a:ext cx="1502334" cy="1615827"/>
          </a:xfrm>
          <a:prstGeom prst="rect">
            <a:avLst/>
          </a:prstGeom>
          <a:noFill/>
        </p:spPr>
        <p:txBody>
          <a:bodyPr wrap="none" rtlCol="0">
            <a:spAutoFit/>
          </a:bodyPr>
          <a:lstStyle/>
          <a:p>
            <a:pPr algn="ctr">
              <a:lnSpc>
                <a:spcPct val="100000"/>
              </a:lnSpc>
            </a:pPr>
            <a:r>
              <a:rPr lang="nb-NO" sz="1500" dirty="0">
                <a:latin typeface="Montserrat Light" panose="00000400000000000000" pitchFamily="2" charset="0"/>
              </a:rPr>
              <a:t>Når vi deler</a:t>
            </a:r>
            <a:br>
              <a:rPr lang="nb-NO" sz="1500" dirty="0">
                <a:latin typeface="Montserrat Light" panose="00000400000000000000" pitchFamily="2" charset="0"/>
              </a:rPr>
            </a:br>
            <a:r>
              <a:rPr lang="nb-NO" sz="2400" b="1" dirty="0">
                <a:latin typeface="Montserrat" panose="02000505000000020004" pitchFamily="2" charset="0"/>
              </a:rPr>
              <a:t>ting</a:t>
            </a:r>
            <a:r>
              <a:rPr lang="nb-NO" sz="1500" dirty="0">
                <a:latin typeface="Montserrat Light" panose="00000400000000000000" pitchFamily="2" charset="0"/>
              </a:rPr>
              <a:t/>
            </a:r>
            <a:br>
              <a:rPr lang="nb-NO" sz="1500" dirty="0">
                <a:latin typeface="Montserrat Light" panose="00000400000000000000" pitchFamily="2" charset="0"/>
              </a:rPr>
            </a:br>
            <a:r>
              <a:rPr lang="nb-NO" sz="1500" dirty="0">
                <a:latin typeface="Montserrat Light" panose="00000400000000000000" pitchFamily="2" charset="0"/>
              </a:rPr>
              <a:t>skaper vi en</a:t>
            </a:r>
            <a:br>
              <a:rPr lang="nb-NO" sz="1500" dirty="0">
                <a:latin typeface="Montserrat Light" panose="00000400000000000000" pitchFamily="2" charset="0"/>
              </a:rPr>
            </a:br>
            <a:r>
              <a:rPr lang="nb-NO" sz="1500" dirty="0">
                <a:latin typeface="Montserrat Light" panose="00000400000000000000" pitchFamily="2" charset="0"/>
              </a:rPr>
              <a:t>mer rettferdig</a:t>
            </a:r>
            <a:br>
              <a:rPr lang="nb-NO" sz="1500" dirty="0">
                <a:latin typeface="Montserrat Light" panose="00000400000000000000" pitchFamily="2" charset="0"/>
              </a:rPr>
            </a:br>
            <a:r>
              <a:rPr lang="nb-NO" sz="1500" dirty="0">
                <a:latin typeface="Montserrat Light" panose="00000400000000000000" pitchFamily="2" charset="0"/>
              </a:rPr>
              <a:t>verden</a:t>
            </a:r>
          </a:p>
          <a:p>
            <a:pPr algn="ctr">
              <a:lnSpc>
                <a:spcPct val="100000"/>
              </a:lnSpc>
            </a:pPr>
            <a:endParaRPr lang="nb-NO" sz="1500" dirty="0">
              <a:latin typeface="Montserrat Light" panose="00000400000000000000" pitchFamily="2" charset="0"/>
            </a:endParaRPr>
          </a:p>
        </p:txBody>
      </p:sp>
      <p:sp>
        <p:nvSpPr>
          <p:cNvPr id="15" name="TekstSylinder 14"/>
          <p:cNvSpPr txBox="1"/>
          <p:nvPr/>
        </p:nvSpPr>
        <p:spPr>
          <a:xfrm>
            <a:off x="4735865" y="4122419"/>
            <a:ext cx="1250662" cy="1154162"/>
          </a:xfrm>
          <a:prstGeom prst="rect">
            <a:avLst/>
          </a:prstGeom>
          <a:noFill/>
        </p:spPr>
        <p:txBody>
          <a:bodyPr wrap="none" rtlCol="0">
            <a:spAutoFit/>
          </a:bodyPr>
          <a:lstStyle/>
          <a:p>
            <a:pPr algn="ctr">
              <a:lnSpc>
                <a:spcPct val="100000"/>
              </a:lnSpc>
            </a:pPr>
            <a:r>
              <a:rPr lang="nb-NO" sz="1500" dirty="0">
                <a:latin typeface="Montserrat Light" panose="00000400000000000000" pitchFamily="2" charset="0"/>
              </a:rPr>
              <a:t>Når vi deler</a:t>
            </a:r>
            <a:br>
              <a:rPr lang="nb-NO" sz="1500" dirty="0">
                <a:latin typeface="Montserrat Light" panose="00000400000000000000" pitchFamily="2" charset="0"/>
              </a:rPr>
            </a:br>
            <a:r>
              <a:rPr lang="nb-NO" sz="2400" b="1" dirty="0">
                <a:latin typeface="Montserrat" panose="02000505000000020004" pitchFamily="2" charset="0"/>
              </a:rPr>
              <a:t>tid</a:t>
            </a:r>
            <a:r>
              <a:rPr lang="nb-NO" sz="1500" dirty="0">
                <a:latin typeface="Montserrat Light" panose="00000400000000000000" pitchFamily="2" charset="0"/>
              </a:rPr>
              <a:t/>
            </a:r>
            <a:br>
              <a:rPr lang="nb-NO" sz="1500" dirty="0">
                <a:latin typeface="Montserrat Light" panose="00000400000000000000" pitchFamily="2" charset="0"/>
              </a:rPr>
            </a:br>
            <a:r>
              <a:rPr lang="nb-NO" sz="1500" dirty="0">
                <a:latin typeface="Montserrat Light" panose="00000400000000000000" pitchFamily="2" charset="0"/>
              </a:rPr>
              <a:t>bygger vi</a:t>
            </a:r>
            <a:br>
              <a:rPr lang="nb-NO" sz="1500" dirty="0">
                <a:latin typeface="Montserrat Light" panose="00000400000000000000" pitchFamily="2" charset="0"/>
              </a:rPr>
            </a:br>
            <a:r>
              <a:rPr lang="nb-NO" sz="1500" dirty="0">
                <a:latin typeface="Montserrat Light" panose="00000400000000000000" pitchFamily="2" charset="0"/>
              </a:rPr>
              <a:t>fellesskap</a:t>
            </a:r>
          </a:p>
        </p:txBody>
      </p:sp>
      <p:sp>
        <p:nvSpPr>
          <p:cNvPr id="16" name="TekstSylinder 15"/>
          <p:cNvSpPr txBox="1"/>
          <p:nvPr/>
        </p:nvSpPr>
        <p:spPr>
          <a:xfrm>
            <a:off x="1066800" y="645331"/>
            <a:ext cx="8986014" cy="707886"/>
          </a:xfrm>
          <a:prstGeom prst="rect">
            <a:avLst/>
          </a:prstGeom>
          <a:noFill/>
        </p:spPr>
        <p:txBody>
          <a:bodyPr wrap="square" rtlCol="0" anchor="ctr">
            <a:spAutoFit/>
          </a:bodyPr>
          <a:lstStyle/>
          <a:p>
            <a:r>
              <a:rPr lang="nb-NO" sz="4000" dirty="0">
                <a:latin typeface="Montserrat Black" panose="00000A00000000000000" pitchFamily="2" charset="0"/>
              </a:rPr>
              <a:t>HVA VI VIL</a:t>
            </a:r>
          </a:p>
        </p:txBody>
      </p:sp>
      <p:sp>
        <p:nvSpPr>
          <p:cNvPr id="18" name="TekstSylinder 17"/>
          <p:cNvSpPr txBox="1"/>
          <p:nvPr/>
        </p:nvSpPr>
        <p:spPr>
          <a:xfrm>
            <a:off x="1447800" y="1435082"/>
            <a:ext cx="6429375" cy="646331"/>
          </a:xfrm>
          <a:prstGeom prst="rect">
            <a:avLst/>
          </a:prstGeom>
          <a:noFill/>
        </p:spPr>
        <p:txBody>
          <a:bodyPr wrap="square" rtlCol="0">
            <a:spAutoFit/>
          </a:bodyPr>
          <a:lstStyle/>
          <a:p>
            <a:r>
              <a:rPr lang="nb-NO" i="1" dirty="0">
                <a:latin typeface="Montserrat Light" panose="00000400000000000000" pitchFamily="2" charset="0"/>
              </a:rPr>
              <a:t>I NMS</a:t>
            </a:r>
            <a:r>
              <a:rPr lang="nb-NO" i="1" baseline="0" dirty="0">
                <a:latin typeface="Montserrat Light" panose="00000400000000000000" pitchFamily="2" charset="0"/>
              </a:rPr>
              <a:t> U vil vi sette utropstegn ved korset.</a:t>
            </a:r>
          </a:p>
          <a:p>
            <a:r>
              <a:rPr lang="nb-NO" i="1" baseline="0" dirty="0">
                <a:latin typeface="Montserrat Light" panose="00000400000000000000" pitchFamily="2" charset="0"/>
              </a:rPr>
              <a:t>Det handler om å dele</a:t>
            </a:r>
          </a:p>
        </p:txBody>
      </p:sp>
      <p:sp>
        <p:nvSpPr>
          <p:cNvPr id="17" name="Rektangel 16"/>
          <p:cNvSpPr/>
          <p:nvPr userDrawn="1"/>
        </p:nvSpPr>
        <p:spPr>
          <a:xfrm>
            <a:off x="0" y="0"/>
            <a:ext cx="461639" cy="6858000"/>
          </a:xfrm>
          <a:prstGeom prst="rect">
            <a:avLst/>
          </a:prstGeom>
          <a:solidFill>
            <a:srgbClr val="00B1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9" name="Rombe 18"/>
          <p:cNvSpPr/>
          <p:nvPr userDrawn="1"/>
        </p:nvSpPr>
        <p:spPr>
          <a:xfrm>
            <a:off x="204186" y="722160"/>
            <a:ext cx="514905" cy="514905"/>
          </a:xfrm>
          <a:prstGeom prst="diamond">
            <a:avLst/>
          </a:prstGeom>
          <a:solidFill>
            <a:srgbClr val="00B1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31746988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Egendefinert oppsett">
    <p:spTree>
      <p:nvGrpSpPr>
        <p:cNvPr id="1" name=""/>
        <p:cNvGrpSpPr/>
        <p:nvPr/>
      </p:nvGrpSpPr>
      <p:grpSpPr>
        <a:xfrm>
          <a:off x="0" y="0"/>
          <a:ext cx="0" cy="0"/>
          <a:chOff x="0" y="0"/>
          <a:chExt cx="0" cy="0"/>
        </a:xfrm>
      </p:grpSpPr>
      <p:sp>
        <p:nvSpPr>
          <p:cNvPr id="3" name="Rektangel 2"/>
          <p:cNvSpPr/>
          <p:nvPr userDrawn="1"/>
        </p:nvSpPr>
        <p:spPr>
          <a:xfrm>
            <a:off x="0" y="0"/>
            <a:ext cx="12192000" cy="6858000"/>
          </a:xfrm>
          <a:prstGeom prst="rect">
            <a:avLst/>
          </a:prstGeom>
          <a:solidFill>
            <a:srgbClr val="00B1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2" name="Bilde 1"/>
          <p:cNvPicPr>
            <a:picLocks noChangeAspect="1"/>
          </p:cNvPicPr>
          <p:nvPr/>
        </p:nvPicPr>
        <p:blipFill>
          <a:blip r:embed="rId2"/>
          <a:stretch>
            <a:fillRect/>
          </a:stretch>
        </p:blipFill>
        <p:spPr>
          <a:xfrm>
            <a:off x="4799049" y="1631840"/>
            <a:ext cx="2593901" cy="3594320"/>
          </a:xfrm>
          <a:prstGeom prst="rect">
            <a:avLst/>
          </a:prstGeom>
        </p:spPr>
      </p:pic>
    </p:spTree>
    <p:extLst>
      <p:ext uri="{BB962C8B-B14F-4D97-AF65-F5344CB8AC3E}">
        <p14:creationId xmlns:p14="http://schemas.microsoft.com/office/powerpoint/2010/main" val="12169580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Maki med sitat 2">
    <p:bg>
      <p:bgPr>
        <a:solidFill>
          <a:schemeClr val="bg1"/>
        </a:solidFill>
        <a:effectLst/>
      </p:bgPr>
    </p:bg>
    <p:spTree>
      <p:nvGrpSpPr>
        <p:cNvPr id="1" name=""/>
        <p:cNvGrpSpPr/>
        <p:nvPr/>
      </p:nvGrpSpPr>
      <p:grpSpPr>
        <a:xfrm>
          <a:off x="0" y="0"/>
          <a:ext cx="0" cy="0"/>
          <a:chOff x="0" y="0"/>
          <a:chExt cx="0" cy="0"/>
        </a:xfrm>
      </p:grpSpPr>
      <p:pic>
        <p:nvPicPr>
          <p:cNvPr id="2" name="Bilde 1"/>
          <p:cNvPicPr>
            <a:picLocks noChangeAspect="1"/>
          </p:cNvPicPr>
          <p:nvPr/>
        </p:nvPicPr>
        <p:blipFill>
          <a:blip r:embed="rId2"/>
          <a:stretch>
            <a:fillRect/>
          </a:stretch>
        </p:blipFill>
        <p:spPr>
          <a:xfrm>
            <a:off x="751795" y="495147"/>
            <a:ext cx="6060425" cy="6362853"/>
          </a:xfrm>
          <a:prstGeom prst="rect">
            <a:avLst/>
          </a:prstGeom>
        </p:spPr>
      </p:pic>
      <p:pic>
        <p:nvPicPr>
          <p:cNvPr id="8" name="Bilde 7"/>
          <p:cNvPicPr>
            <a:picLocks noChangeAspect="1"/>
          </p:cNvPicPr>
          <p:nvPr/>
        </p:nvPicPr>
        <p:blipFill>
          <a:blip r:embed="rId2"/>
          <a:stretch>
            <a:fillRect/>
          </a:stretch>
        </p:blipFill>
        <p:spPr>
          <a:xfrm>
            <a:off x="771160" y="495147"/>
            <a:ext cx="6060425" cy="6362853"/>
          </a:xfrm>
          <a:prstGeom prst="rect">
            <a:avLst/>
          </a:prstGeom>
        </p:spPr>
      </p:pic>
      <p:sp>
        <p:nvSpPr>
          <p:cNvPr id="10" name="Bildeforklaring formet som en ellipse 9"/>
          <p:cNvSpPr/>
          <p:nvPr/>
        </p:nvSpPr>
        <p:spPr>
          <a:xfrm>
            <a:off x="6692634" y="1166600"/>
            <a:ext cx="4779658" cy="4823653"/>
          </a:xfrm>
          <a:prstGeom prst="wedgeEllipseCallout">
            <a:avLst>
              <a:gd name="adj1" fmla="val -76079"/>
              <a:gd name="adj2" fmla="val 15302"/>
            </a:avLst>
          </a:prstGeom>
          <a:solidFill>
            <a:srgbClr val="B14B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Plassholder for dato 4"/>
          <p:cNvSpPr>
            <a:spLocks noGrp="1"/>
          </p:cNvSpPr>
          <p:nvPr>
            <p:ph type="dt" sz="half" idx="10"/>
          </p:nvPr>
        </p:nvSpPr>
        <p:spPr/>
        <p:txBody>
          <a:bodyPr/>
          <a:lstStyle/>
          <a:p>
            <a:fld id="{46D0EE1E-5697-44B0-AD64-520E71824B5D}" type="datetimeFigureOut">
              <a:rPr lang="nb-NO" smtClean="0"/>
              <a:t>05.02.2018</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2A073100-6C5A-4ACB-84B0-7E72914F088C}" type="slidenum">
              <a:rPr lang="nb-NO" smtClean="0"/>
              <a:t>‹#›</a:t>
            </a:fld>
            <a:endParaRPr lang="nb-NO"/>
          </a:p>
        </p:txBody>
      </p:sp>
      <p:sp>
        <p:nvSpPr>
          <p:cNvPr id="19" name="Plassholder for tekst 18"/>
          <p:cNvSpPr>
            <a:spLocks noGrp="1"/>
          </p:cNvSpPr>
          <p:nvPr>
            <p:ph type="body" sz="quarter" idx="14" hasCustomPrompt="1"/>
          </p:nvPr>
        </p:nvSpPr>
        <p:spPr>
          <a:xfrm>
            <a:off x="6675528" y="1166600"/>
            <a:ext cx="4779658" cy="4823653"/>
          </a:xfrm>
          <a:prstGeom prst="ellipse">
            <a:avLst/>
          </a:prstGeom>
        </p:spPr>
        <p:txBody>
          <a:bodyPr anchor="ctr">
            <a:normAutofit/>
          </a:bodyPr>
          <a:lstStyle>
            <a:lvl1pPr marL="0" indent="0" algn="ctr">
              <a:buNone/>
              <a:defRPr sz="3200">
                <a:solidFill>
                  <a:schemeClr val="bg1"/>
                </a:solidFill>
                <a:latin typeface="Montserrat Alternates Black" panose="00000A00000000000000"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dirty="0"/>
              <a:t>Klikk og skriv inn en kort tekst eller et uthevet sitat</a:t>
            </a:r>
          </a:p>
        </p:txBody>
      </p:sp>
    </p:spTree>
    <p:extLst>
      <p:ext uri="{BB962C8B-B14F-4D97-AF65-F5344CB8AC3E}">
        <p14:creationId xmlns:p14="http://schemas.microsoft.com/office/powerpoint/2010/main" val="13189392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Maki med sitat">
    <p:bg>
      <p:bgPr>
        <a:solidFill>
          <a:schemeClr val="bg1"/>
        </a:solidFill>
        <a:effectLst/>
      </p:bgPr>
    </p:bg>
    <p:spTree>
      <p:nvGrpSpPr>
        <p:cNvPr id="1" name=""/>
        <p:cNvGrpSpPr/>
        <p:nvPr/>
      </p:nvGrpSpPr>
      <p:grpSpPr>
        <a:xfrm>
          <a:off x="0" y="0"/>
          <a:ext cx="0" cy="0"/>
          <a:chOff x="0" y="0"/>
          <a:chExt cx="0" cy="0"/>
        </a:xfrm>
      </p:grpSpPr>
      <p:pic>
        <p:nvPicPr>
          <p:cNvPr id="9" name="Bilde 8"/>
          <p:cNvPicPr>
            <a:picLocks noChangeAspect="1"/>
          </p:cNvPicPr>
          <p:nvPr/>
        </p:nvPicPr>
        <p:blipFill>
          <a:blip r:embed="rId2"/>
          <a:stretch>
            <a:fillRect/>
          </a:stretch>
        </p:blipFill>
        <p:spPr>
          <a:xfrm>
            <a:off x="6754877" y="3187306"/>
            <a:ext cx="5437123" cy="3670694"/>
          </a:xfrm>
          <a:prstGeom prst="rect">
            <a:avLst/>
          </a:prstGeom>
        </p:spPr>
      </p:pic>
      <p:sp>
        <p:nvSpPr>
          <p:cNvPr id="8" name="Bildeforklaring formet som en ellipse 7"/>
          <p:cNvSpPr/>
          <p:nvPr/>
        </p:nvSpPr>
        <p:spPr>
          <a:xfrm>
            <a:off x="7091576" y="1167061"/>
            <a:ext cx="2790846" cy="2846663"/>
          </a:xfrm>
          <a:prstGeom prst="wedgeEllipseCallout">
            <a:avLst>
              <a:gd name="adj1" fmla="val 62098"/>
              <a:gd name="adj2" fmla="val 45655"/>
            </a:avLst>
          </a:prstGeom>
          <a:solidFill>
            <a:srgbClr val="5E335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1066800" y="1825625"/>
            <a:ext cx="4924425" cy="435133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p:cNvSpPr>
            <a:spLocks noGrp="1"/>
          </p:cNvSpPr>
          <p:nvPr>
            <p:ph type="dt" sz="half" idx="10"/>
          </p:nvPr>
        </p:nvSpPr>
        <p:spPr/>
        <p:txBody>
          <a:bodyPr/>
          <a:lstStyle/>
          <a:p>
            <a:fld id="{46D0EE1E-5697-44B0-AD64-520E71824B5D}" type="datetimeFigureOut">
              <a:rPr lang="nb-NO" smtClean="0"/>
              <a:t>05.02.2018</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2A073100-6C5A-4ACB-84B0-7E72914F088C}" type="slidenum">
              <a:rPr lang="nb-NO" smtClean="0"/>
              <a:t>‹#›</a:t>
            </a:fld>
            <a:endParaRPr lang="nb-NO"/>
          </a:p>
        </p:txBody>
      </p:sp>
      <p:sp>
        <p:nvSpPr>
          <p:cNvPr id="19" name="Plassholder for tekst 18"/>
          <p:cNvSpPr>
            <a:spLocks noGrp="1"/>
          </p:cNvSpPr>
          <p:nvPr>
            <p:ph type="body" sz="quarter" idx="14" hasCustomPrompt="1"/>
          </p:nvPr>
        </p:nvSpPr>
        <p:spPr>
          <a:xfrm>
            <a:off x="7072914" y="1175931"/>
            <a:ext cx="2803123" cy="2828925"/>
          </a:xfrm>
          <a:prstGeom prst="ellipse">
            <a:avLst/>
          </a:prstGeom>
        </p:spPr>
        <p:txBody>
          <a:bodyPr anchor="ctr">
            <a:normAutofit/>
          </a:bodyPr>
          <a:lstStyle>
            <a:lvl1pPr marL="0" indent="0" algn="ctr">
              <a:buNone/>
              <a:defRPr sz="2400">
                <a:solidFill>
                  <a:schemeClr val="bg1"/>
                </a:solidFill>
                <a:latin typeface="Montserrat Alternates Black" panose="00000A00000000000000"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dirty="0"/>
              <a:t>Klikk og skriv inn en kort tekst eller et uthevet sitat</a:t>
            </a:r>
          </a:p>
        </p:txBody>
      </p:sp>
    </p:spTree>
    <p:extLst>
      <p:ext uri="{BB962C8B-B14F-4D97-AF65-F5344CB8AC3E}">
        <p14:creationId xmlns:p14="http://schemas.microsoft.com/office/powerpoint/2010/main" val="20536931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UKid tittel">
    <p:bg>
      <p:bgPr>
        <a:solidFill>
          <a:srgbClr val="B14B8F"/>
        </a:solidFill>
        <a:effectLst/>
      </p:bgPr>
    </p:bg>
    <p:spTree>
      <p:nvGrpSpPr>
        <p:cNvPr id="1" name=""/>
        <p:cNvGrpSpPr/>
        <p:nvPr/>
      </p:nvGrpSpPr>
      <p:grpSpPr>
        <a:xfrm>
          <a:off x="0" y="0"/>
          <a:ext cx="0" cy="0"/>
          <a:chOff x="0" y="0"/>
          <a:chExt cx="0" cy="0"/>
        </a:xfrm>
      </p:grpSpPr>
      <p:pic>
        <p:nvPicPr>
          <p:cNvPr id="7" name="Bilde 6"/>
          <p:cNvPicPr>
            <a:picLocks noChangeAspect="1"/>
          </p:cNvPicPr>
          <p:nvPr/>
        </p:nvPicPr>
        <p:blipFill>
          <a:blip r:embed="rId2"/>
          <a:stretch>
            <a:fillRect/>
          </a:stretch>
        </p:blipFill>
        <p:spPr>
          <a:xfrm>
            <a:off x="4471980" y="1042981"/>
            <a:ext cx="3322686" cy="4716053"/>
          </a:xfrm>
          <a:prstGeom prst="rect">
            <a:avLst/>
          </a:prstGeom>
        </p:spPr>
      </p:pic>
      <p:pic>
        <p:nvPicPr>
          <p:cNvPr id="8" name="Bilde 7"/>
          <p:cNvPicPr>
            <a:picLocks noChangeAspect="1"/>
          </p:cNvPicPr>
          <p:nvPr/>
        </p:nvPicPr>
        <p:blipFill>
          <a:blip r:embed="rId3"/>
          <a:stretch>
            <a:fillRect/>
          </a:stretch>
        </p:blipFill>
        <p:spPr>
          <a:xfrm>
            <a:off x="10989795" y="4948201"/>
            <a:ext cx="700017" cy="973760"/>
          </a:xfrm>
          <a:prstGeom prst="rect">
            <a:avLst/>
          </a:prstGeom>
        </p:spPr>
      </p:pic>
    </p:spTree>
    <p:extLst>
      <p:ext uri="{BB962C8B-B14F-4D97-AF65-F5344CB8AC3E}">
        <p14:creationId xmlns:p14="http://schemas.microsoft.com/office/powerpoint/2010/main" val="5093424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1_UKid tittel">
    <p:bg>
      <p:bgPr>
        <a:solidFill>
          <a:srgbClr val="B14B8F"/>
        </a:solidFill>
        <a:effectLst/>
      </p:bgPr>
    </p:bg>
    <p:spTree>
      <p:nvGrpSpPr>
        <p:cNvPr id="1" name=""/>
        <p:cNvGrpSpPr/>
        <p:nvPr/>
      </p:nvGrpSpPr>
      <p:grpSpPr>
        <a:xfrm>
          <a:off x="0" y="0"/>
          <a:ext cx="0" cy="0"/>
          <a:chOff x="0" y="0"/>
          <a:chExt cx="0" cy="0"/>
        </a:xfrm>
      </p:grpSpPr>
      <p:pic>
        <p:nvPicPr>
          <p:cNvPr id="13" name="Bilde 12"/>
          <p:cNvPicPr>
            <a:picLocks noChangeAspect="1"/>
          </p:cNvPicPr>
          <p:nvPr/>
        </p:nvPicPr>
        <p:blipFill>
          <a:blip r:embed="rId2"/>
          <a:stretch>
            <a:fillRect/>
          </a:stretch>
        </p:blipFill>
        <p:spPr>
          <a:xfrm>
            <a:off x="607309" y="232399"/>
            <a:ext cx="10025594" cy="6634932"/>
          </a:xfrm>
          <a:prstGeom prst="rect">
            <a:avLst/>
          </a:prstGeom>
        </p:spPr>
      </p:pic>
      <p:pic>
        <p:nvPicPr>
          <p:cNvPr id="4" name="Bilde 3"/>
          <p:cNvPicPr>
            <a:picLocks noChangeAspect="1"/>
          </p:cNvPicPr>
          <p:nvPr/>
        </p:nvPicPr>
        <p:blipFill>
          <a:blip r:embed="rId3"/>
          <a:stretch>
            <a:fillRect/>
          </a:stretch>
        </p:blipFill>
        <p:spPr>
          <a:xfrm>
            <a:off x="10936537" y="4962083"/>
            <a:ext cx="843857" cy="1164693"/>
          </a:xfrm>
          <a:prstGeom prst="rect">
            <a:avLst/>
          </a:prstGeom>
        </p:spPr>
      </p:pic>
      <p:pic>
        <p:nvPicPr>
          <p:cNvPr id="5" name="Bilde 4"/>
          <p:cNvPicPr>
            <a:picLocks noChangeAspect="1"/>
          </p:cNvPicPr>
          <p:nvPr/>
        </p:nvPicPr>
        <p:blipFill>
          <a:blip r:embed="rId4"/>
          <a:stretch>
            <a:fillRect/>
          </a:stretch>
        </p:blipFill>
        <p:spPr>
          <a:xfrm>
            <a:off x="10632903" y="1497387"/>
            <a:ext cx="872625" cy="840106"/>
          </a:xfrm>
          <a:prstGeom prst="rect">
            <a:avLst/>
          </a:prstGeom>
        </p:spPr>
      </p:pic>
      <p:pic>
        <p:nvPicPr>
          <p:cNvPr id="9" name="Bilde 8"/>
          <p:cNvPicPr>
            <a:picLocks noChangeAspect="1"/>
          </p:cNvPicPr>
          <p:nvPr/>
        </p:nvPicPr>
        <p:blipFill>
          <a:blip r:embed="rId5"/>
          <a:stretch>
            <a:fillRect/>
          </a:stretch>
        </p:blipFill>
        <p:spPr>
          <a:xfrm>
            <a:off x="9313078" y="903342"/>
            <a:ext cx="872625" cy="840106"/>
          </a:xfrm>
          <a:prstGeom prst="rect">
            <a:avLst/>
          </a:prstGeom>
        </p:spPr>
      </p:pic>
      <p:pic>
        <p:nvPicPr>
          <p:cNvPr id="10" name="Bilde 9"/>
          <p:cNvPicPr>
            <a:picLocks noChangeAspect="1"/>
          </p:cNvPicPr>
          <p:nvPr/>
        </p:nvPicPr>
        <p:blipFill>
          <a:blip r:embed="rId6"/>
          <a:stretch>
            <a:fillRect/>
          </a:stretch>
        </p:blipFill>
        <p:spPr>
          <a:xfrm>
            <a:off x="8271344" y="1652088"/>
            <a:ext cx="594535" cy="568027"/>
          </a:xfrm>
          <a:prstGeom prst="rect">
            <a:avLst/>
          </a:prstGeom>
        </p:spPr>
      </p:pic>
      <p:pic>
        <p:nvPicPr>
          <p:cNvPr id="11" name="Bilde 10"/>
          <p:cNvPicPr>
            <a:picLocks noChangeAspect="1"/>
          </p:cNvPicPr>
          <p:nvPr/>
        </p:nvPicPr>
        <p:blipFill>
          <a:blip r:embed="rId7"/>
          <a:stretch>
            <a:fillRect/>
          </a:stretch>
        </p:blipFill>
        <p:spPr>
          <a:xfrm>
            <a:off x="7491391" y="1081465"/>
            <a:ext cx="369186" cy="353227"/>
          </a:xfrm>
          <a:prstGeom prst="rect">
            <a:avLst/>
          </a:prstGeom>
        </p:spPr>
      </p:pic>
      <p:sp>
        <p:nvSpPr>
          <p:cNvPr id="14" name="Tittel 13"/>
          <p:cNvSpPr>
            <a:spLocks noGrp="1"/>
          </p:cNvSpPr>
          <p:nvPr>
            <p:ph type="title"/>
          </p:nvPr>
        </p:nvSpPr>
        <p:spPr>
          <a:xfrm>
            <a:off x="2091753" y="4040587"/>
            <a:ext cx="7498420" cy="596478"/>
          </a:xfrm>
        </p:spPr>
        <p:txBody>
          <a:bodyPr>
            <a:noAutofit/>
          </a:bodyPr>
          <a:lstStyle>
            <a:lvl1pPr algn="ctr">
              <a:defRPr sz="3200" i="1">
                <a:solidFill>
                  <a:srgbClr val="B14B8F"/>
                </a:solidFill>
                <a:latin typeface="Montserrat Alternates Black" panose="00000A00000000000000" pitchFamily="2" charset="0"/>
              </a:defRPr>
            </a:lvl1pPr>
          </a:lstStyle>
          <a:p>
            <a:r>
              <a:rPr lang="nb-NO"/>
              <a:t>Klikk for å redigere tittelstil</a:t>
            </a:r>
            <a:endParaRPr lang="nb-NO" dirty="0"/>
          </a:p>
        </p:txBody>
      </p:sp>
      <p:sp>
        <p:nvSpPr>
          <p:cNvPr id="23" name="TekstSylinder 22"/>
          <p:cNvSpPr txBox="1"/>
          <p:nvPr/>
        </p:nvSpPr>
        <p:spPr>
          <a:xfrm>
            <a:off x="2108720" y="3131972"/>
            <a:ext cx="7464489" cy="969496"/>
          </a:xfrm>
          <a:prstGeom prst="rect">
            <a:avLst/>
          </a:prstGeom>
          <a:noFill/>
        </p:spPr>
        <p:txBody>
          <a:bodyPr wrap="square" rtlCol="0">
            <a:spAutoFit/>
          </a:bodyPr>
          <a:lstStyle/>
          <a:p>
            <a:pPr algn="ctr"/>
            <a:r>
              <a:rPr lang="nb-NO" sz="5700" dirty="0">
                <a:latin typeface="Montserrat Black" panose="00000A00000000000000" pitchFamily="2" charset="0"/>
              </a:rPr>
              <a:t>FAMILIEMIDDAG</a:t>
            </a:r>
          </a:p>
        </p:txBody>
      </p:sp>
    </p:spTree>
    <p:extLst>
      <p:ext uri="{BB962C8B-B14F-4D97-AF65-F5344CB8AC3E}">
        <p14:creationId xmlns:p14="http://schemas.microsoft.com/office/powerpoint/2010/main" val="6143326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idx="1"/>
          </p:nvPr>
        </p:nvSpPr>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46D0EE1E-5697-44B0-AD64-520E71824B5D}" type="datetimeFigureOut">
              <a:rPr lang="nb-NO" smtClean="0"/>
              <a:t>05.02.2018</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2A073100-6C5A-4ACB-84B0-7E72914F088C}" type="slidenum">
              <a:rPr lang="nb-NO" smtClean="0"/>
              <a:t>‹#›</a:t>
            </a:fld>
            <a:endParaRPr lang="nb-NO"/>
          </a:p>
        </p:txBody>
      </p:sp>
    </p:spTree>
    <p:extLst>
      <p:ext uri="{BB962C8B-B14F-4D97-AF65-F5344CB8AC3E}">
        <p14:creationId xmlns:p14="http://schemas.microsoft.com/office/powerpoint/2010/main" val="14739953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Rediger tekststiler i malen</a:t>
            </a:r>
          </a:p>
        </p:txBody>
      </p:sp>
      <p:sp>
        <p:nvSpPr>
          <p:cNvPr id="4" name="Plassholder for dato 3"/>
          <p:cNvSpPr>
            <a:spLocks noGrp="1"/>
          </p:cNvSpPr>
          <p:nvPr>
            <p:ph type="dt" sz="half" idx="10"/>
          </p:nvPr>
        </p:nvSpPr>
        <p:spPr/>
        <p:txBody>
          <a:bodyPr/>
          <a:lstStyle/>
          <a:p>
            <a:fld id="{46D0EE1E-5697-44B0-AD64-520E71824B5D}" type="datetimeFigureOut">
              <a:rPr lang="nb-NO" smtClean="0"/>
              <a:t>05.02.2018</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2A073100-6C5A-4ACB-84B0-7E72914F088C}" type="slidenum">
              <a:rPr lang="nb-NO" smtClean="0"/>
              <a:t>‹#›</a:t>
            </a:fld>
            <a:endParaRPr lang="nb-NO"/>
          </a:p>
        </p:txBody>
      </p:sp>
    </p:spTree>
    <p:extLst>
      <p:ext uri="{BB962C8B-B14F-4D97-AF65-F5344CB8AC3E}">
        <p14:creationId xmlns:p14="http://schemas.microsoft.com/office/powerpoint/2010/main" val="1457798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46D0EE1E-5697-44B0-AD64-520E71824B5D}" type="datetimeFigureOut">
              <a:rPr lang="nb-NO" smtClean="0"/>
              <a:t>05.02.2018</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2A073100-6C5A-4ACB-84B0-7E72914F088C}" type="slidenum">
              <a:rPr lang="nb-NO" smtClean="0"/>
              <a:t>‹#›</a:t>
            </a:fld>
            <a:endParaRPr lang="nb-NO"/>
          </a:p>
        </p:txBody>
      </p:sp>
    </p:spTree>
    <p:extLst>
      <p:ext uri="{BB962C8B-B14F-4D97-AF65-F5344CB8AC3E}">
        <p14:creationId xmlns:p14="http://schemas.microsoft.com/office/powerpoint/2010/main" val="5645566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1066800" y="1825625"/>
            <a:ext cx="5181600" cy="435133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6400800" y="1825625"/>
            <a:ext cx="5181600" cy="435133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p:cNvSpPr>
            <a:spLocks noGrp="1"/>
          </p:cNvSpPr>
          <p:nvPr>
            <p:ph type="dt" sz="half" idx="10"/>
          </p:nvPr>
        </p:nvSpPr>
        <p:spPr/>
        <p:txBody>
          <a:bodyPr/>
          <a:lstStyle/>
          <a:p>
            <a:fld id="{46D0EE1E-5697-44B0-AD64-520E71824B5D}" type="datetimeFigureOut">
              <a:rPr lang="nb-NO" smtClean="0"/>
              <a:t>05.02.2018</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2A073100-6C5A-4ACB-84B0-7E72914F088C}" type="slidenum">
              <a:rPr lang="nb-NO" smtClean="0"/>
              <a:t>‹#›</a:t>
            </a:fld>
            <a:endParaRPr lang="nb-NO"/>
          </a:p>
        </p:txBody>
      </p:sp>
    </p:spTree>
    <p:extLst>
      <p:ext uri="{BB962C8B-B14F-4D97-AF65-F5344CB8AC3E}">
        <p14:creationId xmlns:p14="http://schemas.microsoft.com/office/powerpoint/2010/main" val="8550285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1_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1066800" y="1825625"/>
            <a:ext cx="5181600" cy="435133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4" name="Plassholder for innhold 3"/>
          <p:cNvSpPr>
            <a:spLocks noGrp="1"/>
          </p:cNvSpPr>
          <p:nvPr>
            <p:ph sz="half" idx="2"/>
          </p:nvPr>
        </p:nvSpPr>
        <p:spPr>
          <a:xfrm>
            <a:off x="6400800" y="1825625"/>
            <a:ext cx="5181600" cy="435133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p:cNvSpPr>
            <a:spLocks noGrp="1"/>
          </p:cNvSpPr>
          <p:nvPr>
            <p:ph type="dt" sz="half" idx="10"/>
          </p:nvPr>
        </p:nvSpPr>
        <p:spPr/>
        <p:txBody>
          <a:bodyPr/>
          <a:lstStyle/>
          <a:p>
            <a:fld id="{46D0EE1E-5697-44B0-AD64-520E71824B5D}" type="datetimeFigureOut">
              <a:rPr lang="nb-NO" smtClean="0"/>
              <a:t>05.02.2018</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2A073100-6C5A-4ACB-84B0-7E72914F088C}" type="slidenum">
              <a:rPr lang="nb-NO" smtClean="0"/>
              <a:t>‹#›</a:t>
            </a:fld>
            <a:endParaRPr lang="nb-NO"/>
          </a:p>
        </p:txBody>
      </p:sp>
    </p:spTree>
    <p:extLst>
      <p:ext uri="{BB962C8B-B14F-4D97-AF65-F5344CB8AC3E}">
        <p14:creationId xmlns:p14="http://schemas.microsoft.com/office/powerpoint/2010/main" val="7227843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Maki med sitat">
    <p:bg>
      <p:bgPr>
        <a:solidFill>
          <a:schemeClr val="bg1"/>
        </a:solidFill>
        <a:effectLst/>
      </p:bgPr>
    </p:bg>
    <p:spTree>
      <p:nvGrpSpPr>
        <p:cNvPr id="1" name=""/>
        <p:cNvGrpSpPr/>
        <p:nvPr/>
      </p:nvGrpSpPr>
      <p:grpSpPr>
        <a:xfrm>
          <a:off x="0" y="0"/>
          <a:ext cx="0" cy="0"/>
          <a:chOff x="0" y="0"/>
          <a:chExt cx="0" cy="0"/>
        </a:xfrm>
      </p:grpSpPr>
      <p:pic>
        <p:nvPicPr>
          <p:cNvPr id="9" name="Bilde 8"/>
          <p:cNvPicPr>
            <a:picLocks noChangeAspect="1"/>
          </p:cNvPicPr>
          <p:nvPr/>
        </p:nvPicPr>
        <p:blipFill>
          <a:blip r:embed="rId2"/>
          <a:stretch>
            <a:fillRect/>
          </a:stretch>
        </p:blipFill>
        <p:spPr>
          <a:xfrm>
            <a:off x="6754877" y="3187306"/>
            <a:ext cx="5437123" cy="3670694"/>
          </a:xfrm>
          <a:prstGeom prst="rect">
            <a:avLst/>
          </a:prstGeom>
        </p:spPr>
      </p:pic>
      <p:sp>
        <p:nvSpPr>
          <p:cNvPr id="8" name="Bildeforklaring formet som en ellipse 7"/>
          <p:cNvSpPr/>
          <p:nvPr/>
        </p:nvSpPr>
        <p:spPr>
          <a:xfrm>
            <a:off x="7091576" y="1167061"/>
            <a:ext cx="2790846" cy="2846663"/>
          </a:xfrm>
          <a:prstGeom prst="wedgeEllipseCallout">
            <a:avLst>
              <a:gd name="adj1" fmla="val 62098"/>
              <a:gd name="adj2" fmla="val 45655"/>
            </a:avLst>
          </a:prstGeom>
          <a:solidFill>
            <a:srgbClr val="5E335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1066800" y="1825625"/>
            <a:ext cx="4924425" cy="435133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p:cNvSpPr>
            <a:spLocks noGrp="1"/>
          </p:cNvSpPr>
          <p:nvPr>
            <p:ph type="dt" sz="half" idx="10"/>
          </p:nvPr>
        </p:nvSpPr>
        <p:spPr/>
        <p:txBody>
          <a:bodyPr/>
          <a:lstStyle/>
          <a:p>
            <a:fld id="{46D0EE1E-5697-44B0-AD64-520E71824B5D}" type="datetimeFigureOut">
              <a:rPr lang="nb-NO" smtClean="0"/>
              <a:t>05.02.2018</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2A073100-6C5A-4ACB-84B0-7E72914F088C}" type="slidenum">
              <a:rPr lang="nb-NO" smtClean="0"/>
              <a:t>‹#›</a:t>
            </a:fld>
            <a:endParaRPr lang="nb-NO"/>
          </a:p>
        </p:txBody>
      </p:sp>
      <p:sp>
        <p:nvSpPr>
          <p:cNvPr id="19" name="Plassholder for tekst 18"/>
          <p:cNvSpPr>
            <a:spLocks noGrp="1"/>
          </p:cNvSpPr>
          <p:nvPr>
            <p:ph type="body" sz="quarter" idx="14" hasCustomPrompt="1"/>
          </p:nvPr>
        </p:nvSpPr>
        <p:spPr>
          <a:xfrm>
            <a:off x="7072914" y="1175931"/>
            <a:ext cx="2803123" cy="2828925"/>
          </a:xfrm>
          <a:prstGeom prst="ellipse">
            <a:avLst/>
          </a:prstGeom>
        </p:spPr>
        <p:txBody>
          <a:bodyPr anchor="ctr">
            <a:normAutofit/>
          </a:bodyPr>
          <a:lstStyle>
            <a:lvl1pPr marL="0" indent="0" algn="ctr">
              <a:buNone/>
              <a:defRPr sz="2400">
                <a:solidFill>
                  <a:schemeClr val="bg1"/>
                </a:solidFill>
                <a:latin typeface="Montserrat Alternates Black" panose="00000A00000000000000"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dirty="0"/>
              <a:t>Klikk og skriv inn en kort tekst eller et uthevet sitat</a:t>
            </a:r>
          </a:p>
        </p:txBody>
      </p:sp>
    </p:spTree>
    <p:extLst>
      <p:ext uri="{BB962C8B-B14F-4D97-AF65-F5344CB8AC3E}">
        <p14:creationId xmlns:p14="http://schemas.microsoft.com/office/powerpoint/2010/main" val="10190481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Maki med sitat 2">
    <p:bg>
      <p:bgPr>
        <a:solidFill>
          <a:schemeClr val="bg1"/>
        </a:solidFill>
        <a:effectLst/>
      </p:bgPr>
    </p:bg>
    <p:spTree>
      <p:nvGrpSpPr>
        <p:cNvPr id="1" name=""/>
        <p:cNvGrpSpPr/>
        <p:nvPr/>
      </p:nvGrpSpPr>
      <p:grpSpPr>
        <a:xfrm>
          <a:off x="0" y="0"/>
          <a:ext cx="0" cy="0"/>
          <a:chOff x="0" y="0"/>
          <a:chExt cx="0" cy="0"/>
        </a:xfrm>
      </p:grpSpPr>
      <p:pic>
        <p:nvPicPr>
          <p:cNvPr id="2" name="Bilde 1"/>
          <p:cNvPicPr>
            <a:picLocks noChangeAspect="1"/>
          </p:cNvPicPr>
          <p:nvPr/>
        </p:nvPicPr>
        <p:blipFill>
          <a:blip r:embed="rId2"/>
          <a:stretch>
            <a:fillRect/>
          </a:stretch>
        </p:blipFill>
        <p:spPr>
          <a:xfrm>
            <a:off x="751795" y="495147"/>
            <a:ext cx="6060425" cy="6362853"/>
          </a:xfrm>
          <a:prstGeom prst="rect">
            <a:avLst/>
          </a:prstGeom>
        </p:spPr>
      </p:pic>
      <p:pic>
        <p:nvPicPr>
          <p:cNvPr id="8" name="Bilde 7"/>
          <p:cNvPicPr>
            <a:picLocks noChangeAspect="1"/>
          </p:cNvPicPr>
          <p:nvPr/>
        </p:nvPicPr>
        <p:blipFill>
          <a:blip r:embed="rId2"/>
          <a:stretch>
            <a:fillRect/>
          </a:stretch>
        </p:blipFill>
        <p:spPr>
          <a:xfrm>
            <a:off x="771160" y="495147"/>
            <a:ext cx="6060425" cy="6362853"/>
          </a:xfrm>
          <a:prstGeom prst="rect">
            <a:avLst/>
          </a:prstGeom>
        </p:spPr>
      </p:pic>
      <p:sp>
        <p:nvSpPr>
          <p:cNvPr id="10" name="Bildeforklaring formet som en ellipse 9"/>
          <p:cNvSpPr/>
          <p:nvPr/>
        </p:nvSpPr>
        <p:spPr>
          <a:xfrm>
            <a:off x="7305891" y="1166600"/>
            <a:ext cx="4779658" cy="4823653"/>
          </a:xfrm>
          <a:prstGeom prst="wedgeEllipseCallout">
            <a:avLst>
              <a:gd name="adj1" fmla="val -76079"/>
              <a:gd name="adj2" fmla="val 15302"/>
            </a:avLst>
          </a:prstGeom>
          <a:solidFill>
            <a:srgbClr val="B14B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Plassholder for dato 4"/>
          <p:cNvSpPr>
            <a:spLocks noGrp="1"/>
          </p:cNvSpPr>
          <p:nvPr>
            <p:ph type="dt" sz="half" idx="10"/>
          </p:nvPr>
        </p:nvSpPr>
        <p:spPr/>
        <p:txBody>
          <a:bodyPr/>
          <a:lstStyle/>
          <a:p>
            <a:fld id="{46D0EE1E-5697-44B0-AD64-520E71824B5D}" type="datetimeFigureOut">
              <a:rPr lang="nb-NO" smtClean="0"/>
              <a:t>05.02.2018</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a:xfrm>
            <a:off x="9223857" y="6356350"/>
            <a:ext cx="2743200" cy="365125"/>
          </a:xfrm>
        </p:spPr>
        <p:txBody>
          <a:bodyPr/>
          <a:lstStyle/>
          <a:p>
            <a:fld id="{2A073100-6C5A-4ACB-84B0-7E72914F088C}" type="slidenum">
              <a:rPr lang="nb-NO" smtClean="0"/>
              <a:t>‹#›</a:t>
            </a:fld>
            <a:endParaRPr lang="nb-NO"/>
          </a:p>
        </p:txBody>
      </p:sp>
      <p:sp>
        <p:nvSpPr>
          <p:cNvPr id="19" name="Plassholder for tekst 18"/>
          <p:cNvSpPr>
            <a:spLocks noGrp="1"/>
          </p:cNvSpPr>
          <p:nvPr>
            <p:ph type="body" sz="quarter" idx="14" hasCustomPrompt="1"/>
          </p:nvPr>
        </p:nvSpPr>
        <p:spPr>
          <a:xfrm>
            <a:off x="7288785" y="1166600"/>
            <a:ext cx="4779658" cy="4823653"/>
          </a:xfrm>
          <a:prstGeom prst="ellipse">
            <a:avLst/>
          </a:prstGeom>
        </p:spPr>
        <p:txBody>
          <a:bodyPr anchor="ctr">
            <a:normAutofit/>
          </a:bodyPr>
          <a:lstStyle>
            <a:lvl1pPr marL="0" indent="0" algn="ctr">
              <a:buNone/>
              <a:defRPr sz="3200">
                <a:solidFill>
                  <a:schemeClr val="bg1"/>
                </a:solidFill>
                <a:latin typeface="Montserrat Alternates Black" panose="00000A00000000000000"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dirty="0"/>
              <a:t>Klikk og skriv inn en kort tekst eller et uthevet sitat</a:t>
            </a:r>
          </a:p>
        </p:txBody>
      </p:sp>
    </p:spTree>
    <p:extLst>
      <p:ext uri="{BB962C8B-B14F-4D97-AF65-F5344CB8AC3E}">
        <p14:creationId xmlns:p14="http://schemas.microsoft.com/office/powerpoint/2010/main" val="40703872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Sammenligning">
    <p:spTree>
      <p:nvGrpSpPr>
        <p:cNvPr id="1" name=""/>
        <p:cNvGrpSpPr/>
        <p:nvPr/>
      </p:nvGrpSpPr>
      <p:grpSpPr>
        <a:xfrm>
          <a:off x="0" y="0"/>
          <a:ext cx="0" cy="0"/>
          <a:chOff x="0" y="0"/>
          <a:chExt cx="0" cy="0"/>
        </a:xfrm>
      </p:grpSpPr>
      <p:sp>
        <p:nvSpPr>
          <p:cNvPr id="3" name="Plassholder for tekst 2"/>
          <p:cNvSpPr>
            <a:spLocks noGrp="1"/>
          </p:cNvSpPr>
          <p:nvPr>
            <p:ph type="body" idx="1"/>
          </p:nvPr>
        </p:nvSpPr>
        <p:spPr>
          <a:xfrm>
            <a:off x="1068388" y="170021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4" name="Plassholder for innhold 3"/>
          <p:cNvSpPr>
            <a:spLocks noGrp="1"/>
          </p:cNvSpPr>
          <p:nvPr>
            <p:ph sz="half" idx="2"/>
          </p:nvPr>
        </p:nvSpPr>
        <p:spPr>
          <a:xfrm>
            <a:off x="1068388" y="2524125"/>
            <a:ext cx="5157787" cy="368458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p:cNvSpPr>
            <a:spLocks noGrp="1"/>
          </p:cNvSpPr>
          <p:nvPr>
            <p:ph type="body" sz="quarter" idx="3"/>
          </p:nvPr>
        </p:nvSpPr>
        <p:spPr>
          <a:xfrm>
            <a:off x="6400800" y="170021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6" name="Plassholder for innhold 5"/>
          <p:cNvSpPr>
            <a:spLocks noGrp="1"/>
          </p:cNvSpPr>
          <p:nvPr>
            <p:ph sz="quarter" idx="4"/>
          </p:nvPr>
        </p:nvSpPr>
        <p:spPr>
          <a:xfrm>
            <a:off x="6400800" y="2524125"/>
            <a:ext cx="5183188" cy="368458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p:cNvSpPr>
            <a:spLocks noGrp="1"/>
          </p:cNvSpPr>
          <p:nvPr>
            <p:ph type="dt" sz="half" idx="10"/>
          </p:nvPr>
        </p:nvSpPr>
        <p:spPr/>
        <p:txBody>
          <a:bodyPr/>
          <a:lstStyle/>
          <a:p>
            <a:fld id="{46D0EE1E-5697-44B0-AD64-520E71824B5D}" type="datetimeFigureOut">
              <a:rPr lang="nb-NO" smtClean="0"/>
              <a:t>05.02.2018</a:t>
            </a:fld>
            <a:endParaRPr lang="nb-NO"/>
          </a:p>
        </p:txBody>
      </p:sp>
      <p:sp>
        <p:nvSpPr>
          <p:cNvPr id="8" name="Plassholder for bunntekst 7"/>
          <p:cNvSpPr>
            <a:spLocks noGrp="1"/>
          </p:cNvSpPr>
          <p:nvPr>
            <p:ph type="ftr" sz="quarter" idx="11"/>
          </p:nvPr>
        </p:nvSpPr>
        <p:spPr/>
        <p:txBody>
          <a:bodyPr/>
          <a:lstStyle/>
          <a:p>
            <a:endParaRPr lang="nb-NO"/>
          </a:p>
        </p:txBody>
      </p:sp>
      <p:sp>
        <p:nvSpPr>
          <p:cNvPr id="9" name="Plassholder for lysbildenummer 8"/>
          <p:cNvSpPr>
            <a:spLocks noGrp="1"/>
          </p:cNvSpPr>
          <p:nvPr>
            <p:ph type="sldNum" sz="quarter" idx="12"/>
          </p:nvPr>
        </p:nvSpPr>
        <p:spPr/>
        <p:txBody>
          <a:bodyPr/>
          <a:lstStyle/>
          <a:p>
            <a:fld id="{2A073100-6C5A-4ACB-84B0-7E72914F088C}" type="slidenum">
              <a:rPr lang="nb-NO" smtClean="0"/>
              <a:t>‹#›</a:t>
            </a:fld>
            <a:endParaRPr lang="nb-NO"/>
          </a:p>
        </p:txBody>
      </p:sp>
      <p:sp>
        <p:nvSpPr>
          <p:cNvPr id="10" name="Tittel 1"/>
          <p:cNvSpPr>
            <a:spLocks noGrp="1"/>
          </p:cNvSpPr>
          <p:nvPr>
            <p:ph type="title"/>
          </p:nvPr>
        </p:nvSpPr>
        <p:spPr>
          <a:xfrm>
            <a:off x="1066800" y="365125"/>
            <a:ext cx="8953500" cy="1325563"/>
          </a:xfrm>
        </p:spPr>
        <p:txBody>
          <a:bodyPr/>
          <a:lstStyle/>
          <a:p>
            <a:r>
              <a:rPr lang="nb-NO"/>
              <a:t>Klikk for å redigere tittelstil</a:t>
            </a:r>
          </a:p>
        </p:txBody>
      </p:sp>
    </p:spTree>
    <p:extLst>
      <p:ext uri="{BB962C8B-B14F-4D97-AF65-F5344CB8AC3E}">
        <p14:creationId xmlns:p14="http://schemas.microsoft.com/office/powerpoint/2010/main" val="28965132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dato 2"/>
          <p:cNvSpPr>
            <a:spLocks noGrp="1"/>
          </p:cNvSpPr>
          <p:nvPr>
            <p:ph type="dt" sz="half" idx="10"/>
          </p:nvPr>
        </p:nvSpPr>
        <p:spPr/>
        <p:txBody>
          <a:bodyPr/>
          <a:lstStyle/>
          <a:p>
            <a:fld id="{46D0EE1E-5697-44B0-AD64-520E71824B5D}" type="datetimeFigureOut">
              <a:rPr lang="nb-NO" smtClean="0"/>
              <a:t>05.02.2018</a:t>
            </a:fld>
            <a:endParaRPr lang="nb-NO"/>
          </a:p>
        </p:txBody>
      </p:sp>
      <p:sp>
        <p:nvSpPr>
          <p:cNvPr id="4" name="Plassholder for bunntekst 3"/>
          <p:cNvSpPr>
            <a:spLocks noGrp="1"/>
          </p:cNvSpPr>
          <p:nvPr>
            <p:ph type="ftr" sz="quarter" idx="11"/>
          </p:nvPr>
        </p:nvSpPr>
        <p:spPr/>
        <p:txBody>
          <a:bodyPr/>
          <a:lstStyle/>
          <a:p>
            <a:endParaRPr lang="nb-NO"/>
          </a:p>
        </p:txBody>
      </p:sp>
      <p:sp>
        <p:nvSpPr>
          <p:cNvPr id="5" name="Plassholder for lysbildenummer 4"/>
          <p:cNvSpPr>
            <a:spLocks noGrp="1"/>
          </p:cNvSpPr>
          <p:nvPr>
            <p:ph type="sldNum" sz="quarter" idx="12"/>
          </p:nvPr>
        </p:nvSpPr>
        <p:spPr/>
        <p:txBody>
          <a:bodyPr/>
          <a:lstStyle/>
          <a:p>
            <a:fld id="{2A073100-6C5A-4ACB-84B0-7E72914F088C}" type="slidenum">
              <a:rPr lang="nb-NO" smtClean="0"/>
              <a:t>‹#›</a:t>
            </a:fld>
            <a:endParaRPr lang="nb-NO"/>
          </a:p>
        </p:txBody>
      </p:sp>
    </p:spTree>
    <p:extLst>
      <p:ext uri="{BB962C8B-B14F-4D97-AF65-F5344CB8AC3E}">
        <p14:creationId xmlns:p14="http://schemas.microsoft.com/office/powerpoint/2010/main" val="12677383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46D0EE1E-5697-44B0-AD64-520E71824B5D}" type="datetimeFigureOut">
              <a:rPr lang="nb-NO" smtClean="0"/>
              <a:t>05.02.2018</a:t>
            </a:fld>
            <a:endParaRPr lang="nb-NO"/>
          </a:p>
        </p:txBody>
      </p:sp>
      <p:sp>
        <p:nvSpPr>
          <p:cNvPr id="3" name="Plassholder for bunntekst 2"/>
          <p:cNvSpPr>
            <a:spLocks noGrp="1"/>
          </p:cNvSpPr>
          <p:nvPr>
            <p:ph type="ftr" sz="quarter" idx="11"/>
          </p:nvPr>
        </p:nvSpPr>
        <p:spPr/>
        <p:txBody>
          <a:bodyPr/>
          <a:lstStyle/>
          <a:p>
            <a:endParaRPr lang="nb-NO"/>
          </a:p>
        </p:txBody>
      </p:sp>
      <p:sp>
        <p:nvSpPr>
          <p:cNvPr id="4" name="Plassholder for lysbildenummer 3"/>
          <p:cNvSpPr>
            <a:spLocks noGrp="1"/>
          </p:cNvSpPr>
          <p:nvPr>
            <p:ph type="sldNum" sz="quarter" idx="12"/>
          </p:nvPr>
        </p:nvSpPr>
        <p:spPr/>
        <p:txBody>
          <a:bodyPr/>
          <a:lstStyle/>
          <a:p>
            <a:fld id="{2A073100-6C5A-4ACB-84B0-7E72914F088C}" type="slidenum">
              <a:rPr lang="nb-NO" smtClean="0"/>
              <a:t>‹#›</a:t>
            </a:fld>
            <a:endParaRPr lang="nb-NO"/>
          </a:p>
        </p:txBody>
      </p:sp>
    </p:spTree>
    <p:extLst>
      <p:ext uri="{BB962C8B-B14F-4D97-AF65-F5344CB8AC3E}">
        <p14:creationId xmlns:p14="http://schemas.microsoft.com/office/powerpoint/2010/main" val="16231914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1077913" y="457200"/>
            <a:ext cx="3932237" cy="1600200"/>
          </a:xfrm>
        </p:spPr>
        <p:txBody>
          <a:bodyPr anchor="b"/>
          <a:lstStyle>
            <a:lvl1pPr>
              <a:defRPr sz="3200"/>
            </a:lvl1pPr>
          </a:lstStyle>
          <a:p>
            <a:r>
              <a:rPr lang="nb-NO"/>
              <a:t>Klikk for å redigere tittelstil</a:t>
            </a:r>
          </a:p>
        </p:txBody>
      </p:sp>
      <p:sp>
        <p:nvSpPr>
          <p:cNvPr id="3" name="Plassholder for innhold 2"/>
          <p:cNvSpPr>
            <a:spLocks noGrp="1"/>
          </p:cNvSpPr>
          <p:nvPr>
            <p:ph idx="1"/>
          </p:nvPr>
        </p:nvSpPr>
        <p:spPr>
          <a:xfrm>
            <a:off x="5421313" y="1428750"/>
            <a:ext cx="6172200" cy="44323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p:cNvSpPr>
            <a:spLocks noGrp="1"/>
          </p:cNvSpPr>
          <p:nvPr>
            <p:ph type="body" sz="half" idx="2"/>
          </p:nvPr>
        </p:nvSpPr>
        <p:spPr>
          <a:xfrm>
            <a:off x="1077913"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Rediger tekststiler i malen</a:t>
            </a:r>
          </a:p>
        </p:txBody>
      </p:sp>
      <p:sp>
        <p:nvSpPr>
          <p:cNvPr id="5" name="Plassholder for dato 4"/>
          <p:cNvSpPr>
            <a:spLocks noGrp="1"/>
          </p:cNvSpPr>
          <p:nvPr>
            <p:ph type="dt" sz="half" idx="10"/>
          </p:nvPr>
        </p:nvSpPr>
        <p:spPr/>
        <p:txBody>
          <a:bodyPr/>
          <a:lstStyle/>
          <a:p>
            <a:fld id="{46D0EE1E-5697-44B0-AD64-520E71824B5D}" type="datetimeFigureOut">
              <a:rPr lang="nb-NO" smtClean="0"/>
              <a:t>05.02.2018</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2A073100-6C5A-4ACB-84B0-7E72914F088C}" type="slidenum">
              <a:rPr lang="nb-NO" smtClean="0"/>
              <a:t>‹#›</a:t>
            </a:fld>
            <a:endParaRPr lang="nb-NO"/>
          </a:p>
        </p:txBody>
      </p:sp>
    </p:spTree>
    <p:extLst>
      <p:ext uri="{BB962C8B-B14F-4D97-AF65-F5344CB8AC3E}">
        <p14:creationId xmlns:p14="http://schemas.microsoft.com/office/powerpoint/2010/main" val="276256981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Bilde med tekst">
    <p:bg>
      <p:bgPr>
        <a:solidFill>
          <a:schemeClr val="bg1"/>
        </a:solidFill>
        <a:effectLst/>
      </p:bgPr>
    </p:bg>
    <p:spTree>
      <p:nvGrpSpPr>
        <p:cNvPr id="1" name=""/>
        <p:cNvGrpSpPr/>
        <p:nvPr/>
      </p:nvGrpSpPr>
      <p:grpSpPr>
        <a:xfrm>
          <a:off x="0" y="0"/>
          <a:ext cx="0" cy="0"/>
          <a:chOff x="0" y="0"/>
          <a:chExt cx="0" cy="0"/>
        </a:xfrm>
      </p:grpSpPr>
      <p:grpSp>
        <p:nvGrpSpPr>
          <p:cNvPr id="17" name="Gruppe 16"/>
          <p:cNvGrpSpPr/>
          <p:nvPr/>
        </p:nvGrpSpPr>
        <p:grpSpPr>
          <a:xfrm>
            <a:off x="0" y="0"/>
            <a:ext cx="7640909" cy="6858000"/>
            <a:chOff x="0" y="0"/>
            <a:chExt cx="7640909" cy="6858000"/>
          </a:xfrm>
          <a:solidFill>
            <a:srgbClr val="B14B8F"/>
          </a:solidFill>
        </p:grpSpPr>
        <p:sp>
          <p:nvSpPr>
            <p:cNvPr id="12" name="Rektangel 11"/>
            <p:cNvSpPr/>
            <p:nvPr/>
          </p:nvSpPr>
          <p:spPr>
            <a:xfrm>
              <a:off x="0" y="0"/>
              <a:ext cx="7489825"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 name="Rektangel 12"/>
            <p:cNvSpPr/>
            <p:nvPr/>
          </p:nvSpPr>
          <p:spPr>
            <a:xfrm rot="2700000">
              <a:off x="7059884" y="3138487"/>
              <a:ext cx="581025" cy="5810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grpSp>
      <p:sp>
        <p:nvSpPr>
          <p:cNvPr id="2" name="Tittel 1"/>
          <p:cNvSpPr>
            <a:spLocks noGrp="1"/>
          </p:cNvSpPr>
          <p:nvPr>
            <p:ph type="title"/>
          </p:nvPr>
        </p:nvSpPr>
        <p:spPr>
          <a:xfrm>
            <a:off x="1066800" y="657224"/>
            <a:ext cx="5181600" cy="704851"/>
          </a:xfrm>
        </p:spPr>
        <p:txBody>
          <a:bodyPr/>
          <a:lstStyle>
            <a:lvl1pPr>
              <a:defRPr>
                <a:solidFill>
                  <a:schemeClr val="bg1"/>
                </a:solidFill>
              </a:defRPr>
            </a:lvl1pPr>
          </a:lstStyle>
          <a:p>
            <a:r>
              <a:rPr lang="nb-NO"/>
              <a:t>Klikk for å redigere tittelstil</a:t>
            </a:r>
            <a:endParaRPr lang="nb-NO" dirty="0"/>
          </a:p>
        </p:txBody>
      </p:sp>
      <p:sp>
        <p:nvSpPr>
          <p:cNvPr id="3" name="Plassholder for innhold 2"/>
          <p:cNvSpPr>
            <a:spLocks noGrp="1"/>
          </p:cNvSpPr>
          <p:nvPr>
            <p:ph sz="half" idx="1"/>
          </p:nvPr>
        </p:nvSpPr>
        <p:spPr>
          <a:xfrm>
            <a:off x="1066800" y="2305049"/>
            <a:ext cx="5181600" cy="3871913"/>
          </a:xfrm>
        </p:spPr>
        <p:txBody>
          <a:bodyPr>
            <a:normAutofit/>
          </a:bodyPr>
          <a:lstStyle>
            <a:lvl1pPr marL="0" indent="0">
              <a:buNone/>
              <a:defRPr sz="2400">
                <a:solidFill>
                  <a:schemeClr val="bg1"/>
                </a:solidFill>
              </a:defRPr>
            </a:lvl1pPr>
            <a:lvl2pPr marL="457200" indent="0">
              <a:buNone/>
              <a:defRPr sz="2000">
                <a:solidFill>
                  <a:schemeClr val="bg1"/>
                </a:solidFill>
              </a:defRPr>
            </a:lvl2pPr>
            <a:lvl3pPr marL="914400" indent="0">
              <a:buNone/>
              <a:defRPr sz="18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5" name="Plassholder for dato 4"/>
          <p:cNvSpPr>
            <a:spLocks noGrp="1"/>
          </p:cNvSpPr>
          <p:nvPr>
            <p:ph type="dt" sz="half" idx="10"/>
          </p:nvPr>
        </p:nvSpPr>
        <p:spPr/>
        <p:txBody>
          <a:bodyPr/>
          <a:lstStyle/>
          <a:p>
            <a:fld id="{46D0EE1E-5697-44B0-AD64-520E71824B5D}" type="datetimeFigureOut">
              <a:rPr lang="nb-NO" smtClean="0"/>
              <a:t>05.02.2018</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2A073100-6C5A-4ACB-84B0-7E72914F088C}" type="slidenum">
              <a:rPr lang="nb-NO" smtClean="0"/>
              <a:t>‹#›</a:t>
            </a:fld>
            <a:endParaRPr lang="nb-NO"/>
          </a:p>
        </p:txBody>
      </p:sp>
      <p:sp>
        <p:nvSpPr>
          <p:cNvPr id="10" name="Undertittel 2"/>
          <p:cNvSpPr>
            <a:spLocks noGrp="1"/>
          </p:cNvSpPr>
          <p:nvPr>
            <p:ph type="subTitle" idx="13"/>
          </p:nvPr>
        </p:nvSpPr>
        <p:spPr>
          <a:xfrm>
            <a:off x="1066801" y="1371320"/>
            <a:ext cx="5181600" cy="443472"/>
          </a:xfrm>
        </p:spPr>
        <p:txBody>
          <a:bodyPr anchor="ctr">
            <a:normAutofit/>
          </a:bodyPr>
          <a:lstStyle>
            <a:lvl1pPr marL="0" indent="0" algn="l">
              <a:buNone/>
              <a:defRPr sz="2000" i="1">
                <a:solidFill>
                  <a:schemeClr val="bg1"/>
                </a:solidFill>
                <a:latin typeface="Montserrat Light" panose="000004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nb-NO" dirty="0"/>
          </a:p>
        </p:txBody>
      </p:sp>
      <p:sp>
        <p:nvSpPr>
          <p:cNvPr id="16" name="Plassholder for bilde 15"/>
          <p:cNvSpPr>
            <a:spLocks noGrp="1"/>
          </p:cNvSpPr>
          <p:nvPr>
            <p:ph type="pic" sz="quarter" idx="14"/>
          </p:nvPr>
        </p:nvSpPr>
        <p:spPr>
          <a:xfrm>
            <a:off x="7479505" y="0"/>
            <a:ext cx="4712495" cy="6858000"/>
          </a:xfrm>
          <a:custGeom>
            <a:avLst/>
            <a:gdLst>
              <a:gd name="connsiteX0" fmla="*/ 0 w 4702971"/>
              <a:gd name="connsiteY0" fmla="*/ 0 h 6858000"/>
              <a:gd name="connsiteX1" fmla="*/ 4702971 w 4702971"/>
              <a:gd name="connsiteY1" fmla="*/ 0 h 6858000"/>
              <a:gd name="connsiteX2" fmla="*/ 4702971 w 4702971"/>
              <a:gd name="connsiteY2" fmla="*/ 6858000 h 6858000"/>
              <a:gd name="connsiteX3" fmla="*/ 0 w 4702971"/>
              <a:gd name="connsiteY3" fmla="*/ 6858000 h 6858000"/>
              <a:gd name="connsiteX4" fmla="*/ 0 w 4702971"/>
              <a:gd name="connsiteY4" fmla="*/ 0 h 6858000"/>
              <a:gd name="connsiteX0" fmla="*/ 7141 w 4710112"/>
              <a:gd name="connsiteY0" fmla="*/ 0 h 6858000"/>
              <a:gd name="connsiteX1" fmla="*/ 4710112 w 4710112"/>
              <a:gd name="connsiteY1" fmla="*/ 0 h 6858000"/>
              <a:gd name="connsiteX2" fmla="*/ 4710112 w 4710112"/>
              <a:gd name="connsiteY2" fmla="*/ 6858000 h 6858000"/>
              <a:gd name="connsiteX3" fmla="*/ 7141 w 4710112"/>
              <a:gd name="connsiteY3" fmla="*/ 6858000 h 6858000"/>
              <a:gd name="connsiteX4" fmla="*/ 0 w 4710112"/>
              <a:gd name="connsiteY4" fmla="*/ 3159919 h 6858000"/>
              <a:gd name="connsiteX5" fmla="*/ 7141 w 4710112"/>
              <a:gd name="connsiteY5" fmla="*/ 0 h 6858000"/>
              <a:gd name="connsiteX0" fmla="*/ 351338 w 5054309"/>
              <a:gd name="connsiteY0" fmla="*/ 0 h 6858000"/>
              <a:gd name="connsiteX1" fmla="*/ 5054309 w 5054309"/>
              <a:gd name="connsiteY1" fmla="*/ 0 h 6858000"/>
              <a:gd name="connsiteX2" fmla="*/ 5054309 w 5054309"/>
              <a:gd name="connsiteY2" fmla="*/ 6858000 h 6858000"/>
              <a:gd name="connsiteX3" fmla="*/ 351338 w 5054309"/>
              <a:gd name="connsiteY3" fmla="*/ 6858000 h 6858000"/>
              <a:gd name="connsiteX4" fmla="*/ 344197 w 5054309"/>
              <a:gd name="connsiteY4" fmla="*/ 3159919 h 6858000"/>
              <a:gd name="connsiteX5" fmla="*/ 351338 w 5054309"/>
              <a:gd name="connsiteY5" fmla="*/ 0 h 6858000"/>
              <a:gd name="connsiteX0" fmla="*/ 7141 w 4710112"/>
              <a:gd name="connsiteY0" fmla="*/ 0 h 6858000"/>
              <a:gd name="connsiteX1" fmla="*/ 4710112 w 4710112"/>
              <a:gd name="connsiteY1" fmla="*/ 0 h 6858000"/>
              <a:gd name="connsiteX2" fmla="*/ 4710112 w 4710112"/>
              <a:gd name="connsiteY2" fmla="*/ 6858000 h 6858000"/>
              <a:gd name="connsiteX3" fmla="*/ 7141 w 4710112"/>
              <a:gd name="connsiteY3" fmla="*/ 6858000 h 6858000"/>
              <a:gd name="connsiteX4" fmla="*/ 0 w 4710112"/>
              <a:gd name="connsiteY4" fmla="*/ 3159919 h 6858000"/>
              <a:gd name="connsiteX5" fmla="*/ 7141 w 4710112"/>
              <a:gd name="connsiteY5" fmla="*/ 0 h 6858000"/>
              <a:gd name="connsiteX0" fmla="*/ 351292 w 5054263"/>
              <a:gd name="connsiteY0" fmla="*/ 0 h 6858000"/>
              <a:gd name="connsiteX1" fmla="*/ 5054263 w 5054263"/>
              <a:gd name="connsiteY1" fmla="*/ 0 h 6858000"/>
              <a:gd name="connsiteX2" fmla="*/ 5054263 w 5054263"/>
              <a:gd name="connsiteY2" fmla="*/ 6858000 h 6858000"/>
              <a:gd name="connsiteX3" fmla="*/ 351292 w 5054263"/>
              <a:gd name="connsiteY3" fmla="*/ 6858000 h 6858000"/>
              <a:gd name="connsiteX4" fmla="*/ 341769 w 5054263"/>
              <a:gd name="connsiteY4" fmla="*/ 3698081 h 6858000"/>
              <a:gd name="connsiteX5" fmla="*/ 344151 w 5054263"/>
              <a:gd name="connsiteY5" fmla="*/ 3159919 h 6858000"/>
              <a:gd name="connsiteX6" fmla="*/ 351292 w 5054263"/>
              <a:gd name="connsiteY6" fmla="*/ 0 h 6858000"/>
              <a:gd name="connsiteX0" fmla="*/ 9886 w 4712857"/>
              <a:gd name="connsiteY0" fmla="*/ 0 h 6858000"/>
              <a:gd name="connsiteX1" fmla="*/ 4712857 w 4712857"/>
              <a:gd name="connsiteY1" fmla="*/ 0 h 6858000"/>
              <a:gd name="connsiteX2" fmla="*/ 4712857 w 4712857"/>
              <a:gd name="connsiteY2" fmla="*/ 6858000 h 6858000"/>
              <a:gd name="connsiteX3" fmla="*/ 9886 w 4712857"/>
              <a:gd name="connsiteY3" fmla="*/ 6858000 h 6858000"/>
              <a:gd name="connsiteX4" fmla="*/ 363 w 4712857"/>
              <a:gd name="connsiteY4" fmla="*/ 3698081 h 6858000"/>
              <a:gd name="connsiteX5" fmla="*/ 2745 w 4712857"/>
              <a:gd name="connsiteY5" fmla="*/ 3159919 h 6858000"/>
              <a:gd name="connsiteX6" fmla="*/ 9886 w 4712857"/>
              <a:gd name="connsiteY6" fmla="*/ 0 h 6858000"/>
              <a:gd name="connsiteX0" fmla="*/ 9523 w 4712494"/>
              <a:gd name="connsiteY0" fmla="*/ 0 h 6858000"/>
              <a:gd name="connsiteX1" fmla="*/ 4712494 w 4712494"/>
              <a:gd name="connsiteY1" fmla="*/ 0 h 6858000"/>
              <a:gd name="connsiteX2" fmla="*/ 4712494 w 4712494"/>
              <a:gd name="connsiteY2" fmla="*/ 6858000 h 6858000"/>
              <a:gd name="connsiteX3" fmla="*/ 9523 w 4712494"/>
              <a:gd name="connsiteY3" fmla="*/ 6858000 h 6858000"/>
              <a:gd name="connsiteX4" fmla="*/ 0 w 4712494"/>
              <a:gd name="connsiteY4" fmla="*/ 3698081 h 6858000"/>
              <a:gd name="connsiteX5" fmla="*/ 2382 w 4712494"/>
              <a:gd name="connsiteY5" fmla="*/ 3159919 h 6858000"/>
              <a:gd name="connsiteX6" fmla="*/ 9523 w 4712494"/>
              <a:gd name="connsiteY6" fmla="*/ 0 h 6858000"/>
              <a:gd name="connsiteX0" fmla="*/ 9523 w 4712494"/>
              <a:gd name="connsiteY0" fmla="*/ 0 h 6858000"/>
              <a:gd name="connsiteX1" fmla="*/ 4712494 w 4712494"/>
              <a:gd name="connsiteY1" fmla="*/ 0 h 6858000"/>
              <a:gd name="connsiteX2" fmla="*/ 4712494 w 4712494"/>
              <a:gd name="connsiteY2" fmla="*/ 6858000 h 6858000"/>
              <a:gd name="connsiteX3" fmla="*/ 9523 w 4712494"/>
              <a:gd name="connsiteY3" fmla="*/ 6858000 h 6858000"/>
              <a:gd name="connsiteX4" fmla="*/ 0 w 4712494"/>
              <a:gd name="connsiteY4" fmla="*/ 3698081 h 6858000"/>
              <a:gd name="connsiteX5" fmla="*/ 0 w 4712494"/>
              <a:gd name="connsiteY5" fmla="*/ 3426619 h 6858000"/>
              <a:gd name="connsiteX6" fmla="*/ 2382 w 4712494"/>
              <a:gd name="connsiteY6" fmla="*/ 3159919 h 6858000"/>
              <a:gd name="connsiteX7" fmla="*/ 9523 w 4712494"/>
              <a:gd name="connsiteY7" fmla="*/ 0 h 6858000"/>
              <a:gd name="connsiteX0" fmla="*/ 9523 w 4712494"/>
              <a:gd name="connsiteY0" fmla="*/ 0 h 6858000"/>
              <a:gd name="connsiteX1" fmla="*/ 4712494 w 4712494"/>
              <a:gd name="connsiteY1" fmla="*/ 0 h 6858000"/>
              <a:gd name="connsiteX2" fmla="*/ 4712494 w 4712494"/>
              <a:gd name="connsiteY2" fmla="*/ 6858000 h 6858000"/>
              <a:gd name="connsiteX3" fmla="*/ 9523 w 4712494"/>
              <a:gd name="connsiteY3" fmla="*/ 6858000 h 6858000"/>
              <a:gd name="connsiteX4" fmla="*/ 0 w 4712494"/>
              <a:gd name="connsiteY4" fmla="*/ 3698081 h 6858000"/>
              <a:gd name="connsiteX5" fmla="*/ 7144 w 4712494"/>
              <a:gd name="connsiteY5" fmla="*/ 3426619 h 6858000"/>
              <a:gd name="connsiteX6" fmla="*/ 2382 w 4712494"/>
              <a:gd name="connsiteY6" fmla="*/ 3159919 h 6858000"/>
              <a:gd name="connsiteX7" fmla="*/ 9523 w 4712494"/>
              <a:gd name="connsiteY7" fmla="*/ 0 h 6858000"/>
              <a:gd name="connsiteX0" fmla="*/ 25487 w 4728458"/>
              <a:gd name="connsiteY0" fmla="*/ 0 h 6858000"/>
              <a:gd name="connsiteX1" fmla="*/ 4728458 w 4728458"/>
              <a:gd name="connsiteY1" fmla="*/ 0 h 6858000"/>
              <a:gd name="connsiteX2" fmla="*/ 4728458 w 4728458"/>
              <a:gd name="connsiteY2" fmla="*/ 6858000 h 6858000"/>
              <a:gd name="connsiteX3" fmla="*/ 25487 w 4728458"/>
              <a:gd name="connsiteY3" fmla="*/ 6858000 h 6858000"/>
              <a:gd name="connsiteX4" fmla="*/ 15964 w 4728458"/>
              <a:gd name="connsiteY4" fmla="*/ 3698081 h 6858000"/>
              <a:gd name="connsiteX5" fmla="*/ 289808 w 4728458"/>
              <a:gd name="connsiteY5" fmla="*/ 3445669 h 6858000"/>
              <a:gd name="connsiteX6" fmla="*/ 18346 w 4728458"/>
              <a:gd name="connsiteY6" fmla="*/ 3159919 h 6858000"/>
              <a:gd name="connsiteX7" fmla="*/ 25487 w 4728458"/>
              <a:gd name="connsiteY7" fmla="*/ 0 h 6858000"/>
              <a:gd name="connsiteX0" fmla="*/ 25487 w 4728458"/>
              <a:gd name="connsiteY0" fmla="*/ 0 h 6858000"/>
              <a:gd name="connsiteX1" fmla="*/ 4728458 w 4728458"/>
              <a:gd name="connsiteY1" fmla="*/ 0 h 6858000"/>
              <a:gd name="connsiteX2" fmla="*/ 4728458 w 4728458"/>
              <a:gd name="connsiteY2" fmla="*/ 6858000 h 6858000"/>
              <a:gd name="connsiteX3" fmla="*/ 25487 w 4728458"/>
              <a:gd name="connsiteY3" fmla="*/ 6858000 h 6858000"/>
              <a:gd name="connsiteX4" fmla="*/ 15964 w 4728458"/>
              <a:gd name="connsiteY4" fmla="*/ 3698081 h 6858000"/>
              <a:gd name="connsiteX5" fmla="*/ 289808 w 4728458"/>
              <a:gd name="connsiteY5" fmla="*/ 3445669 h 6858000"/>
              <a:gd name="connsiteX6" fmla="*/ 18346 w 4728458"/>
              <a:gd name="connsiteY6" fmla="*/ 3159919 h 6858000"/>
              <a:gd name="connsiteX7" fmla="*/ 25487 w 4728458"/>
              <a:gd name="connsiteY7" fmla="*/ 0 h 6858000"/>
              <a:gd name="connsiteX0" fmla="*/ 24610 w 4727581"/>
              <a:gd name="connsiteY0" fmla="*/ 0 h 6858000"/>
              <a:gd name="connsiteX1" fmla="*/ 4727581 w 4727581"/>
              <a:gd name="connsiteY1" fmla="*/ 0 h 6858000"/>
              <a:gd name="connsiteX2" fmla="*/ 4727581 w 4727581"/>
              <a:gd name="connsiteY2" fmla="*/ 6858000 h 6858000"/>
              <a:gd name="connsiteX3" fmla="*/ 24610 w 4727581"/>
              <a:gd name="connsiteY3" fmla="*/ 6858000 h 6858000"/>
              <a:gd name="connsiteX4" fmla="*/ 15087 w 4727581"/>
              <a:gd name="connsiteY4" fmla="*/ 3698081 h 6858000"/>
              <a:gd name="connsiteX5" fmla="*/ 277024 w 4727581"/>
              <a:gd name="connsiteY5" fmla="*/ 3443288 h 6858000"/>
              <a:gd name="connsiteX6" fmla="*/ 17469 w 4727581"/>
              <a:gd name="connsiteY6" fmla="*/ 3159919 h 6858000"/>
              <a:gd name="connsiteX7" fmla="*/ 24610 w 4727581"/>
              <a:gd name="connsiteY7" fmla="*/ 0 h 6858000"/>
              <a:gd name="connsiteX0" fmla="*/ 24610 w 4727581"/>
              <a:gd name="connsiteY0" fmla="*/ 0 h 6858000"/>
              <a:gd name="connsiteX1" fmla="*/ 4727581 w 4727581"/>
              <a:gd name="connsiteY1" fmla="*/ 0 h 6858000"/>
              <a:gd name="connsiteX2" fmla="*/ 4727581 w 4727581"/>
              <a:gd name="connsiteY2" fmla="*/ 6858000 h 6858000"/>
              <a:gd name="connsiteX3" fmla="*/ 24610 w 4727581"/>
              <a:gd name="connsiteY3" fmla="*/ 6858000 h 6858000"/>
              <a:gd name="connsiteX4" fmla="*/ 15087 w 4727581"/>
              <a:gd name="connsiteY4" fmla="*/ 3698081 h 6858000"/>
              <a:gd name="connsiteX5" fmla="*/ 277024 w 4727581"/>
              <a:gd name="connsiteY5" fmla="*/ 3443288 h 6858000"/>
              <a:gd name="connsiteX6" fmla="*/ 17469 w 4727581"/>
              <a:gd name="connsiteY6" fmla="*/ 3159919 h 6858000"/>
              <a:gd name="connsiteX7" fmla="*/ 24610 w 4727581"/>
              <a:gd name="connsiteY7" fmla="*/ 0 h 6858000"/>
              <a:gd name="connsiteX0" fmla="*/ 24960 w 4727931"/>
              <a:gd name="connsiteY0" fmla="*/ 0 h 6858000"/>
              <a:gd name="connsiteX1" fmla="*/ 4727931 w 4727931"/>
              <a:gd name="connsiteY1" fmla="*/ 0 h 6858000"/>
              <a:gd name="connsiteX2" fmla="*/ 4727931 w 4727931"/>
              <a:gd name="connsiteY2" fmla="*/ 6858000 h 6858000"/>
              <a:gd name="connsiteX3" fmla="*/ 24960 w 4727931"/>
              <a:gd name="connsiteY3" fmla="*/ 6858000 h 6858000"/>
              <a:gd name="connsiteX4" fmla="*/ 15437 w 4727931"/>
              <a:gd name="connsiteY4" fmla="*/ 3698081 h 6858000"/>
              <a:gd name="connsiteX5" fmla="*/ 282137 w 4727931"/>
              <a:gd name="connsiteY5" fmla="*/ 3433763 h 6858000"/>
              <a:gd name="connsiteX6" fmla="*/ 17819 w 4727931"/>
              <a:gd name="connsiteY6" fmla="*/ 3159919 h 6858000"/>
              <a:gd name="connsiteX7" fmla="*/ 24960 w 4727931"/>
              <a:gd name="connsiteY7" fmla="*/ 0 h 6858000"/>
              <a:gd name="connsiteX0" fmla="*/ 24960 w 4727931"/>
              <a:gd name="connsiteY0" fmla="*/ 0 h 6858000"/>
              <a:gd name="connsiteX1" fmla="*/ 4727931 w 4727931"/>
              <a:gd name="connsiteY1" fmla="*/ 0 h 6858000"/>
              <a:gd name="connsiteX2" fmla="*/ 4727931 w 4727931"/>
              <a:gd name="connsiteY2" fmla="*/ 6858000 h 6858000"/>
              <a:gd name="connsiteX3" fmla="*/ 24960 w 4727931"/>
              <a:gd name="connsiteY3" fmla="*/ 6858000 h 6858000"/>
              <a:gd name="connsiteX4" fmla="*/ 15437 w 4727931"/>
              <a:gd name="connsiteY4" fmla="*/ 3698081 h 6858000"/>
              <a:gd name="connsiteX5" fmla="*/ 282137 w 4727931"/>
              <a:gd name="connsiteY5" fmla="*/ 3433763 h 6858000"/>
              <a:gd name="connsiteX6" fmla="*/ 17819 w 4727931"/>
              <a:gd name="connsiteY6" fmla="*/ 3159919 h 6858000"/>
              <a:gd name="connsiteX7" fmla="*/ 24960 w 4727931"/>
              <a:gd name="connsiteY7" fmla="*/ 0 h 6858000"/>
              <a:gd name="connsiteX0" fmla="*/ 24960 w 4727931"/>
              <a:gd name="connsiteY0" fmla="*/ 0 h 6858000"/>
              <a:gd name="connsiteX1" fmla="*/ 4727931 w 4727931"/>
              <a:gd name="connsiteY1" fmla="*/ 0 h 6858000"/>
              <a:gd name="connsiteX2" fmla="*/ 4727931 w 4727931"/>
              <a:gd name="connsiteY2" fmla="*/ 6858000 h 6858000"/>
              <a:gd name="connsiteX3" fmla="*/ 24960 w 4727931"/>
              <a:gd name="connsiteY3" fmla="*/ 6858000 h 6858000"/>
              <a:gd name="connsiteX4" fmla="*/ 15437 w 4727931"/>
              <a:gd name="connsiteY4" fmla="*/ 3698081 h 6858000"/>
              <a:gd name="connsiteX5" fmla="*/ 282137 w 4727931"/>
              <a:gd name="connsiteY5" fmla="*/ 3433763 h 6858000"/>
              <a:gd name="connsiteX6" fmla="*/ 17819 w 4727931"/>
              <a:gd name="connsiteY6" fmla="*/ 3159919 h 6858000"/>
              <a:gd name="connsiteX7" fmla="*/ 24960 w 4727931"/>
              <a:gd name="connsiteY7" fmla="*/ 0 h 6858000"/>
              <a:gd name="connsiteX0" fmla="*/ 9523 w 4712494"/>
              <a:gd name="connsiteY0" fmla="*/ 0 h 6858000"/>
              <a:gd name="connsiteX1" fmla="*/ 4712494 w 4712494"/>
              <a:gd name="connsiteY1" fmla="*/ 0 h 6858000"/>
              <a:gd name="connsiteX2" fmla="*/ 4712494 w 4712494"/>
              <a:gd name="connsiteY2" fmla="*/ 6858000 h 6858000"/>
              <a:gd name="connsiteX3" fmla="*/ 9523 w 4712494"/>
              <a:gd name="connsiteY3" fmla="*/ 6858000 h 6858000"/>
              <a:gd name="connsiteX4" fmla="*/ 0 w 4712494"/>
              <a:gd name="connsiteY4" fmla="*/ 3698081 h 6858000"/>
              <a:gd name="connsiteX5" fmla="*/ 266700 w 4712494"/>
              <a:gd name="connsiteY5" fmla="*/ 3433763 h 6858000"/>
              <a:gd name="connsiteX6" fmla="*/ 2382 w 4712494"/>
              <a:gd name="connsiteY6" fmla="*/ 3159919 h 6858000"/>
              <a:gd name="connsiteX7" fmla="*/ 9523 w 4712494"/>
              <a:gd name="connsiteY7" fmla="*/ 0 h 6858000"/>
              <a:gd name="connsiteX0" fmla="*/ 9523 w 4712494"/>
              <a:gd name="connsiteY0" fmla="*/ 0 h 6858000"/>
              <a:gd name="connsiteX1" fmla="*/ 4712494 w 4712494"/>
              <a:gd name="connsiteY1" fmla="*/ 0 h 6858000"/>
              <a:gd name="connsiteX2" fmla="*/ 4712494 w 4712494"/>
              <a:gd name="connsiteY2" fmla="*/ 6858000 h 6858000"/>
              <a:gd name="connsiteX3" fmla="*/ 9523 w 4712494"/>
              <a:gd name="connsiteY3" fmla="*/ 6858000 h 6858000"/>
              <a:gd name="connsiteX4" fmla="*/ 0 w 4712494"/>
              <a:gd name="connsiteY4" fmla="*/ 3698081 h 6858000"/>
              <a:gd name="connsiteX5" fmla="*/ 266700 w 4712494"/>
              <a:gd name="connsiteY5" fmla="*/ 3433763 h 6858000"/>
              <a:gd name="connsiteX6" fmla="*/ 2382 w 4712494"/>
              <a:gd name="connsiteY6" fmla="*/ 3159919 h 6858000"/>
              <a:gd name="connsiteX7" fmla="*/ 9523 w 4712494"/>
              <a:gd name="connsiteY7" fmla="*/ 0 h 6858000"/>
              <a:gd name="connsiteX0" fmla="*/ 9523 w 4712494"/>
              <a:gd name="connsiteY0" fmla="*/ 0 h 6858000"/>
              <a:gd name="connsiteX1" fmla="*/ 4712494 w 4712494"/>
              <a:gd name="connsiteY1" fmla="*/ 0 h 6858000"/>
              <a:gd name="connsiteX2" fmla="*/ 4712494 w 4712494"/>
              <a:gd name="connsiteY2" fmla="*/ 6858000 h 6858000"/>
              <a:gd name="connsiteX3" fmla="*/ 9523 w 4712494"/>
              <a:gd name="connsiteY3" fmla="*/ 6858000 h 6858000"/>
              <a:gd name="connsiteX4" fmla="*/ 0 w 4712494"/>
              <a:gd name="connsiteY4" fmla="*/ 3698081 h 6858000"/>
              <a:gd name="connsiteX5" fmla="*/ 266700 w 4712494"/>
              <a:gd name="connsiteY5" fmla="*/ 3433763 h 6858000"/>
              <a:gd name="connsiteX6" fmla="*/ 2382 w 4712494"/>
              <a:gd name="connsiteY6" fmla="*/ 3159919 h 6858000"/>
              <a:gd name="connsiteX7" fmla="*/ 9523 w 4712494"/>
              <a:gd name="connsiteY7" fmla="*/ 0 h 6858000"/>
              <a:gd name="connsiteX0" fmla="*/ 9524 w 4712495"/>
              <a:gd name="connsiteY0" fmla="*/ 0 h 6858000"/>
              <a:gd name="connsiteX1" fmla="*/ 4712495 w 4712495"/>
              <a:gd name="connsiteY1" fmla="*/ 0 h 6858000"/>
              <a:gd name="connsiteX2" fmla="*/ 4712495 w 4712495"/>
              <a:gd name="connsiteY2" fmla="*/ 6858000 h 6858000"/>
              <a:gd name="connsiteX3" fmla="*/ 9524 w 4712495"/>
              <a:gd name="connsiteY3" fmla="*/ 6858000 h 6858000"/>
              <a:gd name="connsiteX4" fmla="*/ 1 w 4712495"/>
              <a:gd name="connsiteY4" fmla="*/ 3698081 h 6858000"/>
              <a:gd name="connsiteX5" fmla="*/ 266701 w 4712495"/>
              <a:gd name="connsiteY5" fmla="*/ 3433763 h 6858000"/>
              <a:gd name="connsiteX6" fmla="*/ 2383 w 4712495"/>
              <a:gd name="connsiteY6" fmla="*/ 3159919 h 6858000"/>
              <a:gd name="connsiteX7" fmla="*/ 9524 w 4712495"/>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12495" h="6858000">
                <a:moveTo>
                  <a:pt x="9524" y="0"/>
                </a:moveTo>
                <a:lnTo>
                  <a:pt x="4712495" y="0"/>
                </a:lnTo>
                <a:lnTo>
                  <a:pt x="4712495" y="6858000"/>
                </a:lnTo>
                <a:lnTo>
                  <a:pt x="9524" y="6858000"/>
                </a:lnTo>
                <a:cubicBezTo>
                  <a:pt x="-6350" y="3677444"/>
                  <a:pt x="3175" y="4751387"/>
                  <a:pt x="1" y="3698081"/>
                </a:cubicBezTo>
                <a:lnTo>
                  <a:pt x="266701" y="3433763"/>
                </a:lnTo>
                <a:lnTo>
                  <a:pt x="2383" y="3159919"/>
                </a:lnTo>
                <a:cubicBezTo>
                  <a:pt x="4763" y="2106613"/>
                  <a:pt x="-5556" y="3136106"/>
                  <a:pt x="9524" y="0"/>
                </a:cubicBezTo>
                <a:close/>
              </a:path>
            </a:pathLst>
          </a:custGeom>
          <a:noFill/>
        </p:spPr>
        <p:txBody>
          <a:bodyPr/>
          <a:lstStyle/>
          <a:p>
            <a:r>
              <a:rPr lang="nb-NO"/>
              <a:t>Klikk ikonet for å legge til et bilde</a:t>
            </a:r>
          </a:p>
        </p:txBody>
      </p:sp>
    </p:spTree>
    <p:extLst>
      <p:ext uri="{BB962C8B-B14F-4D97-AF65-F5344CB8AC3E}">
        <p14:creationId xmlns:p14="http://schemas.microsoft.com/office/powerpoint/2010/main" val="27989279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1_Egendefinert oppsett">
    <p:bg>
      <p:bgPr>
        <a:solidFill>
          <a:schemeClr val="bg1"/>
        </a:solidFill>
        <a:effectLst/>
      </p:bgPr>
    </p:bg>
    <p:spTree>
      <p:nvGrpSpPr>
        <p:cNvPr id="1" name=""/>
        <p:cNvGrpSpPr/>
        <p:nvPr/>
      </p:nvGrpSpPr>
      <p:grpSpPr>
        <a:xfrm>
          <a:off x="0" y="0"/>
          <a:ext cx="0" cy="0"/>
          <a:chOff x="0" y="0"/>
          <a:chExt cx="0" cy="0"/>
        </a:xfrm>
      </p:grpSpPr>
      <p:sp>
        <p:nvSpPr>
          <p:cNvPr id="3" name="Plassholder for dato 2"/>
          <p:cNvSpPr>
            <a:spLocks noGrp="1"/>
          </p:cNvSpPr>
          <p:nvPr>
            <p:ph type="dt" sz="half" idx="10"/>
          </p:nvPr>
        </p:nvSpPr>
        <p:spPr/>
        <p:txBody>
          <a:bodyPr/>
          <a:lstStyle/>
          <a:p>
            <a:fld id="{46D0EE1E-5697-44B0-AD64-520E71824B5D}" type="datetimeFigureOut">
              <a:rPr lang="nb-NO" smtClean="0"/>
              <a:t>05.02.2018</a:t>
            </a:fld>
            <a:endParaRPr lang="nb-NO"/>
          </a:p>
        </p:txBody>
      </p:sp>
      <p:sp>
        <p:nvSpPr>
          <p:cNvPr id="4" name="Plassholder for bunntekst 3"/>
          <p:cNvSpPr>
            <a:spLocks noGrp="1"/>
          </p:cNvSpPr>
          <p:nvPr>
            <p:ph type="ftr" sz="quarter" idx="11"/>
          </p:nvPr>
        </p:nvSpPr>
        <p:spPr/>
        <p:txBody>
          <a:bodyPr/>
          <a:lstStyle/>
          <a:p>
            <a:endParaRPr lang="nb-NO"/>
          </a:p>
        </p:txBody>
      </p:sp>
      <p:sp>
        <p:nvSpPr>
          <p:cNvPr id="5" name="Plassholder for lysbildenummer 4"/>
          <p:cNvSpPr>
            <a:spLocks noGrp="1"/>
          </p:cNvSpPr>
          <p:nvPr>
            <p:ph type="sldNum" sz="quarter" idx="12"/>
          </p:nvPr>
        </p:nvSpPr>
        <p:spPr/>
        <p:txBody>
          <a:bodyPr/>
          <a:lstStyle/>
          <a:p>
            <a:fld id="{2A073100-6C5A-4ACB-84B0-7E72914F088C}" type="slidenum">
              <a:rPr lang="nb-NO" smtClean="0"/>
              <a:t>‹#›</a:t>
            </a:fld>
            <a:endParaRPr lang="nb-NO"/>
          </a:p>
        </p:txBody>
      </p:sp>
      <p:pic>
        <p:nvPicPr>
          <p:cNvPr id="8" name="Bilde 7"/>
          <p:cNvPicPr>
            <a:picLocks noChangeAspect="1"/>
          </p:cNvPicPr>
          <p:nvPr/>
        </p:nvPicPr>
        <p:blipFill>
          <a:blip r:embed="rId2"/>
          <a:stretch>
            <a:fillRect/>
          </a:stretch>
        </p:blipFill>
        <p:spPr>
          <a:xfrm>
            <a:off x="4735861" y="2569083"/>
            <a:ext cx="1252839" cy="1260000"/>
          </a:xfrm>
          <a:prstGeom prst="rect">
            <a:avLst/>
          </a:prstGeom>
        </p:spPr>
      </p:pic>
      <p:pic>
        <p:nvPicPr>
          <p:cNvPr id="9" name="Bilde 8"/>
          <p:cNvPicPr>
            <a:picLocks noChangeAspect="1"/>
          </p:cNvPicPr>
          <p:nvPr/>
        </p:nvPicPr>
        <p:blipFill>
          <a:blip r:embed="rId3"/>
          <a:stretch>
            <a:fillRect/>
          </a:stretch>
        </p:blipFill>
        <p:spPr>
          <a:xfrm>
            <a:off x="6759481" y="2569083"/>
            <a:ext cx="1252839" cy="1260000"/>
          </a:xfrm>
          <a:prstGeom prst="rect">
            <a:avLst/>
          </a:prstGeom>
        </p:spPr>
      </p:pic>
      <p:pic>
        <p:nvPicPr>
          <p:cNvPr id="10" name="Bilde 9"/>
          <p:cNvPicPr>
            <a:picLocks noChangeAspect="1"/>
          </p:cNvPicPr>
          <p:nvPr/>
        </p:nvPicPr>
        <p:blipFill>
          <a:blip r:embed="rId4"/>
          <a:stretch>
            <a:fillRect/>
          </a:stretch>
        </p:blipFill>
        <p:spPr>
          <a:xfrm>
            <a:off x="8783102" y="2569083"/>
            <a:ext cx="1252839" cy="1260000"/>
          </a:xfrm>
          <a:prstGeom prst="rect">
            <a:avLst/>
          </a:prstGeom>
        </p:spPr>
      </p:pic>
      <p:pic>
        <p:nvPicPr>
          <p:cNvPr id="11" name="Bilde 10"/>
          <p:cNvPicPr>
            <a:picLocks noChangeAspect="1"/>
          </p:cNvPicPr>
          <p:nvPr/>
        </p:nvPicPr>
        <p:blipFill>
          <a:blip r:embed="rId5"/>
          <a:stretch>
            <a:fillRect/>
          </a:stretch>
        </p:blipFill>
        <p:spPr>
          <a:xfrm>
            <a:off x="2712239" y="2569083"/>
            <a:ext cx="1252841" cy="1260001"/>
          </a:xfrm>
          <a:prstGeom prst="rect">
            <a:avLst/>
          </a:prstGeom>
        </p:spPr>
      </p:pic>
      <p:sp>
        <p:nvSpPr>
          <p:cNvPr id="12" name="TekstSylinder 11"/>
          <p:cNvSpPr txBox="1"/>
          <p:nvPr/>
        </p:nvSpPr>
        <p:spPr>
          <a:xfrm>
            <a:off x="2606040" y="4122420"/>
            <a:ext cx="1250662" cy="1384995"/>
          </a:xfrm>
          <a:prstGeom prst="rect">
            <a:avLst/>
          </a:prstGeom>
          <a:noFill/>
        </p:spPr>
        <p:txBody>
          <a:bodyPr wrap="none" rtlCol="0">
            <a:spAutoFit/>
          </a:bodyPr>
          <a:lstStyle/>
          <a:p>
            <a:pPr algn="ctr">
              <a:lnSpc>
                <a:spcPct val="100000"/>
              </a:lnSpc>
            </a:pPr>
            <a:r>
              <a:rPr lang="nb-NO" sz="1500" dirty="0">
                <a:latin typeface="Montserrat Light" panose="00000400000000000000" pitchFamily="2" charset="0"/>
              </a:rPr>
              <a:t>Når vi deler</a:t>
            </a:r>
            <a:br>
              <a:rPr lang="nb-NO" sz="1500" dirty="0">
                <a:latin typeface="Montserrat Light" panose="00000400000000000000" pitchFamily="2" charset="0"/>
              </a:rPr>
            </a:br>
            <a:r>
              <a:rPr lang="nb-NO" sz="2400" b="1" dirty="0">
                <a:latin typeface="Montserrat" panose="02000505000000020004" pitchFamily="2" charset="0"/>
              </a:rPr>
              <a:t>tro</a:t>
            </a:r>
            <a:r>
              <a:rPr lang="nb-NO" sz="1500" dirty="0">
                <a:latin typeface="Montserrat Light" panose="00000400000000000000" pitchFamily="2" charset="0"/>
              </a:rPr>
              <a:t/>
            </a:r>
            <a:br>
              <a:rPr lang="nb-NO" sz="1500" dirty="0">
                <a:latin typeface="Montserrat Light" panose="00000400000000000000" pitchFamily="2" charset="0"/>
              </a:rPr>
            </a:br>
            <a:r>
              <a:rPr lang="nb-NO" sz="1500" dirty="0">
                <a:latin typeface="Montserrat Light" panose="00000400000000000000" pitchFamily="2" charset="0"/>
              </a:rPr>
              <a:t>blir andre</a:t>
            </a:r>
            <a:br>
              <a:rPr lang="nb-NO" sz="1500" dirty="0">
                <a:latin typeface="Montserrat Light" panose="00000400000000000000" pitchFamily="2" charset="0"/>
              </a:rPr>
            </a:br>
            <a:r>
              <a:rPr lang="nb-NO" sz="1500" dirty="0">
                <a:latin typeface="Montserrat Light" panose="00000400000000000000" pitchFamily="2" charset="0"/>
              </a:rPr>
              <a:t>kjent med</a:t>
            </a:r>
            <a:br>
              <a:rPr lang="nb-NO" sz="1500" dirty="0">
                <a:latin typeface="Montserrat Light" panose="00000400000000000000" pitchFamily="2" charset="0"/>
              </a:rPr>
            </a:br>
            <a:r>
              <a:rPr lang="nb-NO" sz="1500" dirty="0">
                <a:latin typeface="Montserrat Light" panose="00000400000000000000" pitchFamily="2" charset="0"/>
              </a:rPr>
              <a:t>Jesus</a:t>
            </a:r>
          </a:p>
        </p:txBody>
      </p:sp>
      <p:sp>
        <p:nvSpPr>
          <p:cNvPr id="13" name="TekstSylinder 12"/>
          <p:cNvSpPr txBox="1"/>
          <p:nvPr/>
        </p:nvSpPr>
        <p:spPr>
          <a:xfrm>
            <a:off x="8783102" y="4122420"/>
            <a:ext cx="1250662" cy="1384995"/>
          </a:xfrm>
          <a:prstGeom prst="rect">
            <a:avLst/>
          </a:prstGeom>
          <a:noFill/>
        </p:spPr>
        <p:txBody>
          <a:bodyPr wrap="none" rtlCol="0">
            <a:spAutoFit/>
          </a:bodyPr>
          <a:lstStyle/>
          <a:p>
            <a:pPr algn="ctr">
              <a:lnSpc>
                <a:spcPct val="100000"/>
              </a:lnSpc>
            </a:pPr>
            <a:r>
              <a:rPr lang="nb-NO" sz="1500" dirty="0">
                <a:latin typeface="Montserrat Light" panose="00000400000000000000" pitchFamily="2" charset="0"/>
              </a:rPr>
              <a:t>Når vi deler</a:t>
            </a:r>
            <a:br>
              <a:rPr lang="nb-NO" sz="1500" dirty="0">
                <a:latin typeface="Montserrat Light" panose="00000400000000000000" pitchFamily="2" charset="0"/>
              </a:rPr>
            </a:br>
            <a:r>
              <a:rPr lang="nb-NO" sz="2400" b="1" dirty="0">
                <a:latin typeface="Montserrat" panose="02000505000000020004" pitchFamily="2" charset="0"/>
              </a:rPr>
              <a:t>talent</a:t>
            </a:r>
            <a:r>
              <a:rPr lang="nb-NO" sz="1500" dirty="0">
                <a:latin typeface="Montserrat Light" panose="00000400000000000000" pitchFamily="2" charset="0"/>
              </a:rPr>
              <a:t/>
            </a:r>
            <a:br>
              <a:rPr lang="nb-NO" sz="1500" dirty="0">
                <a:latin typeface="Montserrat Light" panose="00000400000000000000" pitchFamily="2" charset="0"/>
              </a:rPr>
            </a:br>
            <a:r>
              <a:rPr lang="nb-NO" sz="1500" dirty="0">
                <a:latin typeface="Montserrat Light" panose="00000400000000000000" pitchFamily="2" charset="0"/>
              </a:rPr>
              <a:t>utgjør vi</a:t>
            </a:r>
            <a:br>
              <a:rPr lang="nb-NO" sz="1500" dirty="0">
                <a:latin typeface="Montserrat Light" panose="00000400000000000000" pitchFamily="2" charset="0"/>
              </a:rPr>
            </a:br>
            <a:r>
              <a:rPr lang="nb-NO" sz="1500" dirty="0">
                <a:latin typeface="Montserrat Light" panose="00000400000000000000" pitchFamily="2" charset="0"/>
              </a:rPr>
              <a:t>en forskjell</a:t>
            </a:r>
            <a:br>
              <a:rPr lang="nb-NO" sz="1500" dirty="0">
                <a:latin typeface="Montserrat Light" panose="00000400000000000000" pitchFamily="2" charset="0"/>
              </a:rPr>
            </a:br>
            <a:r>
              <a:rPr lang="nb-NO" sz="1500" dirty="0">
                <a:latin typeface="Montserrat Light" panose="00000400000000000000" pitchFamily="2" charset="0"/>
              </a:rPr>
              <a:t>for andre</a:t>
            </a:r>
          </a:p>
        </p:txBody>
      </p:sp>
      <p:sp>
        <p:nvSpPr>
          <p:cNvPr id="14" name="TekstSylinder 13"/>
          <p:cNvSpPr txBox="1"/>
          <p:nvPr/>
        </p:nvSpPr>
        <p:spPr>
          <a:xfrm>
            <a:off x="6641668" y="4122420"/>
            <a:ext cx="1502334" cy="1615827"/>
          </a:xfrm>
          <a:prstGeom prst="rect">
            <a:avLst/>
          </a:prstGeom>
          <a:noFill/>
        </p:spPr>
        <p:txBody>
          <a:bodyPr wrap="none" rtlCol="0">
            <a:spAutoFit/>
          </a:bodyPr>
          <a:lstStyle/>
          <a:p>
            <a:pPr algn="ctr">
              <a:lnSpc>
                <a:spcPct val="100000"/>
              </a:lnSpc>
            </a:pPr>
            <a:r>
              <a:rPr lang="nb-NO" sz="1500" dirty="0">
                <a:latin typeface="Montserrat Light" panose="00000400000000000000" pitchFamily="2" charset="0"/>
              </a:rPr>
              <a:t>Når vi deler</a:t>
            </a:r>
            <a:br>
              <a:rPr lang="nb-NO" sz="1500" dirty="0">
                <a:latin typeface="Montserrat Light" panose="00000400000000000000" pitchFamily="2" charset="0"/>
              </a:rPr>
            </a:br>
            <a:r>
              <a:rPr lang="nb-NO" sz="2400" b="1" dirty="0">
                <a:latin typeface="Montserrat" panose="02000505000000020004" pitchFamily="2" charset="0"/>
              </a:rPr>
              <a:t>ting</a:t>
            </a:r>
            <a:r>
              <a:rPr lang="nb-NO" sz="1500" dirty="0">
                <a:latin typeface="Montserrat Light" panose="00000400000000000000" pitchFamily="2" charset="0"/>
              </a:rPr>
              <a:t/>
            </a:r>
            <a:br>
              <a:rPr lang="nb-NO" sz="1500" dirty="0">
                <a:latin typeface="Montserrat Light" panose="00000400000000000000" pitchFamily="2" charset="0"/>
              </a:rPr>
            </a:br>
            <a:r>
              <a:rPr lang="nb-NO" sz="1500" dirty="0">
                <a:latin typeface="Montserrat Light" panose="00000400000000000000" pitchFamily="2" charset="0"/>
              </a:rPr>
              <a:t>skaper vi en</a:t>
            </a:r>
            <a:br>
              <a:rPr lang="nb-NO" sz="1500" dirty="0">
                <a:latin typeface="Montserrat Light" panose="00000400000000000000" pitchFamily="2" charset="0"/>
              </a:rPr>
            </a:br>
            <a:r>
              <a:rPr lang="nb-NO" sz="1500" dirty="0">
                <a:latin typeface="Montserrat Light" panose="00000400000000000000" pitchFamily="2" charset="0"/>
              </a:rPr>
              <a:t>mer rettferdig</a:t>
            </a:r>
            <a:br>
              <a:rPr lang="nb-NO" sz="1500" dirty="0">
                <a:latin typeface="Montserrat Light" panose="00000400000000000000" pitchFamily="2" charset="0"/>
              </a:rPr>
            </a:br>
            <a:r>
              <a:rPr lang="nb-NO" sz="1500" dirty="0">
                <a:latin typeface="Montserrat Light" panose="00000400000000000000" pitchFamily="2" charset="0"/>
              </a:rPr>
              <a:t>verden</a:t>
            </a:r>
          </a:p>
          <a:p>
            <a:pPr algn="ctr">
              <a:lnSpc>
                <a:spcPct val="100000"/>
              </a:lnSpc>
            </a:pPr>
            <a:endParaRPr lang="nb-NO" sz="1500" dirty="0">
              <a:latin typeface="Montserrat Light" panose="00000400000000000000" pitchFamily="2" charset="0"/>
            </a:endParaRPr>
          </a:p>
        </p:txBody>
      </p:sp>
      <p:sp>
        <p:nvSpPr>
          <p:cNvPr id="15" name="TekstSylinder 14"/>
          <p:cNvSpPr txBox="1"/>
          <p:nvPr/>
        </p:nvSpPr>
        <p:spPr>
          <a:xfrm>
            <a:off x="4735865" y="4122419"/>
            <a:ext cx="1250662" cy="1154162"/>
          </a:xfrm>
          <a:prstGeom prst="rect">
            <a:avLst/>
          </a:prstGeom>
          <a:noFill/>
        </p:spPr>
        <p:txBody>
          <a:bodyPr wrap="none" rtlCol="0">
            <a:spAutoFit/>
          </a:bodyPr>
          <a:lstStyle/>
          <a:p>
            <a:pPr algn="ctr">
              <a:lnSpc>
                <a:spcPct val="100000"/>
              </a:lnSpc>
            </a:pPr>
            <a:r>
              <a:rPr lang="nb-NO" sz="1500" dirty="0">
                <a:latin typeface="Montserrat Light" panose="00000400000000000000" pitchFamily="2" charset="0"/>
              </a:rPr>
              <a:t>Når vi deler</a:t>
            </a:r>
            <a:br>
              <a:rPr lang="nb-NO" sz="1500" dirty="0">
                <a:latin typeface="Montserrat Light" panose="00000400000000000000" pitchFamily="2" charset="0"/>
              </a:rPr>
            </a:br>
            <a:r>
              <a:rPr lang="nb-NO" sz="2400" b="1" dirty="0">
                <a:latin typeface="Montserrat" panose="02000505000000020004" pitchFamily="2" charset="0"/>
              </a:rPr>
              <a:t>tid</a:t>
            </a:r>
            <a:r>
              <a:rPr lang="nb-NO" sz="1500" dirty="0">
                <a:latin typeface="Montserrat Light" panose="00000400000000000000" pitchFamily="2" charset="0"/>
              </a:rPr>
              <a:t/>
            </a:r>
            <a:br>
              <a:rPr lang="nb-NO" sz="1500" dirty="0">
                <a:latin typeface="Montserrat Light" panose="00000400000000000000" pitchFamily="2" charset="0"/>
              </a:rPr>
            </a:br>
            <a:r>
              <a:rPr lang="nb-NO" sz="1500" dirty="0">
                <a:latin typeface="Montserrat Light" panose="00000400000000000000" pitchFamily="2" charset="0"/>
              </a:rPr>
              <a:t>bygger vi</a:t>
            </a:r>
            <a:br>
              <a:rPr lang="nb-NO" sz="1500" dirty="0">
                <a:latin typeface="Montserrat Light" panose="00000400000000000000" pitchFamily="2" charset="0"/>
              </a:rPr>
            </a:br>
            <a:r>
              <a:rPr lang="nb-NO" sz="1500" dirty="0">
                <a:latin typeface="Montserrat Light" panose="00000400000000000000" pitchFamily="2" charset="0"/>
              </a:rPr>
              <a:t>fellesskap</a:t>
            </a:r>
          </a:p>
        </p:txBody>
      </p:sp>
      <p:sp>
        <p:nvSpPr>
          <p:cNvPr id="16" name="TekstSylinder 15"/>
          <p:cNvSpPr txBox="1"/>
          <p:nvPr/>
        </p:nvSpPr>
        <p:spPr>
          <a:xfrm>
            <a:off x="1066800" y="645331"/>
            <a:ext cx="8986014" cy="707886"/>
          </a:xfrm>
          <a:prstGeom prst="rect">
            <a:avLst/>
          </a:prstGeom>
          <a:noFill/>
        </p:spPr>
        <p:txBody>
          <a:bodyPr wrap="square" rtlCol="0" anchor="ctr">
            <a:spAutoFit/>
          </a:bodyPr>
          <a:lstStyle/>
          <a:p>
            <a:r>
              <a:rPr lang="nb-NO" sz="4000" dirty="0">
                <a:latin typeface="Montserrat Black" panose="00000A00000000000000" pitchFamily="2" charset="0"/>
              </a:rPr>
              <a:t>HVA VI VIL</a:t>
            </a:r>
          </a:p>
        </p:txBody>
      </p:sp>
      <p:sp>
        <p:nvSpPr>
          <p:cNvPr id="18" name="TekstSylinder 17"/>
          <p:cNvSpPr txBox="1"/>
          <p:nvPr/>
        </p:nvSpPr>
        <p:spPr>
          <a:xfrm>
            <a:off x="1447800" y="1435082"/>
            <a:ext cx="6429375" cy="646331"/>
          </a:xfrm>
          <a:prstGeom prst="rect">
            <a:avLst/>
          </a:prstGeom>
          <a:noFill/>
        </p:spPr>
        <p:txBody>
          <a:bodyPr wrap="square" rtlCol="0">
            <a:spAutoFit/>
          </a:bodyPr>
          <a:lstStyle/>
          <a:p>
            <a:r>
              <a:rPr lang="nb-NO" i="1" dirty="0">
                <a:latin typeface="Montserrat Light" panose="00000400000000000000" pitchFamily="2" charset="0"/>
              </a:rPr>
              <a:t>I NMS</a:t>
            </a:r>
            <a:r>
              <a:rPr lang="nb-NO" i="1" baseline="0" dirty="0">
                <a:latin typeface="Montserrat Light" panose="00000400000000000000" pitchFamily="2" charset="0"/>
              </a:rPr>
              <a:t> U vil vi sette utropstegn ved korset.</a:t>
            </a:r>
          </a:p>
          <a:p>
            <a:r>
              <a:rPr lang="nb-NO" i="1" baseline="0" dirty="0">
                <a:latin typeface="Montserrat Light" panose="00000400000000000000" pitchFamily="2" charset="0"/>
              </a:rPr>
              <a:t>Det handler om å dele</a:t>
            </a:r>
          </a:p>
        </p:txBody>
      </p:sp>
    </p:spTree>
    <p:extLst>
      <p:ext uri="{BB962C8B-B14F-4D97-AF65-F5344CB8AC3E}">
        <p14:creationId xmlns:p14="http://schemas.microsoft.com/office/powerpoint/2010/main" val="12057008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p:cNvSpPr>
            <a:spLocks noGrp="1"/>
          </p:cNvSpPr>
          <p:nvPr>
            <p:ph type="dt" sz="half" idx="10"/>
          </p:nvPr>
        </p:nvSpPr>
        <p:spPr/>
        <p:txBody>
          <a:bodyPr/>
          <a:lstStyle/>
          <a:p>
            <a:fld id="{46D0EE1E-5697-44B0-AD64-520E71824B5D}" type="datetimeFigureOut">
              <a:rPr lang="nb-NO" smtClean="0"/>
              <a:t>05.02.2018</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2A073100-6C5A-4ACB-84B0-7E72914F088C}" type="slidenum">
              <a:rPr lang="nb-NO" smtClean="0"/>
              <a:t>‹#›</a:t>
            </a:fld>
            <a:endParaRPr lang="nb-NO"/>
          </a:p>
        </p:txBody>
      </p:sp>
    </p:spTree>
    <p:extLst>
      <p:ext uri="{BB962C8B-B14F-4D97-AF65-F5344CB8AC3E}">
        <p14:creationId xmlns:p14="http://schemas.microsoft.com/office/powerpoint/2010/main" val="341410337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Egendefinert oppsett">
    <p:bg>
      <p:bgPr>
        <a:solidFill>
          <a:srgbClr val="B14B8F"/>
        </a:solidFill>
        <a:effectLst/>
      </p:bgPr>
    </p:bg>
    <p:spTree>
      <p:nvGrpSpPr>
        <p:cNvPr id="1" name=""/>
        <p:cNvGrpSpPr/>
        <p:nvPr/>
      </p:nvGrpSpPr>
      <p:grpSpPr>
        <a:xfrm>
          <a:off x="0" y="0"/>
          <a:ext cx="0" cy="0"/>
          <a:chOff x="0" y="0"/>
          <a:chExt cx="0" cy="0"/>
        </a:xfrm>
      </p:grpSpPr>
      <p:pic>
        <p:nvPicPr>
          <p:cNvPr id="2" name="Bilde 1"/>
          <p:cNvPicPr>
            <a:picLocks noChangeAspect="1"/>
          </p:cNvPicPr>
          <p:nvPr/>
        </p:nvPicPr>
        <p:blipFill>
          <a:blip r:embed="rId2"/>
          <a:stretch>
            <a:fillRect/>
          </a:stretch>
        </p:blipFill>
        <p:spPr>
          <a:xfrm>
            <a:off x="4799049" y="1631840"/>
            <a:ext cx="2593901" cy="3594320"/>
          </a:xfrm>
          <a:prstGeom prst="rect">
            <a:avLst/>
          </a:prstGeom>
        </p:spPr>
      </p:pic>
    </p:spTree>
    <p:extLst>
      <p:ext uri="{BB962C8B-B14F-4D97-AF65-F5344CB8AC3E}">
        <p14:creationId xmlns:p14="http://schemas.microsoft.com/office/powerpoint/2010/main" val="336491979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 preserve="1">
  <p:cSld name="Tittellysbil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tel 1"/>
          <p:cNvSpPr>
            <a:spLocks noGrp="1"/>
          </p:cNvSpPr>
          <p:nvPr>
            <p:ph type="ctrTitle"/>
          </p:nvPr>
        </p:nvSpPr>
        <p:spPr>
          <a:xfrm>
            <a:off x="923925" y="1228724"/>
            <a:ext cx="7686675" cy="1303339"/>
          </a:xfrm>
        </p:spPr>
        <p:txBody>
          <a:bodyPr anchor="b">
            <a:normAutofit/>
          </a:bodyPr>
          <a:lstStyle>
            <a:lvl1pPr algn="l">
              <a:defRPr sz="4200">
                <a:solidFill>
                  <a:schemeClr val="bg1"/>
                </a:solidFill>
                <a:latin typeface="Montserrat Black" panose="00000A00000000000000" pitchFamily="2" charset="0"/>
              </a:defRPr>
            </a:lvl1pPr>
          </a:lstStyle>
          <a:p>
            <a:r>
              <a:rPr lang="nb-NO"/>
              <a:t>Klikk for å redigere tittelstil</a:t>
            </a:r>
            <a:endParaRPr lang="nb-NO" dirty="0"/>
          </a:p>
        </p:txBody>
      </p:sp>
      <p:sp>
        <p:nvSpPr>
          <p:cNvPr id="3" name="Undertittel 2"/>
          <p:cNvSpPr>
            <a:spLocks noGrp="1"/>
          </p:cNvSpPr>
          <p:nvPr>
            <p:ph type="subTitle" idx="1"/>
          </p:nvPr>
        </p:nvSpPr>
        <p:spPr>
          <a:xfrm>
            <a:off x="923925" y="2503488"/>
            <a:ext cx="6219825" cy="649287"/>
          </a:xfrm>
        </p:spPr>
        <p:txBody>
          <a:bodyPr anchor="ctr">
            <a:normAutofit/>
          </a:bodyPr>
          <a:lstStyle>
            <a:lvl1pPr marL="0" indent="0" algn="l">
              <a:buNone/>
              <a:defRPr sz="2000" i="1">
                <a:solidFill>
                  <a:schemeClr val="bg1"/>
                </a:solidFill>
                <a:latin typeface="Montserrat Light" panose="000004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nb-NO" dirty="0"/>
          </a:p>
        </p:txBody>
      </p:sp>
      <p:sp>
        <p:nvSpPr>
          <p:cNvPr id="4" name="Plassholder for dato 3"/>
          <p:cNvSpPr>
            <a:spLocks noGrp="1"/>
          </p:cNvSpPr>
          <p:nvPr>
            <p:ph type="dt" sz="half" idx="10"/>
          </p:nvPr>
        </p:nvSpPr>
        <p:spPr/>
        <p:txBody>
          <a:bodyPr/>
          <a:lstStyle>
            <a:lvl1pPr>
              <a:defRPr sz="1050">
                <a:solidFill>
                  <a:schemeClr val="bg1"/>
                </a:solidFill>
                <a:latin typeface="Montserrat Light" panose="00000400000000000000" pitchFamily="2" charset="0"/>
              </a:defRPr>
            </a:lvl1pPr>
          </a:lstStyle>
          <a:p>
            <a:fld id="{46D0EE1E-5697-44B0-AD64-520E71824B5D}" type="datetimeFigureOut">
              <a:rPr lang="nb-NO" smtClean="0"/>
              <a:t>05.02.2018</a:t>
            </a:fld>
            <a:endParaRPr lang="nb-NO"/>
          </a:p>
        </p:txBody>
      </p:sp>
      <p:sp>
        <p:nvSpPr>
          <p:cNvPr id="5" name="Plassholder for bunntekst 4"/>
          <p:cNvSpPr>
            <a:spLocks noGrp="1"/>
          </p:cNvSpPr>
          <p:nvPr>
            <p:ph type="ftr" sz="quarter" idx="11"/>
          </p:nvPr>
        </p:nvSpPr>
        <p:spPr/>
        <p:txBody>
          <a:bodyPr/>
          <a:lstStyle>
            <a:lvl1pPr>
              <a:defRPr sz="1050">
                <a:solidFill>
                  <a:schemeClr val="bg1"/>
                </a:solidFill>
                <a:latin typeface="Montserrat Light" panose="00000400000000000000" pitchFamily="2" charset="0"/>
              </a:defRPr>
            </a:lvl1pPr>
          </a:lstStyle>
          <a:p>
            <a:endParaRPr lang="nb-NO"/>
          </a:p>
        </p:txBody>
      </p:sp>
      <p:sp>
        <p:nvSpPr>
          <p:cNvPr id="6" name="Plassholder for lysbildenummer 5"/>
          <p:cNvSpPr>
            <a:spLocks noGrp="1"/>
          </p:cNvSpPr>
          <p:nvPr>
            <p:ph type="sldNum" sz="quarter" idx="12"/>
          </p:nvPr>
        </p:nvSpPr>
        <p:spPr/>
        <p:txBody>
          <a:bodyPr/>
          <a:lstStyle>
            <a:lvl1pPr>
              <a:defRPr sz="1050">
                <a:solidFill>
                  <a:schemeClr val="bg1"/>
                </a:solidFill>
                <a:latin typeface="Montserrat Light" panose="00000400000000000000" pitchFamily="2" charset="0"/>
              </a:defRPr>
            </a:lvl1pPr>
          </a:lstStyle>
          <a:p>
            <a:fld id="{2A073100-6C5A-4ACB-84B0-7E72914F088C}" type="slidenum">
              <a:rPr lang="nb-NO" smtClean="0"/>
              <a:t>‹#›</a:t>
            </a:fld>
            <a:endParaRPr lang="nb-NO"/>
          </a:p>
        </p:txBody>
      </p:sp>
    </p:spTree>
    <p:extLst>
      <p:ext uri="{BB962C8B-B14F-4D97-AF65-F5344CB8AC3E}">
        <p14:creationId xmlns:p14="http://schemas.microsoft.com/office/powerpoint/2010/main" val="17217354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p:cSld name="UKid tittel">
    <p:bg>
      <p:bgPr>
        <a:solidFill>
          <a:srgbClr val="3985C6"/>
        </a:solidFill>
        <a:effectLst/>
      </p:bgPr>
    </p:bg>
    <p:spTree>
      <p:nvGrpSpPr>
        <p:cNvPr id="1" name=""/>
        <p:cNvGrpSpPr/>
        <p:nvPr/>
      </p:nvGrpSpPr>
      <p:grpSpPr>
        <a:xfrm>
          <a:off x="0" y="0"/>
          <a:ext cx="0" cy="0"/>
          <a:chOff x="0" y="0"/>
          <a:chExt cx="0" cy="0"/>
        </a:xfrm>
      </p:grpSpPr>
      <p:pic>
        <p:nvPicPr>
          <p:cNvPr id="7" name="Bilde 6"/>
          <p:cNvPicPr>
            <a:picLocks noChangeAspect="1"/>
          </p:cNvPicPr>
          <p:nvPr/>
        </p:nvPicPr>
        <p:blipFill>
          <a:blip r:embed="rId2"/>
          <a:stretch>
            <a:fillRect/>
          </a:stretch>
        </p:blipFill>
        <p:spPr>
          <a:xfrm>
            <a:off x="4471980" y="1042981"/>
            <a:ext cx="3322686" cy="4716053"/>
          </a:xfrm>
          <a:prstGeom prst="rect">
            <a:avLst/>
          </a:prstGeom>
        </p:spPr>
      </p:pic>
      <p:pic>
        <p:nvPicPr>
          <p:cNvPr id="8" name="Bilde 7"/>
          <p:cNvPicPr>
            <a:picLocks noChangeAspect="1"/>
          </p:cNvPicPr>
          <p:nvPr/>
        </p:nvPicPr>
        <p:blipFill>
          <a:blip r:embed="rId3"/>
          <a:stretch>
            <a:fillRect/>
          </a:stretch>
        </p:blipFill>
        <p:spPr>
          <a:xfrm>
            <a:off x="10989795" y="4948201"/>
            <a:ext cx="700017" cy="973760"/>
          </a:xfrm>
          <a:prstGeom prst="rect">
            <a:avLst/>
          </a:prstGeom>
        </p:spPr>
      </p:pic>
    </p:spTree>
    <p:extLst>
      <p:ext uri="{BB962C8B-B14F-4D97-AF65-F5344CB8AC3E}">
        <p14:creationId xmlns:p14="http://schemas.microsoft.com/office/powerpoint/2010/main" val="1186297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p:cSld name="1_UKid tittel">
    <p:bg>
      <p:bgPr>
        <a:solidFill>
          <a:srgbClr val="3985C6"/>
        </a:solidFill>
        <a:effectLst/>
      </p:bgPr>
    </p:bg>
    <p:spTree>
      <p:nvGrpSpPr>
        <p:cNvPr id="1" name=""/>
        <p:cNvGrpSpPr/>
        <p:nvPr/>
      </p:nvGrpSpPr>
      <p:grpSpPr>
        <a:xfrm>
          <a:off x="0" y="0"/>
          <a:ext cx="0" cy="0"/>
          <a:chOff x="0" y="0"/>
          <a:chExt cx="0" cy="0"/>
        </a:xfrm>
      </p:grpSpPr>
      <p:pic>
        <p:nvPicPr>
          <p:cNvPr id="15" name="Bilde 14"/>
          <p:cNvPicPr>
            <a:picLocks noChangeAspect="1"/>
          </p:cNvPicPr>
          <p:nvPr/>
        </p:nvPicPr>
        <p:blipFill>
          <a:blip r:embed="rId2"/>
          <a:stretch>
            <a:fillRect/>
          </a:stretch>
        </p:blipFill>
        <p:spPr>
          <a:xfrm>
            <a:off x="5969327" y="295746"/>
            <a:ext cx="6309748" cy="6515599"/>
          </a:xfrm>
          <a:prstGeom prst="rect">
            <a:avLst/>
          </a:prstGeom>
        </p:spPr>
      </p:pic>
      <p:pic>
        <p:nvPicPr>
          <p:cNvPr id="8" name="Bilde 7"/>
          <p:cNvPicPr>
            <a:picLocks noChangeAspect="1"/>
          </p:cNvPicPr>
          <p:nvPr/>
        </p:nvPicPr>
        <p:blipFill>
          <a:blip r:embed="rId3"/>
          <a:stretch>
            <a:fillRect/>
          </a:stretch>
        </p:blipFill>
        <p:spPr>
          <a:xfrm>
            <a:off x="0" y="3445077"/>
            <a:ext cx="8280344" cy="1527467"/>
          </a:xfrm>
          <a:prstGeom prst="rect">
            <a:avLst/>
          </a:prstGeom>
        </p:spPr>
      </p:pic>
      <p:sp>
        <p:nvSpPr>
          <p:cNvPr id="14" name="Tittel 13"/>
          <p:cNvSpPr>
            <a:spLocks noGrp="1"/>
          </p:cNvSpPr>
          <p:nvPr>
            <p:ph type="title"/>
          </p:nvPr>
        </p:nvSpPr>
        <p:spPr>
          <a:xfrm>
            <a:off x="1457269" y="4855802"/>
            <a:ext cx="5522029" cy="596478"/>
          </a:xfrm>
        </p:spPr>
        <p:txBody>
          <a:bodyPr>
            <a:noAutofit/>
          </a:bodyPr>
          <a:lstStyle>
            <a:lvl1pPr algn="l">
              <a:defRPr sz="2800" i="1">
                <a:solidFill>
                  <a:srgbClr val="F6EF8F"/>
                </a:solidFill>
                <a:latin typeface="Montserrat Alternates Black" panose="00000A00000000000000" pitchFamily="2" charset="0"/>
              </a:defRPr>
            </a:lvl1pPr>
          </a:lstStyle>
          <a:p>
            <a:r>
              <a:rPr lang="nb-NO"/>
              <a:t>Klikk for å redigere tittelstil</a:t>
            </a:r>
            <a:endParaRPr lang="nb-NO" dirty="0"/>
          </a:p>
        </p:txBody>
      </p:sp>
      <p:sp>
        <p:nvSpPr>
          <p:cNvPr id="23" name="TekstSylinder 22"/>
          <p:cNvSpPr txBox="1"/>
          <p:nvPr/>
        </p:nvSpPr>
        <p:spPr>
          <a:xfrm>
            <a:off x="503856" y="3798092"/>
            <a:ext cx="7464489" cy="969496"/>
          </a:xfrm>
          <a:prstGeom prst="rect">
            <a:avLst/>
          </a:prstGeom>
          <a:noFill/>
        </p:spPr>
        <p:txBody>
          <a:bodyPr wrap="square" rtlCol="0">
            <a:spAutoFit/>
          </a:bodyPr>
          <a:lstStyle/>
          <a:p>
            <a:pPr algn="ctr"/>
            <a:r>
              <a:rPr lang="nb-NO" sz="5700" dirty="0">
                <a:solidFill>
                  <a:srgbClr val="F1841A"/>
                </a:solidFill>
                <a:latin typeface="Montserrat Black" panose="00000A00000000000000" pitchFamily="2" charset="0"/>
              </a:rPr>
              <a:t>SMÅGRUPPER</a:t>
            </a:r>
          </a:p>
        </p:txBody>
      </p:sp>
      <p:pic>
        <p:nvPicPr>
          <p:cNvPr id="12" name="Bilde 11"/>
          <p:cNvPicPr>
            <a:picLocks noChangeAspect="1"/>
          </p:cNvPicPr>
          <p:nvPr/>
        </p:nvPicPr>
        <p:blipFill>
          <a:blip r:embed="rId4"/>
          <a:stretch>
            <a:fillRect/>
          </a:stretch>
        </p:blipFill>
        <p:spPr>
          <a:xfrm>
            <a:off x="657343" y="505020"/>
            <a:ext cx="1994571" cy="863974"/>
          </a:xfrm>
          <a:prstGeom prst="rect">
            <a:avLst/>
          </a:prstGeom>
        </p:spPr>
      </p:pic>
    </p:spTree>
    <p:extLst>
      <p:ext uri="{BB962C8B-B14F-4D97-AF65-F5344CB8AC3E}">
        <p14:creationId xmlns:p14="http://schemas.microsoft.com/office/powerpoint/2010/main" val="36344342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idx="1"/>
          </p:nvPr>
        </p:nvSpPr>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D9A783BD-EA52-4051-BA08-26D411ADACC4}" type="datetimeFigureOut">
              <a:rPr lang="nb-NO" smtClean="0"/>
              <a:t>05.02.2018</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A1C7DAAD-37A2-43D3-9024-119A1EEA9D98}" type="slidenum">
              <a:rPr lang="nb-NO" smtClean="0"/>
              <a:t>‹#›</a:t>
            </a:fld>
            <a:endParaRPr lang="nb-NO"/>
          </a:p>
        </p:txBody>
      </p:sp>
    </p:spTree>
    <p:extLst>
      <p:ext uri="{BB962C8B-B14F-4D97-AF65-F5344CB8AC3E}">
        <p14:creationId xmlns:p14="http://schemas.microsoft.com/office/powerpoint/2010/main" val="345851555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Rediger tekststiler i malen</a:t>
            </a:r>
          </a:p>
        </p:txBody>
      </p:sp>
      <p:sp>
        <p:nvSpPr>
          <p:cNvPr id="4" name="Plassholder for dato 3"/>
          <p:cNvSpPr>
            <a:spLocks noGrp="1"/>
          </p:cNvSpPr>
          <p:nvPr>
            <p:ph type="dt" sz="half" idx="10"/>
          </p:nvPr>
        </p:nvSpPr>
        <p:spPr/>
        <p:txBody>
          <a:bodyPr/>
          <a:lstStyle/>
          <a:p>
            <a:fld id="{D9A783BD-EA52-4051-BA08-26D411ADACC4}" type="datetimeFigureOut">
              <a:rPr lang="nb-NO" smtClean="0"/>
              <a:t>05.02.2018</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A1C7DAAD-37A2-43D3-9024-119A1EEA9D98}" type="slidenum">
              <a:rPr lang="nb-NO" smtClean="0"/>
              <a:t>‹#›</a:t>
            </a:fld>
            <a:endParaRPr lang="nb-NO"/>
          </a:p>
        </p:txBody>
      </p:sp>
    </p:spTree>
    <p:extLst>
      <p:ext uri="{BB962C8B-B14F-4D97-AF65-F5344CB8AC3E}">
        <p14:creationId xmlns:p14="http://schemas.microsoft.com/office/powerpoint/2010/main" val="20053039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1066800" y="1825625"/>
            <a:ext cx="5181600" cy="435133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6400800" y="1825625"/>
            <a:ext cx="5181600" cy="435133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p:cNvSpPr>
            <a:spLocks noGrp="1"/>
          </p:cNvSpPr>
          <p:nvPr>
            <p:ph type="dt" sz="half" idx="10"/>
          </p:nvPr>
        </p:nvSpPr>
        <p:spPr/>
        <p:txBody>
          <a:bodyPr/>
          <a:lstStyle/>
          <a:p>
            <a:fld id="{D9A783BD-EA52-4051-BA08-26D411ADACC4}" type="datetimeFigureOut">
              <a:rPr lang="nb-NO" smtClean="0"/>
              <a:t>05.02.2018</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A1C7DAAD-37A2-43D3-9024-119A1EEA9D98}" type="slidenum">
              <a:rPr lang="nb-NO" smtClean="0"/>
              <a:t>‹#›</a:t>
            </a:fld>
            <a:endParaRPr lang="nb-NO"/>
          </a:p>
        </p:txBody>
      </p:sp>
    </p:spTree>
    <p:extLst>
      <p:ext uri="{BB962C8B-B14F-4D97-AF65-F5344CB8AC3E}">
        <p14:creationId xmlns:p14="http://schemas.microsoft.com/office/powerpoint/2010/main" val="366394011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1_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1066800" y="1825625"/>
            <a:ext cx="5181600" cy="435133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4" name="Plassholder for innhold 3"/>
          <p:cNvSpPr>
            <a:spLocks noGrp="1"/>
          </p:cNvSpPr>
          <p:nvPr>
            <p:ph sz="half" idx="2"/>
          </p:nvPr>
        </p:nvSpPr>
        <p:spPr>
          <a:xfrm>
            <a:off x="6400800" y="1825625"/>
            <a:ext cx="5181600" cy="435133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p:cNvSpPr>
            <a:spLocks noGrp="1"/>
          </p:cNvSpPr>
          <p:nvPr>
            <p:ph type="dt" sz="half" idx="10"/>
          </p:nvPr>
        </p:nvSpPr>
        <p:spPr/>
        <p:txBody>
          <a:bodyPr/>
          <a:lstStyle/>
          <a:p>
            <a:fld id="{D9A783BD-EA52-4051-BA08-26D411ADACC4}" type="datetimeFigureOut">
              <a:rPr lang="nb-NO" smtClean="0"/>
              <a:t>05.02.2018</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A1C7DAAD-37A2-43D3-9024-119A1EEA9D98}" type="slidenum">
              <a:rPr lang="nb-NO" smtClean="0"/>
              <a:t>‹#›</a:t>
            </a:fld>
            <a:endParaRPr lang="nb-NO"/>
          </a:p>
        </p:txBody>
      </p:sp>
    </p:spTree>
    <p:extLst>
      <p:ext uri="{BB962C8B-B14F-4D97-AF65-F5344CB8AC3E}">
        <p14:creationId xmlns:p14="http://schemas.microsoft.com/office/powerpoint/2010/main" val="185859206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Maki med sitat">
    <p:bg>
      <p:bgPr>
        <a:solidFill>
          <a:schemeClr val="bg1"/>
        </a:solidFill>
        <a:effectLst/>
      </p:bgPr>
    </p:bg>
    <p:spTree>
      <p:nvGrpSpPr>
        <p:cNvPr id="1" name=""/>
        <p:cNvGrpSpPr/>
        <p:nvPr/>
      </p:nvGrpSpPr>
      <p:grpSpPr>
        <a:xfrm>
          <a:off x="0" y="0"/>
          <a:ext cx="0" cy="0"/>
          <a:chOff x="0" y="0"/>
          <a:chExt cx="0" cy="0"/>
        </a:xfrm>
      </p:grpSpPr>
      <p:pic>
        <p:nvPicPr>
          <p:cNvPr id="9" name="Bilde 8"/>
          <p:cNvPicPr>
            <a:picLocks noChangeAspect="1"/>
          </p:cNvPicPr>
          <p:nvPr/>
        </p:nvPicPr>
        <p:blipFill>
          <a:blip r:embed="rId2"/>
          <a:stretch>
            <a:fillRect/>
          </a:stretch>
        </p:blipFill>
        <p:spPr>
          <a:xfrm>
            <a:off x="6754877" y="3187306"/>
            <a:ext cx="5437123" cy="3670694"/>
          </a:xfrm>
          <a:prstGeom prst="rect">
            <a:avLst/>
          </a:prstGeom>
        </p:spPr>
      </p:pic>
      <p:sp>
        <p:nvSpPr>
          <p:cNvPr id="8" name="Bildeforklaring formet som en ellipse 7"/>
          <p:cNvSpPr/>
          <p:nvPr/>
        </p:nvSpPr>
        <p:spPr>
          <a:xfrm>
            <a:off x="7091576" y="1167061"/>
            <a:ext cx="2790846" cy="2846663"/>
          </a:xfrm>
          <a:prstGeom prst="wedgeEllipseCallout">
            <a:avLst>
              <a:gd name="adj1" fmla="val 62098"/>
              <a:gd name="adj2" fmla="val 45655"/>
            </a:avLst>
          </a:prstGeom>
          <a:solidFill>
            <a:srgbClr val="3985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1066800" y="1825625"/>
            <a:ext cx="4924425" cy="435133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p:cNvSpPr>
            <a:spLocks noGrp="1"/>
          </p:cNvSpPr>
          <p:nvPr>
            <p:ph type="dt" sz="half" idx="10"/>
          </p:nvPr>
        </p:nvSpPr>
        <p:spPr/>
        <p:txBody>
          <a:bodyPr/>
          <a:lstStyle/>
          <a:p>
            <a:fld id="{D9A783BD-EA52-4051-BA08-26D411ADACC4}" type="datetimeFigureOut">
              <a:rPr lang="nb-NO" smtClean="0"/>
              <a:t>05.02.2018</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A1C7DAAD-37A2-43D3-9024-119A1EEA9D98}" type="slidenum">
              <a:rPr lang="nb-NO" smtClean="0"/>
              <a:t>‹#›</a:t>
            </a:fld>
            <a:endParaRPr lang="nb-NO"/>
          </a:p>
        </p:txBody>
      </p:sp>
      <p:sp>
        <p:nvSpPr>
          <p:cNvPr id="19" name="Plassholder for tekst 18"/>
          <p:cNvSpPr>
            <a:spLocks noGrp="1"/>
          </p:cNvSpPr>
          <p:nvPr>
            <p:ph type="body" sz="quarter" idx="14" hasCustomPrompt="1"/>
          </p:nvPr>
        </p:nvSpPr>
        <p:spPr>
          <a:xfrm>
            <a:off x="7072914" y="1175931"/>
            <a:ext cx="2803123" cy="2828925"/>
          </a:xfrm>
          <a:prstGeom prst="ellipse">
            <a:avLst/>
          </a:prstGeom>
        </p:spPr>
        <p:txBody>
          <a:bodyPr anchor="ctr">
            <a:normAutofit/>
          </a:bodyPr>
          <a:lstStyle>
            <a:lvl1pPr marL="0" indent="0" algn="ctr">
              <a:buNone/>
              <a:defRPr sz="2400">
                <a:solidFill>
                  <a:schemeClr val="bg1"/>
                </a:solidFill>
                <a:latin typeface="Montserrat Alternates Black" panose="00000A00000000000000"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dirty="0"/>
              <a:t>Klikk og skriv inn en kort tekst eller et uthevet sitat</a:t>
            </a:r>
          </a:p>
        </p:txBody>
      </p:sp>
    </p:spTree>
    <p:extLst>
      <p:ext uri="{BB962C8B-B14F-4D97-AF65-F5344CB8AC3E}">
        <p14:creationId xmlns:p14="http://schemas.microsoft.com/office/powerpoint/2010/main" val="289944728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Maki med sitat 2">
    <p:bg>
      <p:bgPr>
        <a:solidFill>
          <a:schemeClr val="bg1"/>
        </a:solidFill>
        <a:effectLst/>
      </p:bgPr>
    </p:bg>
    <p:spTree>
      <p:nvGrpSpPr>
        <p:cNvPr id="1" name=""/>
        <p:cNvGrpSpPr/>
        <p:nvPr/>
      </p:nvGrpSpPr>
      <p:grpSpPr>
        <a:xfrm>
          <a:off x="0" y="0"/>
          <a:ext cx="0" cy="0"/>
          <a:chOff x="0" y="0"/>
          <a:chExt cx="0" cy="0"/>
        </a:xfrm>
      </p:grpSpPr>
      <p:pic>
        <p:nvPicPr>
          <p:cNvPr id="3" name="Bilde 2"/>
          <p:cNvPicPr>
            <a:picLocks noChangeAspect="1"/>
          </p:cNvPicPr>
          <p:nvPr/>
        </p:nvPicPr>
        <p:blipFill>
          <a:blip r:embed="rId2"/>
          <a:stretch>
            <a:fillRect/>
          </a:stretch>
        </p:blipFill>
        <p:spPr>
          <a:xfrm>
            <a:off x="754054" y="495147"/>
            <a:ext cx="6060425" cy="6362853"/>
          </a:xfrm>
          <a:prstGeom prst="rect">
            <a:avLst/>
          </a:prstGeom>
        </p:spPr>
      </p:pic>
      <p:sp>
        <p:nvSpPr>
          <p:cNvPr id="2" name="Bildeforklaring formet som en ellipse 1"/>
          <p:cNvSpPr/>
          <p:nvPr/>
        </p:nvSpPr>
        <p:spPr>
          <a:xfrm>
            <a:off x="6675528" y="1166600"/>
            <a:ext cx="4779658" cy="4823653"/>
          </a:xfrm>
          <a:prstGeom prst="wedgeEllipseCallout">
            <a:avLst>
              <a:gd name="adj1" fmla="val -76079"/>
              <a:gd name="adj2" fmla="val 15302"/>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Plassholder for dato 4"/>
          <p:cNvSpPr>
            <a:spLocks noGrp="1"/>
          </p:cNvSpPr>
          <p:nvPr>
            <p:ph type="dt" sz="half" idx="10"/>
          </p:nvPr>
        </p:nvSpPr>
        <p:spPr/>
        <p:txBody>
          <a:bodyPr/>
          <a:lstStyle/>
          <a:p>
            <a:fld id="{D9A783BD-EA52-4051-BA08-26D411ADACC4}" type="datetimeFigureOut">
              <a:rPr lang="nb-NO" smtClean="0"/>
              <a:t>05.02.2018</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A1C7DAAD-37A2-43D3-9024-119A1EEA9D98}" type="slidenum">
              <a:rPr lang="nb-NO" smtClean="0"/>
              <a:t>‹#›</a:t>
            </a:fld>
            <a:endParaRPr lang="nb-NO"/>
          </a:p>
        </p:txBody>
      </p:sp>
      <p:sp>
        <p:nvSpPr>
          <p:cNvPr id="19" name="Plassholder for tekst 18"/>
          <p:cNvSpPr>
            <a:spLocks noGrp="1"/>
          </p:cNvSpPr>
          <p:nvPr>
            <p:ph type="body" sz="quarter" idx="14" hasCustomPrompt="1"/>
          </p:nvPr>
        </p:nvSpPr>
        <p:spPr>
          <a:xfrm>
            <a:off x="6675528" y="1166600"/>
            <a:ext cx="4779658" cy="4823653"/>
          </a:xfrm>
          <a:prstGeom prst="ellipse">
            <a:avLst/>
          </a:prstGeom>
        </p:spPr>
        <p:txBody>
          <a:bodyPr anchor="ctr">
            <a:normAutofit/>
          </a:bodyPr>
          <a:lstStyle>
            <a:lvl1pPr marL="0" indent="0" algn="ctr">
              <a:buNone/>
              <a:defRPr sz="3200">
                <a:solidFill>
                  <a:schemeClr val="bg1"/>
                </a:solidFill>
                <a:latin typeface="Montserrat Alternates Black" panose="00000A00000000000000"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dirty="0"/>
              <a:t>Klikk og skriv inn en kort tekst eller et uthevet sitat</a:t>
            </a:r>
          </a:p>
        </p:txBody>
      </p:sp>
    </p:spTree>
    <p:extLst>
      <p:ext uri="{BB962C8B-B14F-4D97-AF65-F5344CB8AC3E}">
        <p14:creationId xmlns:p14="http://schemas.microsoft.com/office/powerpoint/2010/main" val="2770255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4" name="Plassholder for innhold 3"/>
          <p:cNvSpPr>
            <a:spLocks noGrp="1"/>
          </p:cNvSpPr>
          <p:nvPr>
            <p:ph sz="half" idx="2"/>
          </p:nvPr>
        </p:nvSpPr>
        <p:spPr>
          <a:xfrm>
            <a:off x="64008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p:cNvSpPr>
            <a:spLocks noGrp="1"/>
          </p:cNvSpPr>
          <p:nvPr>
            <p:ph type="dt" sz="half" idx="10"/>
          </p:nvPr>
        </p:nvSpPr>
        <p:spPr/>
        <p:txBody>
          <a:bodyPr/>
          <a:lstStyle/>
          <a:p>
            <a:fld id="{46D0EE1E-5697-44B0-AD64-520E71824B5D}" type="datetimeFigureOut">
              <a:rPr lang="nb-NO" smtClean="0"/>
              <a:t>05.02.2018</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2A073100-6C5A-4ACB-84B0-7E72914F088C}" type="slidenum">
              <a:rPr lang="nb-NO" smtClean="0"/>
              <a:t>‹#›</a:t>
            </a:fld>
            <a:endParaRPr lang="nb-NO"/>
          </a:p>
        </p:txBody>
      </p:sp>
      <p:sp>
        <p:nvSpPr>
          <p:cNvPr id="11" name="Plassholder for bilde 10"/>
          <p:cNvSpPr>
            <a:spLocks noGrp="1"/>
          </p:cNvSpPr>
          <p:nvPr>
            <p:ph type="pic" sz="quarter" idx="13"/>
          </p:nvPr>
        </p:nvSpPr>
        <p:spPr>
          <a:xfrm>
            <a:off x="-160338" y="1826834"/>
            <a:ext cx="5974116" cy="4350129"/>
          </a:xfrm>
          <a:prstGeom prst="roundRect">
            <a:avLst>
              <a:gd name="adj" fmla="val 4989"/>
            </a:avLst>
          </a:prstGeom>
        </p:spPr>
        <p:txBody>
          <a:bodyPr/>
          <a:lstStyle/>
          <a:p>
            <a:endParaRPr lang="nb-NO"/>
          </a:p>
        </p:txBody>
      </p:sp>
    </p:spTree>
    <p:extLst>
      <p:ext uri="{BB962C8B-B14F-4D97-AF65-F5344CB8AC3E}">
        <p14:creationId xmlns:p14="http://schemas.microsoft.com/office/powerpoint/2010/main" val="374613730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Sammenligning">
    <p:spTree>
      <p:nvGrpSpPr>
        <p:cNvPr id="1" name=""/>
        <p:cNvGrpSpPr/>
        <p:nvPr/>
      </p:nvGrpSpPr>
      <p:grpSpPr>
        <a:xfrm>
          <a:off x="0" y="0"/>
          <a:ext cx="0" cy="0"/>
          <a:chOff x="0" y="0"/>
          <a:chExt cx="0" cy="0"/>
        </a:xfrm>
      </p:grpSpPr>
      <p:sp>
        <p:nvSpPr>
          <p:cNvPr id="3" name="Plassholder for tekst 2"/>
          <p:cNvSpPr>
            <a:spLocks noGrp="1"/>
          </p:cNvSpPr>
          <p:nvPr>
            <p:ph type="body" idx="1"/>
          </p:nvPr>
        </p:nvSpPr>
        <p:spPr>
          <a:xfrm>
            <a:off x="1068388" y="170021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4" name="Plassholder for innhold 3"/>
          <p:cNvSpPr>
            <a:spLocks noGrp="1"/>
          </p:cNvSpPr>
          <p:nvPr>
            <p:ph sz="half" idx="2"/>
          </p:nvPr>
        </p:nvSpPr>
        <p:spPr>
          <a:xfrm>
            <a:off x="1068388" y="2524125"/>
            <a:ext cx="5157787" cy="368458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p:cNvSpPr>
            <a:spLocks noGrp="1"/>
          </p:cNvSpPr>
          <p:nvPr>
            <p:ph type="body" sz="quarter" idx="3"/>
          </p:nvPr>
        </p:nvSpPr>
        <p:spPr>
          <a:xfrm>
            <a:off x="6400800" y="170021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6" name="Plassholder for innhold 5"/>
          <p:cNvSpPr>
            <a:spLocks noGrp="1"/>
          </p:cNvSpPr>
          <p:nvPr>
            <p:ph sz="quarter" idx="4"/>
          </p:nvPr>
        </p:nvSpPr>
        <p:spPr>
          <a:xfrm>
            <a:off x="6400800" y="2524125"/>
            <a:ext cx="5183188" cy="368458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p:cNvSpPr>
            <a:spLocks noGrp="1"/>
          </p:cNvSpPr>
          <p:nvPr>
            <p:ph type="dt" sz="half" idx="10"/>
          </p:nvPr>
        </p:nvSpPr>
        <p:spPr/>
        <p:txBody>
          <a:bodyPr/>
          <a:lstStyle/>
          <a:p>
            <a:fld id="{D9A783BD-EA52-4051-BA08-26D411ADACC4}" type="datetimeFigureOut">
              <a:rPr lang="nb-NO" smtClean="0"/>
              <a:t>05.02.2018</a:t>
            </a:fld>
            <a:endParaRPr lang="nb-NO"/>
          </a:p>
        </p:txBody>
      </p:sp>
      <p:sp>
        <p:nvSpPr>
          <p:cNvPr id="8" name="Plassholder for bunntekst 7"/>
          <p:cNvSpPr>
            <a:spLocks noGrp="1"/>
          </p:cNvSpPr>
          <p:nvPr>
            <p:ph type="ftr" sz="quarter" idx="11"/>
          </p:nvPr>
        </p:nvSpPr>
        <p:spPr/>
        <p:txBody>
          <a:bodyPr/>
          <a:lstStyle/>
          <a:p>
            <a:endParaRPr lang="nb-NO"/>
          </a:p>
        </p:txBody>
      </p:sp>
      <p:sp>
        <p:nvSpPr>
          <p:cNvPr id="9" name="Plassholder for lysbildenummer 8"/>
          <p:cNvSpPr>
            <a:spLocks noGrp="1"/>
          </p:cNvSpPr>
          <p:nvPr>
            <p:ph type="sldNum" sz="quarter" idx="12"/>
          </p:nvPr>
        </p:nvSpPr>
        <p:spPr/>
        <p:txBody>
          <a:bodyPr/>
          <a:lstStyle/>
          <a:p>
            <a:fld id="{A1C7DAAD-37A2-43D3-9024-119A1EEA9D98}" type="slidenum">
              <a:rPr lang="nb-NO" smtClean="0"/>
              <a:t>‹#›</a:t>
            </a:fld>
            <a:endParaRPr lang="nb-NO"/>
          </a:p>
        </p:txBody>
      </p:sp>
      <p:sp>
        <p:nvSpPr>
          <p:cNvPr id="10" name="Tittel 1"/>
          <p:cNvSpPr>
            <a:spLocks noGrp="1"/>
          </p:cNvSpPr>
          <p:nvPr>
            <p:ph type="title"/>
          </p:nvPr>
        </p:nvSpPr>
        <p:spPr>
          <a:xfrm>
            <a:off x="1066800" y="365125"/>
            <a:ext cx="8953500" cy="1325563"/>
          </a:xfrm>
        </p:spPr>
        <p:txBody>
          <a:bodyPr/>
          <a:lstStyle/>
          <a:p>
            <a:r>
              <a:rPr lang="nb-NO"/>
              <a:t>Klikk for å redigere tittelstil</a:t>
            </a:r>
          </a:p>
        </p:txBody>
      </p:sp>
    </p:spTree>
    <p:extLst>
      <p:ext uri="{BB962C8B-B14F-4D97-AF65-F5344CB8AC3E}">
        <p14:creationId xmlns:p14="http://schemas.microsoft.com/office/powerpoint/2010/main" val="118014625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dato 2"/>
          <p:cNvSpPr>
            <a:spLocks noGrp="1"/>
          </p:cNvSpPr>
          <p:nvPr>
            <p:ph type="dt" sz="half" idx="10"/>
          </p:nvPr>
        </p:nvSpPr>
        <p:spPr/>
        <p:txBody>
          <a:bodyPr/>
          <a:lstStyle/>
          <a:p>
            <a:fld id="{D9A783BD-EA52-4051-BA08-26D411ADACC4}" type="datetimeFigureOut">
              <a:rPr lang="nb-NO" smtClean="0"/>
              <a:t>05.02.2018</a:t>
            </a:fld>
            <a:endParaRPr lang="nb-NO"/>
          </a:p>
        </p:txBody>
      </p:sp>
      <p:sp>
        <p:nvSpPr>
          <p:cNvPr id="4" name="Plassholder for bunntekst 3"/>
          <p:cNvSpPr>
            <a:spLocks noGrp="1"/>
          </p:cNvSpPr>
          <p:nvPr>
            <p:ph type="ftr" sz="quarter" idx="11"/>
          </p:nvPr>
        </p:nvSpPr>
        <p:spPr/>
        <p:txBody>
          <a:bodyPr/>
          <a:lstStyle/>
          <a:p>
            <a:endParaRPr lang="nb-NO"/>
          </a:p>
        </p:txBody>
      </p:sp>
      <p:sp>
        <p:nvSpPr>
          <p:cNvPr id="5" name="Plassholder for lysbildenummer 4"/>
          <p:cNvSpPr>
            <a:spLocks noGrp="1"/>
          </p:cNvSpPr>
          <p:nvPr>
            <p:ph type="sldNum" sz="quarter" idx="12"/>
          </p:nvPr>
        </p:nvSpPr>
        <p:spPr/>
        <p:txBody>
          <a:bodyPr/>
          <a:lstStyle/>
          <a:p>
            <a:fld id="{A1C7DAAD-37A2-43D3-9024-119A1EEA9D98}" type="slidenum">
              <a:rPr lang="nb-NO" smtClean="0"/>
              <a:t>‹#›</a:t>
            </a:fld>
            <a:endParaRPr lang="nb-NO"/>
          </a:p>
        </p:txBody>
      </p:sp>
    </p:spTree>
    <p:extLst>
      <p:ext uri="{BB962C8B-B14F-4D97-AF65-F5344CB8AC3E}">
        <p14:creationId xmlns:p14="http://schemas.microsoft.com/office/powerpoint/2010/main" val="248410380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D9A783BD-EA52-4051-BA08-26D411ADACC4}" type="datetimeFigureOut">
              <a:rPr lang="nb-NO" smtClean="0"/>
              <a:t>05.02.2018</a:t>
            </a:fld>
            <a:endParaRPr lang="nb-NO"/>
          </a:p>
        </p:txBody>
      </p:sp>
      <p:sp>
        <p:nvSpPr>
          <p:cNvPr id="3" name="Plassholder for bunntekst 2"/>
          <p:cNvSpPr>
            <a:spLocks noGrp="1"/>
          </p:cNvSpPr>
          <p:nvPr>
            <p:ph type="ftr" sz="quarter" idx="11"/>
          </p:nvPr>
        </p:nvSpPr>
        <p:spPr/>
        <p:txBody>
          <a:bodyPr/>
          <a:lstStyle/>
          <a:p>
            <a:endParaRPr lang="nb-NO"/>
          </a:p>
        </p:txBody>
      </p:sp>
      <p:sp>
        <p:nvSpPr>
          <p:cNvPr id="4" name="Plassholder for lysbildenummer 3"/>
          <p:cNvSpPr>
            <a:spLocks noGrp="1"/>
          </p:cNvSpPr>
          <p:nvPr>
            <p:ph type="sldNum" sz="quarter" idx="12"/>
          </p:nvPr>
        </p:nvSpPr>
        <p:spPr/>
        <p:txBody>
          <a:bodyPr/>
          <a:lstStyle/>
          <a:p>
            <a:fld id="{A1C7DAAD-37A2-43D3-9024-119A1EEA9D98}" type="slidenum">
              <a:rPr lang="nb-NO" smtClean="0"/>
              <a:t>‹#›</a:t>
            </a:fld>
            <a:endParaRPr lang="nb-NO"/>
          </a:p>
        </p:txBody>
      </p:sp>
    </p:spTree>
    <p:extLst>
      <p:ext uri="{BB962C8B-B14F-4D97-AF65-F5344CB8AC3E}">
        <p14:creationId xmlns:p14="http://schemas.microsoft.com/office/powerpoint/2010/main" val="216063401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1077913" y="457200"/>
            <a:ext cx="3932237" cy="1600200"/>
          </a:xfrm>
        </p:spPr>
        <p:txBody>
          <a:bodyPr anchor="b"/>
          <a:lstStyle>
            <a:lvl1pPr>
              <a:defRPr sz="3200"/>
            </a:lvl1pPr>
          </a:lstStyle>
          <a:p>
            <a:r>
              <a:rPr lang="nb-NO"/>
              <a:t>Klikk for å redigere tittelstil</a:t>
            </a:r>
          </a:p>
        </p:txBody>
      </p:sp>
      <p:sp>
        <p:nvSpPr>
          <p:cNvPr id="3" name="Plassholder for innhold 2"/>
          <p:cNvSpPr>
            <a:spLocks noGrp="1"/>
          </p:cNvSpPr>
          <p:nvPr>
            <p:ph idx="1"/>
          </p:nvPr>
        </p:nvSpPr>
        <p:spPr>
          <a:xfrm>
            <a:off x="5421313" y="1428750"/>
            <a:ext cx="6172200" cy="44323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p:cNvSpPr>
            <a:spLocks noGrp="1"/>
          </p:cNvSpPr>
          <p:nvPr>
            <p:ph type="body" sz="half" idx="2"/>
          </p:nvPr>
        </p:nvSpPr>
        <p:spPr>
          <a:xfrm>
            <a:off x="1077913"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Rediger tekststiler i malen</a:t>
            </a:r>
          </a:p>
        </p:txBody>
      </p:sp>
      <p:sp>
        <p:nvSpPr>
          <p:cNvPr id="5" name="Plassholder for dato 4"/>
          <p:cNvSpPr>
            <a:spLocks noGrp="1"/>
          </p:cNvSpPr>
          <p:nvPr>
            <p:ph type="dt" sz="half" idx="10"/>
          </p:nvPr>
        </p:nvSpPr>
        <p:spPr/>
        <p:txBody>
          <a:bodyPr/>
          <a:lstStyle/>
          <a:p>
            <a:fld id="{D9A783BD-EA52-4051-BA08-26D411ADACC4}" type="datetimeFigureOut">
              <a:rPr lang="nb-NO" smtClean="0"/>
              <a:t>05.02.2018</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A1C7DAAD-37A2-43D3-9024-119A1EEA9D98}" type="slidenum">
              <a:rPr lang="nb-NO" smtClean="0"/>
              <a:t>‹#›</a:t>
            </a:fld>
            <a:endParaRPr lang="nb-NO"/>
          </a:p>
        </p:txBody>
      </p:sp>
    </p:spTree>
    <p:extLst>
      <p:ext uri="{BB962C8B-B14F-4D97-AF65-F5344CB8AC3E}">
        <p14:creationId xmlns:p14="http://schemas.microsoft.com/office/powerpoint/2010/main" val="185230679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p:cSld name="Bilde med tekst">
    <p:bg>
      <p:bgPr>
        <a:solidFill>
          <a:schemeClr val="bg1"/>
        </a:solidFill>
        <a:effectLst/>
      </p:bgPr>
    </p:bg>
    <p:spTree>
      <p:nvGrpSpPr>
        <p:cNvPr id="1" name=""/>
        <p:cNvGrpSpPr/>
        <p:nvPr/>
      </p:nvGrpSpPr>
      <p:grpSpPr>
        <a:xfrm>
          <a:off x="0" y="0"/>
          <a:ext cx="0" cy="0"/>
          <a:chOff x="0" y="0"/>
          <a:chExt cx="0" cy="0"/>
        </a:xfrm>
      </p:grpSpPr>
      <p:grpSp>
        <p:nvGrpSpPr>
          <p:cNvPr id="17" name="Gruppe 16"/>
          <p:cNvGrpSpPr/>
          <p:nvPr/>
        </p:nvGrpSpPr>
        <p:grpSpPr>
          <a:xfrm>
            <a:off x="0" y="0"/>
            <a:ext cx="7640909" cy="6858000"/>
            <a:chOff x="0" y="0"/>
            <a:chExt cx="7640909" cy="6858000"/>
          </a:xfrm>
          <a:solidFill>
            <a:srgbClr val="5B9BD5"/>
          </a:solidFill>
        </p:grpSpPr>
        <p:sp>
          <p:nvSpPr>
            <p:cNvPr id="12" name="Rektangel 11"/>
            <p:cNvSpPr/>
            <p:nvPr/>
          </p:nvSpPr>
          <p:spPr>
            <a:xfrm>
              <a:off x="0" y="0"/>
              <a:ext cx="7489825"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 name="Rektangel 12"/>
            <p:cNvSpPr/>
            <p:nvPr/>
          </p:nvSpPr>
          <p:spPr>
            <a:xfrm rot="2700000">
              <a:off x="7059884" y="3138487"/>
              <a:ext cx="581025" cy="5810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grpSp>
      <p:sp>
        <p:nvSpPr>
          <p:cNvPr id="2" name="Tittel 1"/>
          <p:cNvSpPr>
            <a:spLocks noGrp="1"/>
          </p:cNvSpPr>
          <p:nvPr>
            <p:ph type="title"/>
          </p:nvPr>
        </p:nvSpPr>
        <p:spPr>
          <a:xfrm>
            <a:off x="1066800" y="657224"/>
            <a:ext cx="5181600" cy="704851"/>
          </a:xfrm>
        </p:spPr>
        <p:txBody>
          <a:bodyPr/>
          <a:lstStyle>
            <a:lvl1pPr>
              <a:defRPr>
                <a:solidFill>
                  <a:schemeClr val="bg1"/>
                </a:solidFill>
              </a:defRPr>
            </a:lvl1pPr>
          </a:lstStyle>
          <a:p>
            <a:r>
              <a:rPr lang="nb-NO"/>
              <a:t>Klikk for å redigere tittelstil</a:t>
            </a:r>
            <a:endParaRPr lang="nb-NO" dirty="0"/>
          </a:p>
        </p:txBody>
      </p:sp>
      <p:sp>
        <p:nvSpPr>
          <p:cNvPr id="3" name="Plassholder for innhold 2"/>
          <p:cNvSpPr>
            <a:spLocks noGrp="1"/>
          </p:cNvSpPr>
          <p:nvPr>
            <p:ph sz="half" idx="1"/>
          </p:nvPr>
        </p:nvSpPr>
        <p:spPr>
          <a:xfrm>
            <a:off x="1066800" y="2305049"/>
            <a:ext cx="5181600" cy="3871913"/>
          </a:xfrm>
        </p:spPr>
        <p:txBody>
          <a:bodyPr>
            <a:normAutofit/>
          </a:bodyPr>
          <a:lstStyle>
            <a:lvl1pPr marL="0" indent="0">
              <a:buNone/>
              <a:defRPr sz="2400">
                <a:solidFill>
                  <a:schemeClr val="bg1"/>
                </a:solidFill>
              </a:defRPr>
            </a:lvl1pPr>
            <a:lvl2pPr marL="457200" indent="0">
              <a:buNone/>
              <a:defRPr sz="2000">
                <a:solidFill>
                  <a:schemeClr val="bg1"/>
                </a:solidFill>
              </a:defRPr>
            </a:lvl2pPr>
            <a:lvl3pPr marL="914400" indent="0">
              <a:buNone/>
              <a:defRPr sz="18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5" name="Plassholder for dato 4"/>
          <p:cNvSpPr>
            <a:spLocks noGrp="1"/>
          </p:cNvSpPr>
          <p:nvPr>
            <p:ph type="dt" sz="half" idx="10"/>
          </p:nvPr>
        </p:nvSpPr>
        <p:spPr/>
        <p:txBody>
          <a:bodyPr/>
          <a:lstStyle/>
          <a:p>
            <a:fld id="{D9A783BD-EA52-4051-BA08-26D411ADACC4}" type="datetimeFigureOut">
              <a:rPr lang="nb-NO" smtClean="0"/>
              <a:t>05.02.2018</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A1C7DAAD-37A2-43D3-9024-119A1EEA9D98}" type="slidenum">
              <a:rPr lang="nb-NO" smtClean="0"/>
              <a:t>‹#›</a:t>
            </a:fld>
            <a:endParaRPr lang="nb-NO"/>
          </a:p>
        </p:txBody>
      </p:sp>
      <p:sp>
        <p:nvSpPr>
          <p:cNvPr id="10" name="Undertittel 2"/>
          <p:cNvSpPr>
            <a:spLocks noGrp="1"/>
          </p:cNvSpPr>
          <p:nvPr>
            <p:ph type="subTitle" idx="13"/>
          </p:nvPr>
        </p:nvSpPr>
        <p:spPr>
          <a:xfrm>
            <a:off x="1066801" y="1371320"/>
            <a:ext cx="5181600" cy="443472"/>
          </a:xfrm>
        </p:spPr>
        <p:txBody>
          <a:bodyPr anchor="ctr">
            <a:normAutofit/>
          </a:bodyPr>
          <a:lstStyle>
            <a:lvl1pPr marL="0" indent="0" algn="l">
              <a:buNone/>
              <a:defRPr sz="2000" i="1">
                <a:solidFill>
                  <a:schemeClr val="bg1"/>
                </a:solidFill>
                <a:latin typeface="Montserrat Light" panose="000004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nb-NO" dirty="0"/>
          </a:p>
        </p:txBody>
      </p:sp>
      <p:sp>
        <p:nvSpPr>
          <p:cNvPr id="16" name="Plassholder for bilde 15"/>
          <p:cNvSpPr>
            <a:spLocks noGrp="1"/>
          </p:cNvSpPr>
          <p:nvPr>
            <p:ph type="pic" sz="quarter" idx="14"/>
          </p:nvPr>
        </p:nvSpPr>
        <p:spPr>
          <a:xfrm>
            <a:off x="7479505" y="0"/>
            <a:ext cx="4712495" cy="6858000"/>
          </a:xfrm>
          <a:custGeom>
            <a:avLst/>
            <a:gdLst>
              <a:gd name="connsiteX0" fmla="*/ 0 w 4702971"/>
              <a:gd name="connsiteY0" fmla="*/ 0 h 6858000"/>
              <a:gd name="connsiteX1" fmla="*/ 4702971 w 4702971"/>
              <a:gd name="connsiteY1" fmla="*/ 0 h 6858000"/>
              <a:gd name="connsiteX2" fmla="*/ 4702971 w 4702971"/>
              <a:gd name="connsiteY2" fmla="*/ 6858000 h 6858000"/>
              <a:gd name="connsiteX3" fmla="*/ 0 w 4702971"/>
              <a:gd name="connsiteY3" fmla="*/ 6858000 h 6858000"/>
              <a:gd name="connsiteX4" fmla="*/ 0 w 4702971"/>
              <a:gd name="connsiteY4" fmla="*/ 0 h 6858000"/>
              <a:gd name="connsiteX0" fmla="*/ 7141 w 4710112"/>
              <a:gd name="connsiteY0" fmla="*/ 0 h 6858000"/>
              <a:gd name="connsiteX1" fmla="*/ 4710112 w 4710112"/>
              <a:gd name="connsiteY1" fmla="*/ 0 h 6858000"/>
              <a:gd name="connsiteX2" fmla="*/ 4710112 w 4710112"/>
              <a:gd name="connsiteY2" fmla="*/ 6858000 h 6858000"/>
              <a:gd name="connsiteX3" fmla="*/ 7141 w 4710112"/>
              <a:gd name="connsiteY3" fmla="*/ 6858000 h 6858000"/>
              <a:gd name="connsiteX4" fmla="*/ 0 w 4710112"/>
              <a:gd name="connsiteY4" fmla="*/ 3159919 h 6858000"/>
              <a:gd name="connsiteX5" fmla="*/ 7141 w 4710112"/>
              <a:gd name="connsiteY5" fmla="*/ 0 h 6858000"/>
              <a:gd name="connsiteX0" fmla="*/ 351338 w 5054309"/>
              <a:gd name="connsiteY0" fmla="*/ 0 h 6858000"/>
              <a:gd name="connsiteX1" fmla="*/ 5054309 w 5054309"/>
              <a:gd name="connsiteY1" fmla="*/ 0 h 6858000"/>
              <a:gd name="connsiteX2" fmla="*/ 5054309 w 5054309"/>
              <a:gd name="connsiteY2" fmla="*/ 6858000 h 6858000"/>
              <a:gd name="connsiteX3" fmla="*/ 351338 w 5054309"/>
              <a:gd name="connsiteY3" fmla="*/ 6858000 h 6858000"/>
              <a:gd name="connsiteX4" fmla="*/ 344197 w 5054309"/>
              <a:gd name="connsiteY4" fmla="*/ 3159919 h 6858000"/>
              <a:gd name="connsiteX5" fmla="*/ 351338 w 5054309"/>
              <a:gd name="connsiteY5" fmla="*/ 0 h 6858000"/>
              <a:gd name="connsiteX0" fmla="*/ 7141 w 4710112"/>
              <a:gd name="connsiteY0" fmla="*/ 0 h 6858000"/>
              <a:gd name="connsiteX1" fmla="*/ 4710112 w 4710112"/>
              <a:gd name="connsiteY1" fmla="*/ 0 h 6858000"/>
              <a:gd name="connsiteX2" fmla="*/ 4710112 w 4710112"/>
              <a:gd name="connsiteY2" fmla="*/ 6858000 h 6858000"/>
              <a:gd name="connsiteX3" fmla="*/ 7141 w 4710112"/>
              <a:gd name="connsiteY3" fmla="*/ 6858000 h 6858000"/>
              <a:gd name="connsiteX4" fmla="*/ 0 w 4710112"/>
              <a:gd name="connsiteY4" fmla="*/ 3159919 h 6858000"/>
              <a:gd name="connsiteX5" fmla="*/ 7141 w 4710112"/>
              <a:gd name="connsiteY5" fmla="*/ 0 h 6858000"/>
              <a:gd name="connsiteX0" fmla="*/ 351292 w 5054263"/>
              <a:gd name="connsiteY0" fmla="*/ 0 h 6858000"/>
              <a:gd name="connsiteX1" fmla="*/ 5054263 w 5054263"/>
              <a:gd name="connsiteY1" fmla="*/ 0 h 6858000"/>
              <a:gd name="connsiteX2" fmla="*/ 5054263 w 5054263"/>
              <a:gd name="connsiteY2" fmla="*/ 6858000 h 6858000"/>
              <a:gd name="connsiteX3" fmla="*/ 351292 w 5054263"/>
              <a:gd name="connsiteY3" fmla="*/ 6858000 h 6858000"/>
              <a:gd name="connsiteX4" fmla="*/ 341769 w 5054263"/>
              <a:gd name="connsiteY4" fmla="*/ 3698081 h 6858000"/>
              <a:gd name="connsiteX5" fmla="*/ 344151 w 5054263"/>
              <a:gd name="connsiteY5" fmla="*/ 3159919 h 6858000"/>
              <a:gd name="connsiteX6" fmla="*/ 351292 w 5054263"/>
              <a:gd name="connsiteY6" fmla="*/ 0 h 6858000"/>
              <a:gd name="connsiteX0" fmla="*/ 9886 w 4712857"/>
              <a:gd name="connsiteY0" fmla="*/ 0 h 6858000"/>
              <a:gd name="connsiteX1" fmla="*/ 4712857 w 4712857"/>
              <a:gd name="connsiteY1" fmla="*/ 0 h 6858000"/>
              <a:gd name="connsiteX2" fmla="*/ 4712857 w 4712857"/>
              <a:gd name="connsiteY2" fmla="*/ 6858000 h 6858000"/>
              <a:gd name="connsiteX3" fmla="*/ 9886 w 4712857"/>
              <a:gd name="connsiteY3" fmla="*/ 6858000 h 6858000"/>
              <a:gd name="connsiteX4" fmla="*/ 363 w 4712857"/>
              <a:gd name="connsiteY4" fmla="*/ 3698081 h 6858000"/>
              <a:gd name="connsiteX5" fmla="*/ 2745 w 4712857"/>
              <a:gd name="connsiteY5" fmla="*/ 3159919 h 6858000"/>
              <a:gd name="connsiteX6" fmla="*/ 9886 w 4712857"/>
              <a:gd name="connsiteY6" fmla="*/ 0 h 6858000"/>
              <a:gd name="connsiteX0" fmla="*/ 9523 w 4712494"/>
              <a:gd name="connsiteY0" fmla="*/ 0 h 6858000"/>
              <a:gd name="connsiteX1" fmla="*/ 4712494 w 4712494"/>
              <a:gd name="connsiteY1" fmla="*/ 0 h 6858000"/>
              <a:gd name="connsiteX2" fmla="*/ 4712494 w 4712494"/>
              <a:gd name="connsiteY2" fmla="*/ 6858000 h 6858000"/>
              <a:gd name="connsiteX3" fmla="*/ 9523 w 4712494"/>
              <a:gd name="connsiteY3" fmla="*/ 6858000 h 6858000"/>
              <a:gd name="connsiteX4" fmla="*/ 0 w 4712494"/>
              <a:gd name="connsiteY4" fmla="*/ 3698081 h 6858000"/>
              <a:gd name="connsiteX5" fmla="*/ 2382 w 4712494"/>
              <a:gd name="connsiteY5" fmla="*/ 3159919 h 6858000"/>
              <a:gd name="connsiteX6" fmla="*/ 9523 w 4712494"/>
              <a:gd name="connsiteY6" fmla="*/ 0 h 6858000"/>
              <a:gd name="connsiteX0" fmla="*/ 9523 w 4712494"/>
              <a:gd name="connsiteY0" fmla="*/ 0 h 6858000"/>
              <a:gd name="connsiteX1" fmla="*/ 4712494 w 4712494"/>
              <a:gd name="connsiteY1" fmla="*/ 0 h 6858000"/>
              <a:gd name="connsiteX2" fmla="*/ 4712494 w 4712494"/>
              <a:gd name="connsiteY2" fmla="*/ 6858000 h 6858000"/>
              <a:gd name="connsiteX3" fmla="*/ 9523 w 4712494"/>
              <a:gd name="connsiteY3" fmla="*/ 6858000 h 6858000"/>
              <a:gd name="connsiteX4" fmla="*/ 0 w 4712494"/>
              <a:gd name="connsiteY4" fmla="*/ 3698081 h 6858000"/>
              <a:gd name="connsiteX5" fmla="*/ 0 w 4712494"/>
              <a:gd name="connsiteY5" fmla="*/ 3426619 h 6858000"/>
              <a:gd name="connsiteX6" fmla="*/ 2382 w 4712494"/>
              <a:gd name="connsiteY6" fmla="*/ 3159919 h 6858000"/>
              <a:gd name="connsiteX7" fmla="*/ 9523 w 4712494"/>
              <a:gd name="connsiteY7" fmla="*/ 0 h 6858000"/>
              <a:gd name="connsiteX0" fmla="*/ 9523 w 4712494"/>
              <a:gd name="connsiteY0" fmla="*/ 0 h 6858000"/>
              <a:gd name="connsiteX1" fmla="*/ 4712494 w 4712494"/>
              <a:gd name="connsiteY1" fmla="*/ 0 h 6858000"/>
              <a:gd name="connsiteX2" fmla="*/ 4712494 w 4712494"/>
              <a:gd name="connsiteY2" fmla="*/ 6858000 h 6858000"/>
              <a:gd name="connsiteX3" fmla="*/ 9523 w 4712494"/>
              <a:gd name="connsiteY3" fmla="*/ 6858000 h 6858000"/>
              <a:gd name="connsiteX4" fmla="*/ 0 w 4712494"/>
              <a:gd name="connsiteY4" fmla="*/ 3698081 h 6858000"/>
              <a:gd name="connsiteX5" fmla="*/ 7144 w 4712494"/>
              <a:gd name="connsiteY5" fmla="*/ 3426619 h 6858000"/>
              <a:gd name="connsiteX6" fmla="*/ 2382 w 4712494"/>
              <a:gd name="connsiteY6" fmla="*/ 3159919 h 6858000"/>
              <a:gd name="connsiteX7" fmla="*/ 9523 w 4712494"/>
              <a:gd name="connsiteY7" fmla="*/ 0 h 6858000"/>
              <a:gd name="connsiteX0" fmla="*/ 25487 w 4728458"/>
              <a:gd name="connsiteY0" fmla="*/ 0 h 6858000"/>
              <a:gd name="connsiteX1" fmla="*/ 4728458 w 4728458"/>
              <a:gd name="connsiteY1" fmla="*/ 0 h 6858000"/>
              <a:gd name="connsiteX2" fmla="*/ 4728458 w 4728458"/>
              <a:gd name="connsiteY2" fmla="*/ 6858000 h 6858000"/>
              <a:gd name="connsiteX3" fmla="*/ 25487 w 4728458"/>
              <a:gd name="connsiteY3" fmla="*/ 6858000 h 6858000"/>
              <a:gd name="connsiteX4" fmla="*/ 15964 w 4728458"/>
              <a:gd name="connsiteY4" fmla="*/ 3698081 h 6858000"/>
              <a:gd name="connsiteX5" fmla="*/ 289808 w 4728458"/>
              <a:gd name="connsiteY5" fmla="*/ 3445669 h 6858000"/>
              <a:gd name="connsiteX6" fmla="*/ 18346 w 4728458"/>
              <a:gd name="connsiteY6" fmla="*/ 3159919 h 6858000"/>
              <a:gd name="connsiteX7" fmla="*/ 25487 w 4728458"/>
              <a:gd name="connsiteY7" fmla="*/ 0 h 6858000"/>
              <a:gd name="connsiteX0" fmla="*/ 25487 w 4728458"/>
              <a:gd name="connsiteY0" fmla="*/ 0 h 6858000"/>
              <a:gd name="connsiteX1" fmla="*/ 4728458 w 4728458"/>
              <a:gd name="connsiteY1" fmla="*/ 0 h 6858000"/>
              <a:gd name="connsiteX2" fmla="*/ 4728458 w 4728458"/>
              <a:gd name="connsiteY2" fmla="*/ 6858000 h 6858000"/>
              <a:gd name="connsiteX3" fmla="*/ 25487 w 4728458"/>
              <a:gd name="connsiteY3" fmla="*/ 6858000 h 6858000"/>
              <a:gd name="connsiteX4" fmla="*/ 15964 w 4728458"/>
              <a:gd name="connsiteY4" fmla="*/ 3698081 h 6858000"/>
              <a:gd name="connsiteX5" fmla="*/ 289808 w 4728458"/>
              <a:gd name="connsiteY5" fmla="*/ 3445669 h 6858000"/>
              <a:gd name="connsiteX6" fmla="*/ 18346 w 4728458"/>
              <a:gd name="connsiteY6" fmla="*/ 3159919 h 6858000"/>
              <a:gd name="connsiteX7" fmla="*/ 25487 w 4728458"/>
              <a:gd name="connsiteY7" fmla="*/ 0 h 6858000"/>
              <a:gd name="connsiteX0" fmla="*/ 24610 w 4727581"/>
              <a:gd name="connsiteY0" fmla="*/ 0 h 6858000"/>
              <a:gd name="connsiteX1" fmla="*/ 4727581 w 4727581"/>
              <a:gd name="connsiteY1" fmla="*/ 0 h 6858000"/>
              <a:gd name="connsiteX2" fmla="*/ 4727581 w 4727581"/>
              <a:gd name="connsiteY2" fmla="*/ 6858000 h 6858000"/>
              <a:gd name="connsiteX3" fmla="*/ 24610 w 4727581"/>
              <a:gd name="connsiteY3" fmla="*/ 6858000 h 6858000"/>
              <a:gd name="connsiteX4" fmla="*/ 15087 w 4727581"/>
              <a:gd name="connsiteY4" fmla="*/ 3698081 h 6858000"/>
              <a:gd name="connsiteX5" fmla="*/ 277024 w 4727581"/>
              <a:gd name="connsiteY5" fmla="*/ 3443288 h 6858000"/>
              <a:gd name="connsiteX6" fmla="*/ 17469 w 4727581"/>
              <a:gd name="connsiteY6" fmla="*/ 3159919 h 6858000"/>
              <a:gd name="connsiteX7" fmla="*/ 24610 w 4727581"/>
              <a:gd name="connsiteY7" fmla="*/ 0 h 6858000"/>
              <a:gd name="connsiteX0" fmla="*/ 24610 w 4727581"/>
              <a:gd name="connsiteY0" fmla="*/ 0 h 6858000"/>
              <a:gd name="connsiteX1" fmla="*/ 4727581 w 4727581"/>
              <a:gd name="connsiteY1" fmla="*/ 0 h 6858000"/>
              <a:gd name="connsiteX2" fmla="*/ 4727581 w 4727581"/>
              <a:gd name="connsiteY2" fmla="*/ 6858000 h 6858000"/>
              <a:gd name="connsiteX3" fmla="*/ 24610 w 4727581"/>
              <a:gd name="connsiteY3" fmla="*/ 6858000 h 6858000"/>
              <a:gd name="connsiteX4" fmla="*/ 15087 w 4727581"/>
              <a:gd name="connsiteY4" fmla="*/ 3698081 h 6858000"/>
              <a:gd name="connsiteX5" fmla="*/ 277024 w 4727581"/>
              <a:gd name="connsiteY5" fmla="*/ 3443288 h 6858000"/>
              <a:gd name="connsiteX6" fmla="*/ 17469 w 4727581"/>
              <a:gd name="connsiteY6" fmla="*/ 3159919 h 6858000"/>
              <a:gd name="connsiteX7" fmla="*/ 24610 w 4727581"/>
              <a:gd name="connsiteY7" fmla="*/ 0 h 6858000"/>
              <a:gd name="connsiteX0" fmla="*/ 24960 w 4727931"/>
              <a:gd name="connsiteY0" fmla="*/ 0 h 6858000"/>
              <a:gd name="connsiteX1" fmla="*/ 4727931 w 4727931"/>
              <a:gd name="connsiteY1" fmla="*/ 0 h 6858000"/>
              <a:gd name="connsiteX2" fmla="*/ 4727931 w 4727931"/>
              <a:gd name="connsiteY2" fmla="*/ 6858000 h 6858000"/>
              <a:gd name="connsiteX3" fmla="*/ 24960 w 4727931"/>
              <a:gd name="connsiteY3" fmla="*/ 6858000 h 6858000"/>
              <a:gd name="connsiteX4" fmla="*/ 15437 w 4727931"/>
              <a:gd name="connsiteY4" fmla="*/ 3698081 h 6858000"/>
              <a:gd name="connsiteX5" fmla="*/ 282137 w 4727931"/>
              <a:gd name="connsiteY5" fmla="*/ 3433763 h 6858000"/>
              <a:gd name="connsiteX6" fmla="*/ 17819 w 4727931"/>
              <a:gd name="connsiteY6" fmla="*/ 3159919 h 6858000"/>
              <a:gd name="connsiteX7" fmla="*/ 24960 w 4727931"/>
              <a:gd name="connsiteY7" fmla="*/ 0 h 6858000"/>
              <a:gd name="connsiteX0" fmla="*/ 24960 w 4727931"/>
              <a:gd name="connsiteY0" fmla="*/ 0 h 6858000"/>
              <a:gd name="connsiteX1" fmla="*/ 4727931 w 4727931"/>
              <a:gd name="connsiteY1" fmla="*/ 0 h 6858000"/>
              <a:gd name="connsiteX2" fmla="*/ 4727931 w 4727931"/>
              <a:gd name="connsiteY2" fmla="*/ 6858000 h 6858000"/>
              <a:gd name="connsiteX3" fmla="*/ 24960 w 4727931"/>
              <a:gd name="connsiteY3" fmla="*/ 6858000 h 6858000"/>
              <a:gd name="connsiteX4" fmla="*/ 15437 w 4727931"/>
              <a:gd name="connsiteY4" fmla="*/ 3698081 h 6858000"/>
              <a:gd name="connsiteX5" fmla="*/ 282137 w 4727931"/>
              <a:gd name="connsiteY5" fmla="*/ 3433763 h 6858000"/>
              <a:gd name="connsiteX6" fmla="*/ 17819 w 4727931"/>
              <a:gd name="connsiteY6" fmla="*/ 3159919 h 6858000"/>
              <a:gd name="connsiteX7" fmla="*/ 24960 w 4727931"/>
              <a:gd name="connsiteY7" fmla="*/ 0 h 6858000"/>
              <a:gd name="connsiteX0" fmla="*/ 24960 w 4727931"/>
              <a:gd name="connsiteY0" fmla="*/ 0 h 6858000"/>
              <a:gd name="connsiteX1" fmla="*/ 4727931 w 4727931"/>
              <a:gd name="connsiteY1" fmla="*/ 0 h 6858000"/>
              <a:gd name="connsiteX2" fmla="*/ 4727931 w 4727931"/>
              <a:gd name="connsiteY2" fmla="*/ 6858000 h 6858000"/>
              <a:gd name="connsiteX3" fmla="*/ 24960 w 4727931"/>
              <a:gd name="connsiteY3" fmla="*/ 6858000 h 6858000"/>
              <a:gd name="connsiteX4" fmla="*/ 15437 w 4727931"/>
              <a:gd name="connsiteY4" fmla="*/ 3698081 h 6858000"/>
              <a:gd name="connsiteX5" fmla="*/ 282137 w 4727931"/>
              <a:gd name="connsiteY5" fmla="*/ 3433763 h 6858000"/>
              <a:gd name="connsiteX6" fmla="*/ 17819 w 4727931"/>
              <a:gd name="connsiteY6" fmla="*/ 3159919 h 6858000"/>
              <a:gd name="connsiteX7" fmla="*/ 24960 w 4727931"/>
              <a:gd name="connsiteY7" fmla="*/ 0 h 6858000"/>
              <a:gd name="connsiteX0" fmla="*/ 9523 w 4712494"/>
              <a:gd name="connsiteY0" fmla="*/ 0 h 6858000"/>
              <a:gd name="connsiteX1" fmla="*/ 4712494 w 4712494"/>
              <a:gd name="connsiteY1" fmla="*/ 0 h 6858000"/>
              <a:gd name="connsiteX2" fmla="*/ 4712494 w 4712494"/>
              <a:gd name="connsiteY2" fmla="*/ 6858000 h 6858000"/>
              <a:gd name="connsiteX3" fmla="*/ 9523 w 4712494"/>
              <a:gd name="connsiteY3" fmla="*/ 6858000 h 6858000"/>
              <a:gd name="connsiteX4" fmla="*/ 0 w 4712494"/>
              <a:gd name="connsiteY4" fmla="*/ 3698081 h 6858000"/>
              <a:gd name="connsiteX5" fmla="*/ 266700 w 4712494"/>
              <a:gd name="connsiteY5" fmla="*/ 3433763 h 6858000"/>
              <a:gd name="connsiteX6" fmla="*/ 2382 w 4712494"/>
              <a:gd name="connsiteY6" fmla="*/ 3159919 h 6858000"/>
              <a:gd name="connsiteX7" fmla="*/ 9523 w 4712494"/>
              <a:gd name="connsiteY7" fmla="*/ 0 h 6858000"/>
              <a:gd name="connsiteX0" fmla="*/ 9523 w 4712494"/>
              <a:gd name="connsiteY0" fmla="*/ 0 h 6858000"/>
              <a:gd name="connsiteX1" fmla="*/ 4712494 w 4712494"/>
              <a:gd name="connsiteY1" fmla="*/ 0 h 6858000"/>
              <a:gd name="connsiteX2" fmla="*/ 4712494 w 4712494"/>
              <a:gd name="connsiteY2" fmla="*/ 6858000 h 6858000"/>
              <a:gd name="connsiteX3" fmla="*/ 9523 w 4712494"/>
              <a:gd name="connsiteY3" fmla="*/ 6858000 h 6858000"/>
              <a:gd name="connsiteX4" fmla="*/ 0 w 4712494"/>
              <a:gd name="connsiteY4" fmla="*/ 3698081 h 6858000"/>
              <a:gd name="connsiteX5" fmla="*/ 266700 w 4712494"/>
              <a:gd name="connsiteY5" fmla="*/ 3433763 h 6858000"/>
              <a:gd name="connsiteX6" fmla="*/ 2382 w 4712494"/>
              <a:gd name="connsiteY6" fmla="*/ 3159919 h 6858000"/>
              <a:gd name="connsiteX7" fmla="*/ 9523 w 4712494"/>
              <a:gd name="connsiteY7" fmla="*/ 0 h 6858000"/>
              <a:gd name="connsiteX0" fmla="*/ 9523 w 4712494"/>
              <a:gd name="connsiteY0" fmla="*/ 0 h 6858000"/>
              <a:gd name="connsiteX1" fmla="*/ 4712494 w 4712494"/>
              <a:gd name="connsiteY1" fmla="*/ 0 h 6858000"/>
              <a:gd name="connsiteX2" fmla="*/ 4712494 w 4712494"/>
              <a:gd name="connsiteY2" fmla="*/ 6858000 h 6858000"/>
              <a:gd name="connsiteX3" fmla="*/ 9523 w 4712494"/>
              <a:gd name="connsiteY3" fmla="*/ 6858000 h 6858000"/>
              <a:gd name="connsiteX4" fmla="*/ 0 w 4712494"/>
              <a:gd name="connsiteY4" fmla="*/ 3698081 h 6858000"/>
              <a:gd name="connsiteX5" fmla="*/ 266700 w 4712494"/>
              <a:gd name="connsiteY5" fmla="*/ 3433763 h 6858000"/>
              <a:gd name="connsiteX6" fmla="*/ 2382 w 4712494"/>
              <a:gd name="connsiteY6" fmla="*/ 3159919 h 6858000"/>
              <a:gd name="connsiteX7" fmla="*/ 9523 w 4712494"/>
              <a:gd name="connsiteY7" fmla="*/ 0 h 6858000"/>
              <a:gd name="connsiteX0" fmla="*/ 9524 w 4712495"/>
              <a:gd name="connsiteY0" fmla="*/ 0 h 6858000"/>
              <a:gd name="connsiteX1" fmla="*/ 4712495 w 4712495"/>
              <a:gd name="connsiteY1" fmla="*/ 0 h 6858000"/>
              <a:gd name="connsiteX2" fmla="*/ 4712495 w 4712495"/>
              <a:gd name="connsiteY2" fmla="*/ 6858000 h 6858000"/>
              <a:gd name="connsiteX3" fmla="*/ 9524 w 4712495"/>
              <a:gd name="connsiteY3" fmla="*/ 6858000 h 6858000"/>
              <a:gd name="connsiteX4" fmla="*/ 1 w 4712495"/>
              <a:gd name="connsiteY4" fmla="*/ 3698081 h 6858000"/>
              <a:gd name="connsiteX5" fmla="*/ 266701 w 4712495"/>
              <a:gd name="connsiteY5" fmla="*/ 3433763 h 6858000"/>
              <a:gd name="connsiteX6" fmla="*/ 2383 w 4712495"/>
              <a:gd name="connsiteY6" fmla="*/ 3159919 h 6858000"/>
              <a:gd name="connsiteX7" fmla="*/ 9524 w 4712495"/>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12495" h="6858000">
                <a:moveTo>
                  <a:pt x="9524" y="0"/>
                </a:moveTo>
                <a:lnTo>
                  <a:pt x="4712495" y="0"/>
                </a:lnTo>
                <a:lnTo>
                  <a:pt x="4712495" y="6858000"/>
                </a:lnTo>
                <a:lnTo>
                  <a:pt x="9524" y="6858000"/>
                </a:lnTo>
                <a:cubicBezTo>
                  <a:pt x="-6350" y="3677444"/>
                  <a:pt x="3175" y="4751387"/>
                  <a:pt x="1" y="3698081"/>
                </a:cubicBezTo>
                <a:lnTo>
                  <a:pt x="266701" y="3433763"/>
                </a:lnTo>
                <a:lnTo>
                  <a:pt x="2383" y="3159919"/>
                </a:lnTo>
                <a:cubicBezTo>
                  <a:pt x="4763" y="2106613"/>
                  <a:pt x="-5556" y="3136106"/>
                  <a:pt x="9524" y="0"/>
                </a:cubicBezTo>
                <a:close/>
              </a:path>
            </a:pathLst>
          </a:custGeom>
          <a:noFill/>
        </p:spPr>
        <p:txBody>
          <a:bodyPr/>
          <a:lstStyle/>
          <a:p>
            <a:r>
              <a:rPr lang="nb-NO"/>
              <a:t>Klikk ikonet for å legge til et bilde</a:t>
            </a:r>
          </a:p>
        </p:txBody>
      </p:sp>
    </p:spTree>
    <p:extLst>
      <p:ext uri="{BB962C8B-B14F-4D97-AF65-F5344CB8AC3E}">
        <p14:creationId xmlns:p14="http://schemas.microsoft.com/office/powerpoint/2010/main" val="363733871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1_Egendefinert oppsett">
    <p:bg>
      <p:bgPr>
        <a:solidFill>
          <a:schemeClr val="bg1"/>
        </a:solidFill>
        <a:effectLst/>
      </p:bgPr>
    </p:bg>
    <p:spTree>
      <p:nvGrpSpPr>
        <p:cNvPr id="1" name=""/>
        <p:cNvGrpSpPr/>
        <p:nvPr/>
      </p:nvGrpSpPr>
      <p:grpSpPr>
        <a:xfrm>
          <a:off x="0" y="0"/>
          <a:ext cx="0" cy="0"/>
          <a:chOff x="0" y="0"/>
          <a:chExt cx="0" cy="0"/>
        </a:xfrm>
      </p:grpSpPr>
      <p:sp>
        <p:nvSpPr>
          <p:cNvPr id="3" name="Plassholder for dato 2"/>
          <p:cNvSpPr>
            <a:spLocks noGrp="1"/>
          </p:cNvSpPr>
          <p:nvPr>
            <p:ph type="dt" sz="half" idx="10"/>
          </p:nvPr>
        </p:nvSpPr>
        <p:spPr/>
        <p:txBody>
          <a:bodyPr/>
          <a:lstStyle/>
          <a:p>
            <a:fld id="{D9A783BD-EA52-4051-BA08-26D411ADACC4}" type="datetimeFigureOut">
              <a:rPr lang="nb-NO" smtClean="0"/>
              <a:pPr/>
              <a:t>05.02.2018</a:t>
            </a:fld>
            <a:endParaRPr lang="nb-NO"/>
          </a:p>
        </p:txBody>
      </p:sp>
      <p:sp>
        <p:nvSpPr>
          <p:cNvPr id="4" name="Plassholder for bunntekst 3"/>
          <p:cNvSpPr>
            <a:spLocks noGrp="1"/>
          </p:cNvSpPr>
          <p:nvPr>
            <p:ph type="ftr" sz="quarter" idx="11"/>
          </p:nvPr>
        </p:nvSpPr>
        <p:spPr/>
        <p:txBody>
          <a:bodyPr/>
          <a:lstStyle/>
          <a:p>
            <a:endParaRPr lang="nb-NO"/>
          </a:p>
        </p:txBody>
      </p:sp>
      <p:sp>
        <p:nvSpPr>
          <p:cNvPr id="5" name="Plassholder for lysbildenummer 4"/>
          <p:cNvSpPr>
            <a:spLocks noGrp="1"/>
          </p:cNvSpPr>
          <p:nvPr>
            <p:ph type="sldNum" sz="quarter" idx="12"/>
          </p:nvPr>
        </p:nvSpPr>
        <p:spPr/>
        <p:txBody>
          <a:bodyPr/>
          <a:lstStyle/>
          <a:p>
            <a:fld id="{A1C7DAAD-37A2-43D3-9024-119A1EEA9D98}" type="slidenum">
              <a:rPr lang="nb-NO" smtClean="0"/>
              <a:pPr/>
              <a:t>‹#›</a:t>
            </a:fld>
            <a:endParaRPr lang="nb-NO"/>
          </a:p>
        </p:txBody>
      </p:sp>
      <p:pic>
        <p:nvPicPr>
          <p:cNvPr id="8" name="Bilde 7"/>
          <p:cNvPicPr>
            <a:picLocks noChangeAspect="1"/>
          </p:cNvPicPr>
          <p:nvPr/>
        </p:nvPicPr>
        <p:blipFill>
          <a:blip r:embed="rId2"/>
          <a:stretch>
            <a:fillRect/>
          </a:stretch>
        </p:blipFill>
        <p:spPr>
          <a:xfrm>
            <a:off x="4735861" y="2569083"/>
            <a:ext cx="1252839" cy="1260000"/>
          </a:xfrm>
          <a:prstGeom prst="rect">
            <a:avLst/>
          </a:prstGeom>
        </p:spPr>
      </p:pic>
      <p:pic>
        <p:nvPicPr>
          <p:cNvPr id="9" name="Bilde 8"/>
          <p:cNvPicPr>
            <a:picLocks noChangeAspect="1"/>
          </p:cNvPicPr>
          <p:nvPr/>
        </p:nvPicPr>
        <p:blipFill>
          <a:blip r:embed="rId3"/>
          <a:stretch>
            <a:fillRect/>
          </a:stretch>
        </p:blipFill>
        <p:spPr>
          <a:xfrm>
            <a:off x="6759481" y="2569083"/>
            <a:ext cx="1252839" cy="1260000"/>
          </a:xfrm>
          <a:prstGeom prst="rect">
            <a:avLst/>
          </a:prstGeom>
        </p:spPr>
      </p:pic>
      <p:pic>
        <p:nvPicPr>
          <p:cNvPr id="10" name="Bilde 9"/>
          <p:cNvPicPr>
            <a:picLocks noChangeAspect="1"/>
          </p:cNvPicPr>
          <p:nvPr/>
        </p:nvPicPr>
        <p:blipFill>
          <a:blip r:embed="rId4"/>
          <a:stretch>
            <a:fillRect/>
          </a:stretch>
        </p:blipFill>
        <p:spPr>
          <a:xfrm>
            <a:off x="8783102" y="2569083"/>
            <a:ext cx="1252839" cy="1260000"/>
          </a:xfrm>
          <a:prstGeom prst="rect">
            <a:avLst/>
          </a:prstGeom>
        </p:spPr>
      </p:pic>
      <p:pic>
        <p:nvPicPr>
          <p:cNvPr id="11" name="Bilde 10"/>
          <p:cNvPicPr>
            <a:picLocks noChangeAspect="1"/>
          </p:cNvPicPr>
          <p:nvPr/>
        </p:nvPicPr>
        <p:blipFill>
          <a:blip r:embed="rId5"/>
          <a:stretch>
            <a:fillRect/>
          </a:stretch>
        </p:blipFill>
        <p:spPr>
          <a:xfrm>
            <a:off x="2712239" y="2569083"/>
            <a:ext cx="1252841" cy="1260001"/>
          </a:xfrm>
          <a:prstGeom prst="rect">
            <a:avLst/>
          </a:prstGeom>
        </p:spPr>
      </p:pic>
      <p:sp>
        <p:nvSpPr>
          <p:cNvPr id="12" name="TekstSylinder 11"/>
          <p:cNvSpPr txBox="1"/>
          <p:nvPr/>
        </p:nvSpPr>
        <p:spPr>
          <a:xfrm>
            <a:off x="2606040" y="4122420"/>
            <a:ext cx="1250662" cy="1384995"/>
          </a:xfrm>
          <a:prstGeom prst="rect">
            <a:avLst/>
          </a:prstGeom>
          <a:noFill/>
        </p:spPr>
        <p:txBody>
          <a:bodyPr wrap="none" rtlCol="0">
            <a:spAutoFit/>
          </a:bodyPr>
          <a:lstStyle/>
          <a:p>
            <a:pPr algn="ctr">
              <a:lnSpc>
                <a:spcPct val="100000"/>
              </a:lnSpc>
            </a:pPr>
            <a:r>
              <a:rPr lang="nb-NO" sz="1500" dirty="0">
                <a:latin typeface="Montserrat Light" panose="00000400000000000000" pitchFamily="2" charset="0"/>
              </a:rPr>
              <a:t>Når vi deler</a:t>
            </a:r>
            <a:br>
              <a:rPr lang="nb-NO" sz="1500" dirty="0">
                <a:latin typeface="Montserrat Light" panose="00000400000000000000" pitchFamily="2" charset="0"/>
              </a:rPr>
            </a:br>
            <a:r>
              <a:rPr lang="nb-NO" sz="2400" b="1" dirty="0">
                <a:latin typeface="Montserrat" panose="02000505000000020004" pitchFamily="2" charset="0"/>
              </a:rPr>
              <a:t>tro</a:t>
            </a:r>
            <a:r>
              <a:rPr lang="nb-NO" sz="1500" dirty="0">
                <a:latin typeface="Montserrat Light" panose="00000400000000000000" pitchFamily="2" charset="0"/>
              </a:rPr>
              <a:t/>
            </a:r>
            <a:br>
              <a:rPr lang="nb-NO" sz="1500" dirty="0">
                <a:latin typeface="Montserrat Light" panose="00000400000000000000" pitchFamily="2" charset="0"/>
              </a:rPr>
            </a:br>
            <a:r>
              <a:rPr lang="nb-NO" sz="1500" dirty="0">
                <a:latin typeface="Montserrat Light" panose="00000400000000000000" pitchFamily="2" charset="0"/>
              </a:rPr>
              <a:t>blir andre</a:t>
            </a:r>
            <a:br>
              <a:rPr lang="nb-NO" sz="1500" dirty="0">
                <a:latin typeface="Montserrat Light" panose="00000400000000000000" pitchFamily="2" charset="0"/>
              </a:rPr>
            </a:br>
            <a:r>
              <a:rPr lang="nb-NO" sz="1500" dirty="0">
                <a:latin typeface="Montserrat Light" panose="00000400000000000000" pitchFamily="2" charset="0"/>
              </a:rPr>
              <a:t>kjent med</a:t>
            </a:r>
            <a:br>
              <a:rPr lang="nb-NO" sz="1500" dirty="0">
                <a:latin typeface="Montserrat Light" panose="00000400000000000000" pitchFamily="2" charset="0"/>
              </a:rPr>
            </a:br>
            <a:r>
              <a:rPr lang="nb-NO" sz="1500" dirty="0">
                <a:latin typeface="Montserrat Light" panose="00000400000000000000" pitchFamily="2" charset="0"/>
              </a:rPr>
              <a:t>Jesus</a:t>
            </a:r>
          </a:p>
        </p:txBody>
      </p:sp>
      <p:sp>
        <p:nvSpPr>
          <p:cNvPr id="13" name="TekstSylinder 12"/>
          <p:cNvSpPr txBox="1"/>
          <p:nvPr/>
        </p:nvSpPr>
        <p:spPr>
          <a:xfrm>
            <a:off x="8783102" y="4122420"/>
            <a:ext cx="1250662" cy="1384995"/>
          </a:xfrm>
          <a:prstGeom prst="rect">
            <a:avLst/>
          </a:prstGeom>
          <a:noFill/>
        </p:spPr>
        <p:txBody>
          <a:bodyPr wrap="none" rtlCol="0">
            <a:spAutoFit/>
          </a:bodyPr>
          <a:lstStyle/>
          <a:p>
            <a:pPr algn="ctr">
              <a:lnSpc>
                <a:spcPct val="100000"/>
              </a:lnSpc>
            </a:pPr>
            <a:r>
              <a:rPr lang="nb-NO" sz="1500" dirty="0">
                <a:latin typeface="Montserrat Light" panose="00000400000000000000" pitchFamily="2" charset="0"/>
              </a:rPr>
              <a:t>Når vi deler</a:t>
            </a:r>
            <a:br>
              <a:rPr lang="nb-NO" sz="1500" dirty="0">
                <a:latin typeface="Montserrat Light" panose="00000400000000000000" pitchFamily="2" charset="0"/>
              </a:rPr>
            </a:br>
            <a:r>
              <a:rPr lang="nb-NO" sz="2400" b="1" dirty="0">
                <a:latin typeface="Montserrat" panose="02000505000000020004" pitchFamily="2" charset="0"/>
              </a:rPr>
              <a:t>talent</a:t>
            </a:r>
            <a:r>
              <a:rPr lang="nb-NO" sz="1500" dirty="0">
                <a:latin typeface="Montserrat Light" panose="00000400000000000000" pitchFamily="2" charset="0"/>
              </a:rPr>
              <a:t/>
            </a:r>
            <a:br>
              <a:rPr lang="nb-NO" sz="1500" dirty="0">
                <a:latin typeface="Montserrat Light" panose="00000400000000000000" pitchFamily="2" charset="0"/>
              </a:rPr>
            </a:br>
            <a:r>
              <a:rPr lang="nb-NO" sz="1500" dirty="0">
                <a:latin typeface="Montserrat Light" panose="00000400000000000000" pitchFamily="2" charset="0"/>
              </a:rPr>
              <a:t>utgjør vi</a:t>
            </a:r>
            <a:br>
              <a:rPr lang="nb-NO" sz="1500" dirty="0">
                <a:latin typeface="Montserrat Light" panose="00000400000000000000" pitchFamily="2" charset="0"/>
              </a:rPr>
            </a:br>
            <a:r>
              <a:rPr lang="nb-NO" sz="1500" dirty="0">
                <a:latin typeface="Montserrat Light" panose="00000400000000000000" pitchFamily="2" charset="0"/>
              </a:rPr>
              <a:t>en forskjell</a:t>
            </a:r>
            <a:br>
              <a:rPr lang="nb-NO" sz="1500" dirty="0">
                <a:latin typeface="Montserrat Light" panose="00000400000000000000" pitchFamily="2" charset="0"/>
              </a:rPr>
            </a:br>
            <a:r>
              <a:rPr lang="nb-NO" sz="1500" dirty="0">
                <a:latin typeface="Montserrat Light" panose="00000400000000000000" pitchFamily="2" charset="0"/>
              </a:rPr>
              <a:t>for andre</a:t>
            </a:r>
          </a:p>
        </p:txBody>
      </p:sp>
      <p:sp>
        <p:nvSpPr>
          <p:cNvPr id="14" name="TekstSylinder 13"/>
          <p:cNvSpPr txBox="1"/>
          <p:nvPr/>
        </p:nvSpPr>
        <p:spPr>
          <a:xfrm>
            <a:off x="6641668" y="4122420"/>
            <a:ext cx="1502334" cy="1615827"/>
          </a:xfrm>
          <a:prstGeom prst="rect">
            <a:avLst/>
          </a:prstGeom>
          <a:noFill/>
        </p:spPr>
        <p:txBody>
          <a:bodyPr wrap="none" rtlCol="0">
            <a:spAutoFit/>
          </a:bodyPr>
          <a:lstStyle/>
          <a:p>
            <a:pPr algn="ctr">
              <a:lnSpc>
                <a:spcPct val="100000"/>
              </a:lnSpc>
            </a:pPr>
            <a:r>
              <a:rPr lang="nb-NO" sz="1500" dirty="0">
                <a:latin typeface="Montserrat Light" panose="00000400000000000000" pitchFamily="2" charset="0"/>
              </a:rPr>
              <a:t>Når vi deler</a:t>
            </a:r>
            <a:br>
              <a:rPr lang="nb-NO" sz="1500" dirty="0">
                <a:latin typeface="Montserrat Light" panose="00000400000000000000" pitchFamily="2" charset="0"/>
              </a:rPr>
            </a:br>
            <a:r>
              <a:rPr lang="nb-NO" sz="2400" b="1" dirty="0">
                <a:latin typeface="Montserrat" panose="02000505000000020004" pitchFamily="2" charset="0"/>
              </a:rPr>
              <a:t>ting</a:t>
            </a:r>
            <a:r>
              <a:rPr lang="nb-NO" sz="1500" dirty="0">
                <a:latin typeface="Montserrat Light" panose="00000400000000000000" pitchFamily="2" charset="0"/>
              </a:rPr>
              <a:t/>
            </a:r>
            <a:br>
              <a:rPr lang="nb-NO" sz="1500" dirty="0">
                <a:latin typeface="Montserrat Light" panose="00000400000000000000" pitchFamily="2" charset="0"/>
              </a:rPr>
            </a:br>
            <a:r>
              <a:rPr lang="nb-NO" sz="1500" dirty="0">
                <a:latin typeface="Montserrat Light" panose="00000400000000000000" pitchFamily="2" charset="0"/>
              </a:rPr>
              <a:t>skaper vi en</a:t>
            </a:r>
            <a:br>
              <a:rPr lang="nb-NO" sz="1500" dirty="0">
                <a:latin typeface="Montserrat Light" panose="00000400000000000000" pitchFamily="2" charset="0"/>
              </a:rPr>
            </a:br>
            <a:r>
              <a:rPr lang="nb-NO" sz="1500" dirty="0">
                <a:latin typeface="Montserrat Light" panose="00000400000000000000" pitchFamily="2" charset="0"/>
              </a:rPr>
              <a:t>mer rettferdig</a:t>
            </a:r>
            <a:br>
              <a:rPr lang="nb-NO" sz="1500" dirty="0">
                <a:latin typeface="Montserrat Light" panose="00000400000000000000" pitchFamily="2" charset="0"/>
              </a:rPr>
            </a:br>
            <a:r>
              <a:rPr lang="nb-NO" sz="1500" dirty="0">
                <a:latin typeface="Montserrat Light" panose="00000400000000000000" pitchFamily="2" charset="0"/>
              </a:rPr>
              <a:t>verden</a:t>
            </a:r>
          </a:p>
          <a:p>
            <a:pPr algn="ctr">
              <a:lnSpc>
                <a:spcPct val="100000"/>
              </a:lnSpc>
            </a:pPr>
            <a:endParaRPr lang="nb-NO" sz="1500" dirty="0">
              <a:latin typeface="Montserrat Light" panose="00000400000000000000" pitchFamily="2" charset="0"/>
            </a:endParaRPr>
          </a:p>
        </p:txBody>
      </p:sp>
      <p:sp>
        <p:nvSpPr>
          <p:cNvPr id="15" name="TekstSylinder 14"/>
          <p:cNvSpPr txBox="1"/>
          <p:nvPr/>
        </p:nvSpPr>
        <p:spPr>
          <a:xfrm>
            <a:off x="4735865" y="4122419"/>
            <a:ext cx="1250662" cy="1154162"/>
          </a:xfrm>
          <a:prstGeom prst="rect">
            <a:avLst/>
          </a:prstGeom>
          <a:noFill/>
        </p:spPr>
        <p:txBody>
          <a:bodyPr wrap="none" rtlCol="0">
            <a:spAutoFit/>
          </a:bodyPr>
          <a:lstStyle/>
          <a:p>
            <a:pPr algn="ctr">
              <a:lnSpc>
                <a:spcPct val="100000"/>
              </a:lnSpc>
            </a:pPr>
            <a:r>
              <a:rPr lang="nb-NO" sz="1500" dirty="0">
                <a:latin typeface="Montserrat Light" panose="00000400000000000000" pitchFamily="2" charset="0"/>
              </a:rPr>
              <a:t>Når vi deler</a:t>
            </a:r>
            <a:br>
              <a:rPr lang="nb-NO" sz="1500" dirty="0">
                <a:latin typeface="Montserrat Light" panose="00000400000000000000" pitchFamily="2" charset="0"/>
              </a:rPr>
            </a:br>
            <a:r>
              <a:rPr lang="nb-NO" sz="2400" b="1" dirty="0">
                <a:latin typeface="Montserrat" panose="02000505000000020004" pitchFamily="2" charset="0"/>
              </a:rPr>
              <a:t>tid</a:t>
            </a:r>
            <a:r>
              <a:rPr lang="nb-NO" sz="1500" dirty="0">
                <a:latin typeface="Montserrat Light" panose="00000400000000000000" pitchFamily="2" charset="0"/>
              </a:rPr>
              <a:t/>
            </a:r>
            <a:br>
              <a:rPr lang="nb-NO" sz="1500" dirty="0">
                <a:latin typeface="Montserrat Light" panose="00000400000000000000" pitchFamily="2" charset="0"/>
              </a:rPr>
            </a:br>
            <a:r>
              <a:rPr lang="nb-NO" sz="1500" dirty="0">
                <a:latin typeface="Montserrat Light" panose="00000400000000000000" pitchFamily="2" charset="0"/>
              </a:rPr>
              <a:t>bygger vi</a:t>
            </a:r>
            <a:br>
              <a:rPr lang="nb-NO" sz="1500" dirty="0">
                <a:latin typeface="Montserrat Light" panose="00000400000000000000" pitchFamily="2" charset="0"/>
              </a:rPr>
            </a:br>
            <a:r>
              <a:rPr lang="nb-NO" sz="1500" dirty="0">
                <a:latin typeface="Montserrat Light" panose="00000400000000000000" pitchFamily="2" charset="0"/>
              </a:rPr>
              <a:t>fellesskap</a:t>
            </a:r>
          </a:p>
        </p:txBody>
      </p:sp>
      <p:sp>
        <p:nvSpPr>
          <p:cNvPr id="16" name="TekstSylinder 15"/>
          <p:cNvSpPr txBox="1"/>
          <p:nvPr/>
        </p:nvSpPr>
        <p:spPr>
          <a:xfrm>
            <a:off x="1066800" y="645331"/>
            <a:ext cx="8986014" cy="707886"/>
          </a:xfrm>
          <a:prstGeom prst="rect">
            <a:avLst/>
          </a:prstGeom>
          <a:noFill/>
        </p:spPr>
        <p:txBody>
          <a:bodyPr wrap="square" rtlCol="0" anchor="ctr">
            <a:spAutoFit/>
          </a:bodyPr>
          <a:lstStyle/>
          <a:p>
            <a:r>
              <a:rPr lang="nb-NO" sz="4000" dirty="0">
                <a:latin typeface="Montserrat Black" panose="00000A00000000000000" pitchFamily="2" charset="0"/>
              </a:rPr>
              <a:t>HVA VI VIL</a:t>
            </a:r>
          </a:p>
        </p:txBody>
      </p:sp>
      <p:sp>
        <p:nvSpPr>
          <p:cNvPr id="18" name="TekstSylinder 17"/>
          <p:cNvSpPr txBox="1"/>
          <p:nvPr/>
        </p:nvSpPr>
        <p:spPr>
          <a:xfrm>
            <a:off x="1447800" y="1435082"/>
            <a:ext cx="6429375" cy="646331"/>
          </a:xfrm>
          <a:prstGeom prst="rect">
            <a:avLst/>
          </a:prstGeom>
          <a:noFill/>
        </p:spPr>
        <p:txBody>
          <a:bodyPr wrap="square" rtlCol="0">
            <a:spAutoFit/>
          </a:bodyPr>
          <a:lstStyle/>
          <a:p>
            <a:r>
              <a:rPr lang="nb-NO" i="1" dirty="0">
                <a:latin typeface="Montserrat Light" panose="00000400000000000000" pitchFamily="2" charset="0"/>
              </a:rPr>
              <a:t>I NMS</a:t>
            </a:r>
            <a:r>
              <a:rPr lang="nb-NO" i="1" baseline="0" dirty="0">
                <a:latin typeface="Montserrat Light" panose="00000400000000000000" pitchFamily="2" charset="0"/>
              </a:rPr>
              <a:t> U vil vi sette utropstegn ved korset.</a:t>
            </a:r>
          </a:p>
          <a:p>
            <a:r>
              <a:rPr lang="nb-NO" i="1" baseline="0" dirty="0">
                <a:latin typeface="Montserrat Light" panose="00000400000000000000" pitchFamily="2" charset="0"/>
              </a:rPr>
              <a:t>Det handler om å dele</a:t>
            </a:r>
          </a:p>
        </p:txBody>
      </p:sp>
    </p:spTree>
    <p:extLst>
      <p:ext uri="{BB962C8B-B14F-4D97-AF65-F5344CB8AC3E}">
        <p14:creationId xmlns:p14="http://schemas.microsoft.com/office/powerpoint/2010/main" val="409636200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p:cSld name="Egendefinert oppsett">
    <p:bg>
      <p:bgPr>
        <a:solidFill>
          <a:srgbClr val="5B9BD5"/>
        </a:solidFill>
        <a:effectLst/>
      </p:bgPr>
    </p:bg>
    <p:spTree>
      <p:nvGrpSpPr>
        <p:cNvPr id="1" name=""/>
        <p:cNvGrpSpPr/>
        <p:nvPr/>
      </p:nvGrpSpPr>
      <p:grpSpPr>
        <a:xfrm>
          <a:off x="0" y="0"/>
          <a:ext cx="0" cy="0"/>
          <a:chOff x="0" y="0"/>
          <a:chExt cx="0" cy="0"/>
        </a:xfrm>
      </p:grpSpPr>
      <p:pic>
        <p:nvPicPr>
          <p:cNvPr id="2" name="Bilde 1"/>
          <p:cNvPicPr>
            <a:picLocks noChangeAspect="1"/>
          </p:cNvPicPr>
          <p:nvPr/>
        </p:nvPicPr>
        <p:blipFill>
          <a:blip r:embed="rId2"/>
          <a:stretch>
            <a:fillRect/>
          </a:stretch>
        </p:blipFill>
        <p:spPr>
          <a:xfrm>
            <a:off x="4799049" y="1631840"/>
            <a:ext cx="2593901" cy="3594320"/>
          </a:xfrm>
          <a:prstGeom prst="rect">
            <a:avLst/>
          </a:prstGeom>
        </p:spPr>
      </p:pic>
    </p:spTree>
    <p:extLst>
      <p:ext uri="{BB962C8B-B14F-4D97-AF65-F5344CB8AC3E}">
        <p14:creationId xmlns:p14="http://schemas.microsoft.com/office/powerpoint/2010/main" val="4987227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10668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4" name="Plassholder for innhold 3"/>
          <p:cNvSpPr>
            <a:spLocks noGrp="1"/>
          </p:cNvSpPr>
          <p:nvPr>
            <p:ph sz="half" idx="2"/>
          </p:nvPr>
        </p:nvSpPr>
        <p:spPr>
          <a:xfrm>
            <a:off x="64008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p:cNvSpPr>
            <a:spLocks noGrp="1"/>
          </p:cNvSpPr>
          <p:nvPr>
            <p:ph type="dt" sz="half" idx="10"/>
          </p:nvPr>
        </p:nvSpPr>
        <p:spPr/>
        <p:txBody>
          <a:bodyPr/>
          <a:lstStyle/>
          <a:p>
            <a:fld id="{46D0EE1E-5697-44B0-AD64-520E71824B5D}" type="datetimeFigureOut">
              <a:rPr lang="nb-NO" smtClean="0"/>
              <a:t>05.02.2018</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2A073100-6C5A-4ACB-84B0-7E72914F088C}" type="slidenum">
              <a:rPr lang="nb-NO" smtClean="0"/>
              <a:t>‹#›</a:t>
            </a:fld>
            <a:endParaRPr lang="nb-NO"/>
          </a:p>
        </p:txBody>
      </p:sp>
    </p:spTree>
    <p:extLst>
      <p:ext uri="{BB962C8B-B14F-4D97-AF65-F5344CB8AC3E}">
        <p14:creationId xmlns:p14="http://schemas.microsoft.com/office/powerpoint/2010/main" val="16461172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Person med sitat">
    <p:bg>
      <p:bgPr>
        <a:solidFill>
          <a:schemeClr val="bg1"/>
        </a:solidFill>
        <a:effectLst/>
      </p:bgPr>
    </p:bg>
    <p:spTree>
      <p:nvGrpSpPr>
        <p:cNvPr id="1" name=""/>
        <p:cNvGrpSpPr/>
        <p:nvPr/>
      </p:nvGrpSpPr>
      <p:grpSpPr>
        <a:xfrm>
          <a:off x="0" y="0"/>
          <a:ext cx="0" cy="0"/>
          <a:chOff x="0" y="0"/>
          <a:chExt cx="0" cy="0"/>
        </a:xfrm>
      </p:grpSpPr>
      <p:pic>
        <p:nvPicPr>
          <p:cNvPr id="8" name="Bilde 7"/>
          <p:cNvPicPr>
            <a:picLocks noChangeAspect="1"/>
          </p:cNvPicPr>
          <p:nvPr/>
        </p:nvPicPr>
        <p:blipFill>
          <a:blip r:embed="rId2"/>
          <a:stretch>
            <a:fillRect/>
          </a:stretch>
        </p:blipFill>
        <p:spPr>
          <a:xfrm>
            <a:off x="6064651" y="1419226"/>
            <a:ext cx="5020908" cy="5472000"/>
          </a:xfrm>
          <a:prstGeom prst="rect">
            <a:avLst/>
          </a:prstGeom>
        </p:spPr>
      </p:pic>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1066800" y="1825625"/>
            <a:ext cx="4924425"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p:cNvSpPr>
            <a:spLocks noGrp="1"/>
          </p:cNvSpPr>
          <p:nvPr>
            <p:ph type="dt" sz="half" idx="10"/>
          </p:nvPr>
        </p:nvSpPr>
        <p:spPr/>
        <p:txBody>
          <a:bodyPr/>
          <a:lstStyle/>
          <a:p>
            <a:fld id="{46D0EE1E-5697-44B0-AD64-520E71824B5D}" type="datetimeFigureOut">
              <a:rPr lang="nb-NO" smtClean="0"/>
              <a:t>05.02.2018</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2A073100-6C5A-4ACB-84B0-7E72914F088C}" type="slidenum">
              <a:rPr lang="nb-NO" smtClean="0"/>
              <a:t>‹#›</a:t>
            </a:fld>
            <a:endParaRPr lang="nb-NO"/>
          </a:p>
        </p:txBody>
      </p:sp>
      <p:sp>
        <p:nvSpPr>
          <p:cNvPr id="19" name="Plassholder for tekst 18"/>
          <p:cNvSpPr>
            <a:spLocks noGrp="1"/>
          </p:cNvSpPr>
          <p:nvPr>
            <p:ph type="body" sz="quarter" idx="14" hasCustomPrompt="1"/>
          </p:nvPr>
        </p:nvSpPr>
        <p:spPr>
          <a:xfrm>
            <a:off x="6064651" y="1990725"/>
            <a:ext cx="2803123" cy="2828925"/>
          </a:xfrm>
          <a:prstGeom prst="ellipse">
            <a:avLst/>
          </a:prstGeom>
        </p:spPr>
        <p:txBody>
          <a:bodyPr anchor="ctr">
            <a:normAutofit/>
          </a:bodyPr>
          <a:lstStyle>
            <a:lvl1pPr marL="0" indent="0" algn="ctr">
              <a:buNone/>
              <a:defRPr sz="2400">
                <a:solidFill>
                  <a:schemeClr val="bg1"/>
                </a:solidFill>
                <a:latin typeface="Montserrat Alternates Black" panose="00000A00000000000000"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dirty="0"/>
              <a:t>Klikk og skriv inn en kort tekst eller et uthevet sitat</a:t>
            </a:r>
          </a:p>
        </p:txBody>
      </p:sp>
    </p:spTree>
    <p:extLst>
      <p:ext uri="{BB962C8B-B14F-4D97-AF65-F5344CB8AC3E}">
        <p14:creationId xmlns:p14="http://schemas.microsoft.com/office/powerpoint/2010/main" val="16506369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ammenligning">
    <p:spTree>
      <p:nvGrpSpPr>
        <p:cNvPr id="1" name=""/>
        <p:cNvGrpSpPr/>
        <p:nvPr/>
      </p:nvGrpSpPr>
      <p:grpSpPr>
        <a:xfrm>
          <a:off x="0" y="0"/>
          <a:ext cx="0" cy="0"/>
          <a:chOff x="0" y="0"/>
          <a:chExt cx="0" cy="0"/>
        </a:xfrm>
      </p:grpSpPr>
      <p:sp>
        <p:nvSpPr>
          <p:cNvPr id="3" name="Plassholder for tekst 2"/>
          <p:cNvSpPr>
            <a:spLocks noGrp="1"/>
          </p:cNvSpPr>
          <p:nvPr>
            <p:ph type="body" idx="1"/>
          </p:nvPr>
        </p:nvSpPr>
        <p:spPr>
          <a:xfrm>
            <a:off x="1068388" y="170021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p:cNvSpPr>
            <a:spLocks noGrp="1"/>
          </p:cNvSpPr>
          <p:nvPr>
            <p:ph sz="half" idx="2"/>
          </p:nvPr>
        </p:nvSpPr>
        <p:spPr>
          <a:xfrm>
            <a:off x="1068388" y="252412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p:cNvSpPr>
            <a:spLocks noGrp="1"/>
          </p:cNvSpPr>
          <p:nvPr>
            <p:ph type="body" sz="quarter" idx="3"/>
          </p:nvPr>
        </p:nvSpPr>
        <p:spPr>
          <a:xfrm>
            <a:off x="6400800" y="170021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p:cNvSpPr>
            <a:spLocks noGrp="1"/>
          </p:cNvSpPr>
          <p:nvPr>
            <p:ph sz="quarter" idx="4"/>
          </p:nvPr>
        </p:nvSpPr>
        <p:spPr>
          <a:xfrm>
            <a:off x="6400800" y="252412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p:cNvSpPr>
            <a:spLocks noGrp="1"/>
          </p:cNvSpPr>
          <p:nvPr>
            <p:ph type="dt" sz="half" idx="10"/>
          </p:nvPr>
        </p:nvSpPr>
        <p:spPr/>
        <p:txBody>
          <a:bodyPr/>
          <a:lstStyle/>
          <a:p>
            <a:fld id="{46D0EE1E-5697-44B0-AD64-520E71824B5D}" type="datetimeFigureOut">
              <a:rPr lang="nb-NO" smtClean="0"/>
              <a:t>05.02.2018</a:t>
            </a:fld>
            <a:endParaRPr lang="nb-NO"/>
          </a:p>
        </p:txBody>
      </p:sp>
      <p:sp>
        <p:nvSpPr>
          <p:cNvPr id="8" name="Plassholder for bunntekst 7"/>
          <p:cNvSpPr>
            <a:spLocks noGrp="1"/>
          </p:cNvSpPr>
          <p:nvPr>
            <p:ph type="ftr" sz="quarter" idx="11"/>
          </p:nvPr>
        </p:nvSpPr>
        <p:spPr/>
        <p:txBody>
          <a:bodyPr/>
          <a:lstStyle/>
          <a:p>
            <a:endParaRPr lang="nb-NO"/>
          </a:p>
        </p:txBody>
      </p:sp>
      <p:sp>
        <p:nvSpPr>
          <p:cNvPr id="9" name="Plassholder for lysbildenummer 8"/>
          <p:cNvSpPr>
            <a:spLocks noGrp="1"/>
          </p:cNvSpPr>
          <p:nvPr>
            <p:ph type="sldNum" sz="quarter" idx="12"/>
          </p:nvPr>
        </p:nvSpPr>
        <p:spPr/>
        <p:txBody>
          <a:bodyPr/>
          <a:lstStyle/>
          <a:p>
            <a:fld id="{2A073100-6C5A-4ACB-84B0-7E72914F088C}" type="slidenum">
              <a:rPr lang="nb-NO" smtClean="0"/>
              <a:t>‹#›</a:t>
            </a:fld>
            <a:endParaRPr lang="nb-NO"/>
          </a:p>
        </p:txBody>
      </p:sp>
      <p:sp>
        <p:nvSpPr>
          <p:cNvPr id="10" name="Tittel 1"/>
          <p:cNvSpPr>
            <a:spLocks noGrp="1"/>
          </p:cNvSpPr>
          <p:nvPr>
            <p:ph type="title"/>
          </p:nvPr>
        </p:nvSpPr>
        <p:spPr>
          <a:xfrm>
            <a:off x="1066800" y="365125"/>
            <a:ext cx="8953500" cy="1325563"/>
          </a:xfrm>
        </p:spPr>
        <p:txBody>
          <a:bodyPr/>
          <a:lstStyle/>
          <a:p>
            <a:r>
              <a:rPr lang="nb-NO"/>
              <a:t>Klikk for å redigere tittelstil</a:t>
            </a:r>
          </a:p>
        </p:txBody>
      </p:sp>
    </p:spTree>
    <p:extLst>
      <p:ext uri="{BB962C8B-B14F-4D97-AF65-F5344CB8AC3E}">
        <p14:creationId xmlns:p14="http://schemas.microsoft.com/office/powerpoint/2010/main" val="17439995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dato 2"/>
          <p:cNvSpPr>
            <a:spLocks noGrp="1"/>
          </p:cNvSpPr>
          <p:nvPr>
            <p:ph type="dt" sz="half" idx="10"/>
          </p:nvPr>
        </p:nvSpPr>
        <p:spPr/>
        <p:txBody>
          <a:bodyPr/>
          <a:lstStyle/>
          <a:p>
            <a:fld id="{46D0EE1E-5697-44B0-AD64-520E71824B5D}" type="datetimeFigureOut">
              <a:rPr lang="nb-NO" smtClean="0"/>
              <a:t>05.02.2018</a:t>
            </a:fld>
            <a:endParaRPr lang="nb-NO"/>
          </a:p>
        </p:txBody>
      </p:sp>
      <p:sp>
        <p:nvSpPr>
          <p:cNvPr id="4" name="Plassholder for bunntekst 3"/>
          <p:cNvSpPr>
            <a:spLocks noGrp="1"/>
          </p:cNvSpPr>
          <p:nvPr>
            <p:ph type="ftr" sz="quarter" idx="11"/>
          </p:nvPr>
        </p:nvSpPr>
        <p:spPr/>
        <p:txBody>
          <a:bodyPr/>
          <a:lstStyle/>
          <a:p>
            <a:endParaRPr lang="nb-NO"/>
          </a:p>
        </p:txBody>
      </p:sp>
      <p:sp>
        <p:nvSpPr>
          <p:cNvPr id="5" name="Plassholder for lysbildenummer 4"/>
          <p:cNvSpPr>
            <a:spLocks noGrp="1"/>
          </p:cNvSpPr>
          <p:nvPr>
            <p:ph type="sldNum" sz="quarter" idx="12"/>
          </p:nvPr>
        </p:nvSpPr>
        <p:spPr/>
        <p:txBody>
          <a:bodyPr/>
          <a:lstStyle/>
          <a:p>
            <a:fld id="{2A073100-6C5A-4ACB-84B0-7E72914F088C}" type="slidenum">
              <a:rPr lang="nb-NO" smtClean="0"/>
              <a:t>‹#›</a:t>
            </a:fld>
            <a:endParaRPr lang="nb-NO"/>
          </a:p>
        </p:txBody>
      </p:sp>
    </p:spTree>
    <p:extLst>
      <p:ext uri="{BB962C8B-B14F-4D97-AF65-F5344CB8AC3E}">
        <p14:creationId xmlns:p14="http://schemas.microsoft.com/office/powerpoint/2010/main" val="39876395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46D0EE1E-5697-44B0-AD64-520E71824B5D}" type="datetimeFigureOut">
              <a:rPr lang="nb-NO" smtClean="0"/>
              <a:t>05.02.2018</a:t>
            </a:fld>
            <a:endParaRPr lang="nb-NO"/>
          </a:p>
        </p:txBody>
      </p:sp>
      <p:sp>
        <p:nvSpPr>
          <p:cNvPr id="3" name="Plassholder for bunntekst 2"/>
          <p:cNvSpPr>
            <a:spLocks noGrp="1"/>
          </p:cNvSpPr>
          <p:nvPr>
            <p:ph type="ftr" sz="quarter" idx="11"/>
          </p:nvPr>
        </p:nvSpPr>
        <p:spPr/>
        <p:txBody>
          <a:bodyPr/>
          <a:lstStyle/>
          <a:p>
            <a:endParaRPr lang="nb-NO"/>
          </a:p>
        </p:txBody>
      </p:sp>
      <p:sp>
        <p:nvSpPr>
          <p:cNvPr id="4" name="Plassholder for lysbildenummer 3"/>
          <p:cNvSpPr>
            <a:spLocks noGrp="1"/>
          </p:cNvSpPr>
          <p:nvPr>
            <p:ph type="sldNum" sz="quarter" idx="12"/>
          </p:nvPr>
        </p:nvSpPr>
        <p:spPr/>
        <p:txBody>
          <a:bodyPr/>
          <a:lstStyle/>
          <a:p>
            <a:fld id="{2A073100-6C5A-4ACB-84B0-7E72914F088C}" type="slidenum">
              <a:rPr lang="nb-NO" smtClean="0"/>
              <a:t>‹#›</a:t>
            </a:fld>
            <a:endParaRPr lang="nb-NO"/>
          </a:p>
        </p:txBody>
      </p:sp>
    </p:spTree>
    <p:extLst>
      <p:ext uri="{BB962C8B-B14F-4D97-AF65-F5344CB8AC3E}">
        <p14:creationId xmlns:p14="http://schemas.microsoft.com/office/powerpoint/2010/main" val="194368947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6.xml"/><Relationship Id="rId12" Type="http://schemas.openxmlformats.org/officeDocument/2006/relationships/slideLayout" Target="../slideLayouts/slideLayout27.xml"/><Relationship Id="rId13" Type="http://schemas.openxmlformats.org/officeDocument/2006/relationships/slideLayout" Target="../slideLayouts/slideLayout28.xml"/><Relationship Id="rId14" Type="http://schemas.openxmlformats.org/officeDocument/2006/relationships/slideLayout" Target="../slideLayouts/slideLayout29.xml"/><Relationship Id="rId15" Type="http://schemas.openxmlformats.org/officeDocument/2006/relationships/slideLayout" Target="../slideLayouts/slideLayout30.xml"/><Relationship Id="rId16" Type="http://schemas.openxmlformats.org/officeDocument/2006/relationships/slideLayout" Target="../slideLayouts/slideLayout31.xml"/><Relationship Id="rId17" Type="http://schemas.openxmlformats.org/officeDocument/2006/relationships/theme" Target="../theme/theme2.xml"/><Relationship Id="rId18" Type="http://schemas.openxmlformats.org/officeDocument/2006/relationships/image" Target="../media/image10.emf"/><Relationship Id="rId1" Type="http://schemas.openxmlformats.org/officeDocument/2006/relationships/slideLayout" Target="../slideLayouts/slideLayout16.xml"/><Relationship Id="rId2" Type="http://schemas.openxmlformats.org/officeDocument/2006/relationships/slideLayout" Target="../slideLayouts/slideLayout17.xml"/><Relationship Id="rId3" Type="http://schemas.openxmlformats.org/officeDocument/2006/relationships/slideLayout" Target="../slideLayouts/slideLayout18.xml"/><Relationship Id="rId4" Type="http://schemas.openxmlformats.org/officeDocument/2006/relationships/slideLayout" Target="../slideLayouts/slideLayout19.xml"/><Relationship Id="rId5" Type="http://schemas.openxmlformats.org/officeDocument/2006/relationships/slideLayout" Target="../slideLayouts/slideLayout20.xml"/><Relationship Id="rId6" Type="http://schemas.openxmlformats.org/officeDocument/2006/relationships/slideLayout" Target="../slideLayouts/slideLayout21.xml"/><Relationship Id="rId7" Type="http://schemas.openxmlformats.org/officeDocument/2006/relationships/slideLayout" Target="../slideLayouts/slideLayout22.xml"/><Relationship Id="rId8" Type="http://schemas.openxmlformats.org/officeDocument/2006/relationships/slideLayout" Target="../slideLayouts/slideLayout23.xml"/><Relationship Id="rId9" Type="http://schemas.openxmlformats.org/officeDocument/2006/relationships/slideLayout" Target="../slideLayouts/slideLayout24.xml"/><Relationship Id="rId10"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42.xml"/><Relationship Id="rId12" Type="http://schemas.openxmlformats.org/officeDocument/2006/relationships/slideLayout" Target="../slideLayouts/slideLayout43.xml"/><Relationship Id="rId13" Type="http://schemas.openxmlformats.org/officeDocument/2006/relationships/slideLayout" Target="../slideLayouts/slideLayout44.xml"/><Relationship Id="rId14" Type="http://schemas.openxmlformats.org/officeDocument/2006/relationships/slideLayout" Target="../slideLayouts/slideLayout45.xml"/><Relationship Id="rId15" Type="http://schemas.openxmlformats.org/officeDocument/2006/relationships/slideLayout" Target="../slideLayouts/slideLayout46.xml"/><Relationship Id="rId16" Type="http://schemas.openxmlformats.org/officeDocument/2006/relationships/theme" Target="../theme/theme3.xml"/><Relationship Id="rId17" Type="http://schemas.openxmlformats.org/officeDocument/2006/relationships/image" Target="../media/image10.emf"/><Relationship Id="rId1" Type="http://schemas.openxmlformats.org/officeDocument/2006/relationships/slideLayout" Target="../slideLayouts/slideLayout32.xml"/><Relationship Id="rId2" Type="http://schemas.openxmlformats.org/officeDocument/2006/relationships/slideLayout" Target="../slideLayouts/slideLayout33.xml"/><Relationship Id="rId3" Type="http://schemas.openxmlformats.org/officeDocument/2006/relationships/slideLayout" Target="../slideLayouts/slideLayout34.xml"/><Relationship Id="rId4" Type="http://schemas.openxmlformats.org/officeDocument/2006/relationships/slideLayout" Target="../slideLayouts/slideLayout35.xml"/><Relationship Id="rId5" Type="http://schemas.openxmlformats.org/officeDocument/2006/relationships/slideLayout" Target="../slideLayouts/slideLayout36.xml"/><Relationship Id="rId6" Type="http://schemas.openxmlformats.org/officeDocument/2006/relationships/slideLayout" Target="../slideLayouts/slideLayout37.xml"/><Relationship Id="rId7" Type="http://schemas.openxmlformats.org/officeDocument/2006/relationships/slideLayout" Target="../slideLayouts/slideLayout38.xml"/><Relationship Id="rId8" Type="http://schemas.openxmlformats.org/officeDocument/2006/relationships/slideLayout" Target="../slideLayouts/slideLayout39.xml"/><Relationship Id="rId9" Type="http://schemas.openxmlformats.org/officeDocument/2006/relationships/slideLayout" Target="../slideLayouts/slideLayout40.xml"/><Relationship Id="rId10"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1066800" y="365125"/>
            <a:ext cx="8953500" cy="1325563"/>
          </a:xfrm>
          <a:prstGeom prst="rect">
            <a:avLst/>
          </a:prstGeom>
        </p:spPr>
        <p:txBody>
          <a:bodyPr vert="horz" lIns="91440" tIns="45720" rIns="91440" bIns="45720" rtlCol="0" anchor="ctr">
            <a:normAutofit/>
          </a:bodyPr>
          <a:lstStyle/>
          <a:p>
            <a:r>
              <a:rPr lang="nb-NO" dirty="0"/>
              <a:t>Klikk for å redigere tittelstil</a:t>
            </a:r>
          </a:p>
        </p:txBody>
      </p:sp>
      <p:sp>
        <p:nvSpPr>
          <p:cNvPr id="3" name="Plassholder for tekst 2"/>
          <p:cNvSpPr>
            <a:spLocks noGrp="1"/>
          </p:cNvSpPr>
          <p:nvPr>
            <p:ph type="body" idx="1"/>
          </p:nvPr>
        </p:nvSpPr>
        <p:spPr>
          <a:xfrm>
            <a:off x="1066800" y="1825625"/>
            <a:ext cx="10515600" cy="4351338"/>
          </a:xfrm>
          <a:prstGeom prst="rect">
            <a:avLst/>
          </a:prstGeom>
        </p:spPr>
        <p:txBody>
          <a:bodyPr vert="horz" lIns="91440" tIns="45720" rIns="91440" bIns="45720" rtlCol="0">
            <a:normAutofit/>
          </a:bodyPr>
          <a:lstStyle/>
          <a:p>
            <a:pPr lvl="0"/>
            <a:r>
              <a:rPr lang="nb-NO" dirty="0"/>
              <a:t>Rediger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4" name="Plassholder for dato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050">
                <a:solidFill>
                  <a:schemeClr val="tx1"/>
                </a:solidFill>
                <a:latin typeface="Montserrat Light" panose="00000400000000000000" pitchFamily="2" charset="0"/>
              </a:defRPr>
            </a:lvl1pPr>
          </a:lstStyle>
          <a:p>
            <a:fld id="{46D0EE1E-5697-44B0-AD64-520E71824B5D}" type="datetimeFigureOut">
              <a:rPr lang="nb-NO" smtClean="0"/>
              <a:t>05.02.2018</a:t>
            </a:fld>
            <a:endParaRPr lang="nb-NO"/>
          </a:p>
        </p:txBody>
      </p:sp>
      <p:sp>
        <p:nvSpPr>
          <p:cNvPr id="5" name="Plassholder for bunn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50">
                <a:solidFill>
                  <a:schemeClr val="tx1"/>
                </a:solidFill>
                <a:latin typeface="Montserrat Light" panose="00000400000000000000" pitchFamily="2" charset="0"/>
              </a:defRPr>
            </a:lvl1pPr>
          </a:lstStyle>
          <a:p>
            <a:endParaRPr lang="nb-NO"/>
          </a:p>
        </p:txBody>
      </p:sp>
      <p:sp>
        <p:nvSpPr>
          <p:cNvPr id="6" name="Plassholder for lysbilde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050">
                <a:solidFill>
                  <a:schemeClr val="tx1"/>
                </a:solidFill>
                <a:latin typeface="Montserrat Light" panose="00000400000000000000" pitchFamily="2" charset="0"/>
              </a:defRPr>
            </a:lvl1pPr>
          </a:lstStyle>
          <a:p>
            <a:fld id="{2A073100-6C5A-4ACB-84B0-7E72914F088C}" type="slidenum">
              <a:rPr lang="nb-NO" smtClean="0"/>
              <a:t>‹#›</a:t>
            </a:fld>
            <a:endParaRPr lang="nb-NO"/>
          </a:p>
        </p:txBody>
      </p:sp>
    </p:spTree>
    <p:extLst>
      <p:ext uri="{BB962C8B-B14F-4D97-AF65-F5344CB8AC3E}">
        <p14:creationId xmlns:p14="http://schemas.microsoft.com/office/powerpoint/2010/main" val="3614161229"/>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 id="2147483754" r:id="rId14"/>
    <p:sldLayoutId id="2147483755" r:id="rId15"/>
  </p:sldLayoutIdLst>
  <p:txStyles>
    <p:titleStyle>
      <a:lvl1pPr algn="l" defTabSz="914400" rtl="0" eaLnBrk="1" latinLnBrk="0" hangingPunct="1">
        <a:lnSpc>
          <a:spcPct val="90000"/>
        </a:lnSpc>
        <a:spcBef>
          <a:spcPct val="0"/>
        </a:spcBef>
        <a:buNone/>
        <a:defRPr sz="4000" kern="1200">
          <a:solidFill>
            <a:schemeClr val="tx1"/>
          </a:solidFill>
          <a:latin typeface="Montserrat Black" panose="00000A00000000000000"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Light" panose="000004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Light" panose="000004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Light" panose="000004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Light" panose="000004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Light" panose="000004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2" name="Bilde 11"/>
          <p:cNvPicPr>
            <a:picLocks noChangeAspect="1"/>
          </p:cNvPicPr>
          <p:nvPr/>
        </p:nvPicPr>
        <p:blipFill>
          <a:blip r:embed="rId18"/>
          <a:stretch>
            <a:fillRect/>
          </a:stretch>
        </p:blipFill>
        <p:spPr>
          <a:xfrm>
            <a:off x="10086975" y="516295"/>
            <a:ext cx="1516425" cy="463318"/>
          </a:xfrm>
          <a:prstGeom prst="rect">
            <a:avLst/>
          </a:prstGeom>
        </p:spPr>
      </p:pic>
      <p:grpSp>
        <p:nvGrpSpPr>
          <p:cNvPr id="10" name="Gruppe 9"/>
          <p:cNvGrpSpPr/>
          <p:nvPr/>
        </p:nvGrpSpPr>
        <p:grpSpPr>
          <a:xfrm>
            <a:off x="0" y="0"/>
            <a:ext cx="913083" cy="6858000"/>
            <a:chOff x="0" y="0"/>
            <a:chExt cx="913083" cy="6858000"/>
          </a:xfrm>
        </p:grpSpPr>
        <p:sp>
          <p:nvSpPr>
            <p:cNvPr id="8" name="Rektangel 7"/>
            <p:cNvSpPr/>
            <p:nvPr/>
          </p:nvSpPr>
          <p:spPr>
            <a:xfrm>
              <a:off x="0" y="0"/>
              <a:ext cx="762000" cy="6858000"/>
            </a:xfrm>
            <a:prstGeom prst="rect">
              <a:avLst/>
            </a:prstGeom>
            <a:solidFill>
              <a:srgbClr val="B14B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Rektangel 8"/>
            <p:cNvSpPr/>
            <p:nvPr/>
          </p:nvSpPr>
          <p:spPr>
            <a:xfrm rot="2700000">
              <a:off x="332058" y="804069"/>
              <a:ext cx="581025" cy="581025"/>
            </a:xfrm>
            <a:prstGeom prst="rect">
              <a:avLst/>
            </a:prstGeom>
            <a:solidFill>
              <a:srgbClr val="B14B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grpSp>
      <p:sp>
        <p:nvSpPr>
          <p:cNvPr id="2" name="Plassholder for tittel 1"/>
          <p:cNvSpPr>
            <a:spLocks noGrp="1"/>
          </p:cNvSpPr>
          <p:nvPr>
            <p:ph type="title"/>
          </p:nvPr>
        </p:nvSpPr>
        <p:spPr>
          <a:xfrm>
            <a:off x="1066800" y="365125"/>
            <a:ext cx="8953500" cy="1325563"/>
          </a:xfrm>
          <a:prstGeom prst="rect">
            <a:avLst/>
          </a:prstGeom>
        </p:spPr>
        <p:txBody>
          <a:bodyPr vert="horz" lIns="91440" tIns="45720" rIns="91440" bIns="45720" rtlCol="0" anchor="ctr">
            <a:normAutofit/>
          </a:bodyPr>
          <a:lstStyle/>
          <a:p>
            <a:r>
              <a:rPr lang="nb-NO" dirty="0"/>
              <a:t>Klikk for å redigere tittelstil</a:t>
            </a:r>
          </a:p>
        </p:txBody>
      </p:sp>
      <p:sp>
        <p:nvSpPr>
          <p:cNvPr id="3" name="Plassholder for tekst 2"/>
          <p:cNvSpPr>
            <a:spLocks noGrp="1"/>
          </p:cNvSpPr>
          <p:nvPr>
            <p:ph type="body" idx="1"/>
          </p:nvPr>
        </p:nvSpPr>
        <p:spPr>
          <a:xfrm>
            <a:off x="1066800" y="1825625"/>
            <a:ext cx="10515600" cy="4351338"/>
          </a:xfrm>
          <a:prstGeom prst="rect">
            <a:avLst/>
          </a:prstGeom>
        </p:spPr>
        <p:txBody>
          <a:bodyPr vert="horz" lIns="91440" tIns="45720" rIns="91440" bIns="45720" rtlCol="0">
            <a:normAutofit/>
          </a:bodyPr>
          <a:lstStyle/>
          <a:p>
            <a:pPr lvl="0"/>
            <a:r>
              <a:rPr lang="nb-NO" dirty="0"/>
              <a:t>Rediger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4" name="Plassholder for dato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050">
                <a:solidFill>
                  <a:schemeClr val="tx1"/>
                </a:solidFill>
                <a:latin typeface="Montserrat Light" panose="00000400000000000000" pitchFamily="2" charset="0"/>
              </a:defRPr>
            </a:lvl1pPr>
          </a:lstStyle>
          <a:p>
            <a:fld id="{46D0EE1E-5697-44B0-AD64-520E71824B5D}" type="datetimeFigureOut">
              <a:rPr lang="nb-NO" smtClean="0"/>
              <a:t>05.02.2018</a:t>
            </a:fld>
            <a:endParaRPr lang="nb-NO"/>
          </a:p>
        </p:txBody>
      </p:sp>
      <p:sp>
        <p:nvSpPr>
          <p:cNvPr id="5" name="Plassholder for bunn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50">
                <a:solidFill>
                  <a:schemeClr val="tx1"/>
                </a:solidFill>
                <a:latin typeface="Montserrat Light" panose="00000400000000000000" pitchFamily="2" charset="0"/>
              </a:defRPr>
            </a:lvl1pPr>
          </a:lstStyle>
          <a:p>
            <a:endParaRPr lang="nb-NO"/>
          </a:p>
        </p:txBody>
      </p:sp>
      <p:sp>
        <p:nvSpPr>
          <p:cNvPr id="6" name="Plassholder for lysbilde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050">
                <a:solidFill>
                  <a:schemeClr val="tx1"/>
                </a:solidFill>
                <a:latin typeface="Montserrat Light" panose="00000400000000000000" pitchFamily="2" charset="0"/>
              </a:defRPr>
            </a:lvl1pPr>
          </a:lstStyle>
          <a:p>
            <a:fld id="{2A073100-6C5A-4ACB-84B0-7E72914F088C}" type="slidenum">
              <a:rPr lang="nb-NO" smtClean="0"/>
              <a:t>‹#›</a:t>
            </a:fld>
            <a:endParaRPr lang="nb-NO"/>
          </a:p>
        </p:txBody>
      </p:sp>
    </p:spTree>
    <p:extLst>
      <p:ext uri="{BB962C8B-B14F-4D97-AF65-F5344CB8AC3E}">
        <p14:creationId xmlns:p14="http://schemas.microsoft.com/office/powerpoint/2010/main" val="3536103103"/>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 id="2147483750" r:id="rId13"/>
    <p:sldLayoutId id="2147483751" r:id="rId14"/>
    <p:sldLayoutId id="2147483752" r:id="rId15"/>
    <p:sldLayoutId id="2147483753" r:id="rId16"/>
  </p:sldLayoutIdLst>
  <p:txStyles>
    <p:titleStyle>
      <a:lvl1pPr algn="l" defTabSz="914400" rtl="0" eaLnBrk="1" latinLnBrk="0" hangingPunct="1">
        <a:lnSpc>
          <a:spcPct val="90000"/>
        </a:lnSpc>
        <a:spcBef>
          <a:spcPct val="0"/>
        </a:spcBef>
        <a:buNone/>
        <a:defRPr sz="4000" kern="1200">
          <a:solidFill>
            <a:schemeClr val="tx1"/>
          </a:solidFill>
          <a:latin typeface="Montserrat Black" panose="00000A00000000000000"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Light" panose="000004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Light" panose="000004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Light" panose="000004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Light" panose="000004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Light" panose="000004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2" name="Bilde 11"/>
          <p:cNvPicPr>
            <a:picLocks noChangeAspect="1"/>
          </p:cNvPicPr>
          <p:nvPr/>
        </p:nvPicPr>
        <p:blipFill>
          <a:blip r:embed="rId17"/>
          <a:stretch>
            <a:fillRect/>
          </a:stretch>
        </p:blipFill>
        <p:spPr>
          <a:xfrm>
            <a:off x="10086975" y="516295"/>
            <a:ext cx="1516425" cy="463318"/>
          </a:xfrm>
          <a:prstGeom prst="rect">
            <a:avLst/>
          </a:prstGeom>
        </p:spPr>
      </p:pic>
      <p:grpSp>
        <p:nvGrpSpPr>
          <p:cNvPr id="10" name="Gruppe 9"/>
          <p:cNvGrpSpPr/>
          <p:nvPr/>
        </p:nvGrpSpPr>
        <p:grpSpPr>
          <a:xfrm>
            <a:off x="0" y="0"/>
            <a:ext cx="913083" cy="6858000"/>
            <a:chOff x="0" y="0"/>
            <a:chExt cx="913083" cy="6858000"/>
          </a:xfrm>
          <a:solidFill>
            <a:srgbClr val="3985C6"/>
          </a:solidFill>
        </p:grpSpPr>
        <p:sp>
          <p:nvSpPr>
            <p:cNvPr id="8" name="Rektangel 7"/>
            <p:cNvSpPr/>
            <p:nvPr/>
          </p:nvSpPr>
          <p:spPr>
            <a:xfrm>
              <a:off x="0" y="0"/>
              <a:ext cx="7620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Rektangel 8"/>
            <p:cNvSpPr/>
            <p:nvPr/>
          </p:nvSpPr>
          <p:spPr>
            <a:xfrm rot="2700000">
              <a:off x="332058" y="804069"/>
              <a:ext cx="581025" cy="5810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grpSp>
      <p:sp>
        <p:nvSpPr>
          <p:cNvPr id="2" name="Plassholder for tittel 1"/>
          <p:cNvSpPr>
            <a:spLocks noGrp="1"/>
          </p:cNvSpPr>
          <p:nvPr>
            <p:ph type="title"/>
          </p:nvPr>
        </p:nvSpPr>
        <p:spPr>
          <a:xfrm>
            <a:off x="1066800" y="365125"/>
            <a:ext cx="8953500" cy="1325563"/>
          </a:xfrm>
          <a:prstGeom prst="rect">
            <a:avLst/>
          </a:prstGeom>
        </p:spPr>
        <p:txBody>
          <a:bodyPr vert="horz" lIns="91440" tIns="45720" rIns="91440" bIns="45720" rtlCol="0" anchor="ctr">
            <a:normAutofit/>
          </a:bodyPr>
          <a:lstStyle/>
          <a:p>
            <a:r>
              <a:rPr lang="nb-NO" dirty="0"/>
              <a:t>Klikk for å redigere tittelstil</a:t>
            </a:r>
          </a:p>
        </p:txBody>
      </p:sp>
      <p:sp>
        <p:nvSpPr>
          <p:cNvPr id="3" name="Plassholder for tekst 2"/>
          <p:cNvSpPr>
            <a:spLocks noGrp="1"/>
          </p:cNvSpPr>
          <p:nvPr>
            <p:ph type="body" idx="1"/>
          </p:nvPr>
        </p:nvSpPr>
        <p:spPr>
          <a:xfrm>
            <a:off x="1066800" y="1825625"/>
            <a:ext cx="10515600" cy="4351338"/>
          </a:xfrm>
          <a:prstGeom prst="rect">
            <a:avLst/>
          </a:prstGeom>
        </p:spPr>
        <p:txBody>
          <a:bodyPr vert="horz" lIns="91440" tIns="45720" rIns="91440" bIns="45720" rtlCol="0">
            <a:normAutofit/>
          </a:bodyPr>
          <a:lstStyle/>
          <a:p>
            <a:pPr lvl="0"/>
            <a:r>
              <a:rPr lang="nb-NO" dirty="0"/>
              <a:t>Rediger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4" name="Plassholder for dato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050">
                <a:solidFill>
                  <a:schemeClr val="tx1"/>
                </a:solidFill>
                <a:latin typeface="Montserrat Light" panose="00000400000000000000" pitchFamily="2" charset="0"/>
              </a:defRPr>
            </a:lvl1pPr>
          </a:lstStyle>
          <a:p>
            <a:fld id="{D9A783BD-EA52-4051-BA08-26D411ADACC4}" type="datetimeFigureOut">
              <a:rPr lang="nb-NO" smtClean="0"/>
              <a:pPr/>
              <a:t>05.02.2018</a:t>
            </a:fld>
            <a:endParaRPr lang="nb-NO"/>
          </a:p>
        </p:txBody>
      </p:sp>
      <p:sp>
        <p:nvSpPr>
          <p:cNvPr id="5" name="Plassholder for bunn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50">
                <a:solidFill>
                  <a:schemeClr val="tx1"/>
                </a:solidFill>
                <a:latin typeface="Montserrat Light" panose="00000400000000000000" pitchFamily="2" charset="0"/>
              </a:defRPr>
            </a:lvl1pPr>
          </a:lstStyle>
          <a:p>
            <a:endParaRPr lang="nb-NO"/>
          </a:p>
        </p:txBody>
      </p:sp>
      <p:sp>
        <p:nvSpPr>
          <p:cNvPr id="6" name="Plassholder for lysbilde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050">
                <a:solidFill>
                  <a:schemeClr val="tx1"/>
                </a:solidFill>
                <a:latin typeface="Montserrat Light" panose="00000400000000000000" pitchFamily="2" charset="0"/>
              </a:defRPr>
            </a:lvl1pPr>
          </a:lstStyle>
          <a:p>
            <a:fld id="{A1C7DAAD-37A2-43D3-9024-119A1EEA9D98}" type="slidenum">
              <a:rPr lang="nb-NO" smtClean="0"/>
              <a:pPr/>
              <a:t>‹#›</a:t>
            </a:fld>
            <a:endParaRPr lang="nb-NO"/>
          </a:p>
        </p:txBody>
      </p:sp>
    </p:spTree>
    <p:extLst>
      <p:ext uri="{BB962C8B-B14F-4D97-AF65-F5344CB8AC3E}">
        <p14:creationId xmlns:p14="http://schemas.microsoft.com/office/powerpoint/2010/main" val="2748779818"/>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 id="2147483721" r:id="rId14"/>
    <p:sldLayoutId id="2147483722" r:id="rId15"/>
  </p:sldLayoutIdLst>
  <p:txStyles>
    <p:titleStyle>
      <a:lvl1pPr algn="l" defTabSz="914400" rtl="0" eaLnBrk="1" latinLnBrk="0" hangingPunct="1">
        <a:lnSpc>
          <a:spcPct val="90000"/>
        </a:lnSpc>
        <a:spcBef>
          <a:spcPct val="0"/>
        </a:spcBef>
        <a:buNone/>
        <a:defRPr sz="4000" kern="1200">
          <a:solidFill>
            <a:schemeClr val="tx1"/>
          </a:solidFill>
          <a:latin typeface="Montserrat Black" panose="00000A00000000000000"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Light" panose="000004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Light" panose="000004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Light" panose="000004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Light" panose="000004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Light" panose="000004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2.emf"/><Relationship Id="rId4" Type="http://schemas.openxmlformats.org/officeDocument/2006/relationships/image" Target="../media/image23.emf"/><Relationship Id="rId5" Type="http://schemas.openxmlformats.org/officeDocument/2006/relationships/image" Target="../media/image24.emf"/><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0.xml"/><Relationship Id="rId3" Type="http://schemas.openxmlformats.org/officeDocument/2006/relationships/image" Target="../media/image33.jpeg"/></Relationships>
</file>

<file path=ppt/slides/_rels/slide11.xml.rels><?xml version="1.0" encoding="UTF-8" standalone="yes"?>
<Relationships xmlns="http://schemas.openxmlformats.org/package/2006/relationships"><Relationship Id="rId3" Type="http://schemas.openxmlformats.org/officeDocument/2006/relationships/image" Target="../media/image34.jpeg"/><Relationship Id="rId4" Type="http://schemas.openxmlformats.org/officeDocument/2006/relationships/image" Target="../media/image25.emf"/><Relationship Id="rId5" Type="http://schemas.openxmlformats.org/officeDocument/2006/relationships/image" Target="../media/image35.png"/><Relationship Id="rId1" Type="http://schemas.openxmlformats.org/officeDocument/2006/relationships/slideLayout" Target="../slideLayouts/slideLayout9.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2.xml"/><Relationship Id="rId3" Type="http://schemas.openxmlformats.org/officeDocument/2006/relationships/image" Target="../media/image36.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3.xml"/><Relationship Id="rId3" Type="http://schemas.openxmlformats.org/officeDocument/2006/relationships/image" Target="../media/image33.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4.xml"/><Relationship Id="rId3" Type="http://schemas.openxmlformats.org/officeDocument/2006/relationships/image" Target="../media/image37.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5.xml"/><Relationship Id="rId3" Type="http://schemas.openxmlformats.org/officeDocument/2006/relationships/image" Target="../media/image38.jpeg"/></Relationships>
</file>

<file path=ppt/slides/_rels/slide16.xml.rels><?xml version="1.0" encoding="UTF-8" standalone="yes"?>
<Relationships xmlns="http://schemas.openxmlformats.org/package/2006/relationships"><Relationship Id="rId3" Type="http://schemas.openxmlformats.org/officeDocument/2006/relationships/image" Target="../media/image30.emf"/><Relationship Id="rId4" Type="http://schemas.openxmlformats.org/officeDocument/2006/relationships/image" Target="../media/image39.jpg"/><Relationship Id="rId5" Type="http://schemas.openxmlformats.org/officeDocument/2006/relationships/image" Target="../media/image40.emf"/><Relationship Id="rId1" Type="http://schemas.openxmlformats.org/officeDocument/2006/relationships/slideLayout" Target="../slideLayouts/slideLayout9.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7.xml"/><Relationship Id="rId3" Type="http://schemas.openxmlformats.org/officeDocument/2006/relationships/image" Target="../media/image41.jpeg"/></Relationships>
</file>

<file path=ppt/slides/_rels/slide18.xml.rels><?xml version="1.0" encoding="UTF-8" standalone="yes"?>
<Relationships xmlns="http://schemas.openxmlformats.org/package/2006/relationships"><Relationship Id="rId3" Type="http://schemas.openxmlformats.org/officeDocument/2006/relationships/image" Target="../media/image30.emf"/><Relationship Id="rId4" Type="http://schemas.openxmlformats.org/officeDocument/2006/relationships/image" Target="../media/image40.emf"/><Relationship Id="rId5" Type="http://schemas.openxmlformats.org/officeDocument/2006/relationships/image" Target="../media/image42.jpg"/><Relationship Id="rId1" Type="http://schemas.openxmlformats.org/officeDocument/2006/relationships/slideLayout" Target="../slideLayouts/slideLayout9.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43.emf"/><Relationship Id="rId4" Type="http://schemas.openxmlformats.org/officeDocument/2006/relationships/image" Target="../media/image44.jpeg"/><Relationship Id="rId5" Type="http://schemas.openxmlformats.org/officeDocument/2006/relationships/image" Target="../media/image28.emf"/><Relationship Id="rId1" Type="http://schemas.openxmlformats.org/officeDocument/2006/relationships/slideLayout" Target="../slideLayouts/slideLayout9.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25.emf"/><Relationship Id="rId4" Type="http://schemas.openxmlformats.org/officeDocument/2006/relationships/image" Target="../media/image24.emf"/><Relationship Id="rId1" Type="http://schemas.openxmlformats.org/officeDocument/2006/relationships/slideLayout" Target="../slideLayouts/slideLayout9.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0.xml"/><Relationship Id="rId3" Type="http://schemas.openxmlformats.org/officeDocument/2006/relationships/image" Target="../media/image45.jpeg"/></Relationships>
</file>

<file path=ppt/slides/_rels/slide21.xml.rels><?xml version="1.0" encoding="UTF-8" standalone="yes"?>
<Relationships xmlns="http://schemas.openxmlformats.org/package/2006/relationships"><Relationship Id="rId3" Type="http://schemas.openxmlformats.org/officeDocument/2006/relationships/image" Target="../media/image46.emf"/><Relationship Id="rId4" Type="http://schemas.openxmlformats.org/officeDocument/2006/relationships/image" Target="../media/image47.png"/><Relationship Id="rId5" Type="http://schemas.openxmlformats.org/officeDocument/2006/relationships/image" Target="../media/image48.emf"/><Relationship Id="rId1" Type="http://schemas.openxmlformats.org/officeDocument/2006/relationships/slideLayout" Target="../slideLayouts/slideLayout9.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46.emf"/><Relationship Id="rId4" Type="http://schemas.openxmlformats.org/officeDocument/2006/relationships/image" Target="../media/image49.jpeg"/><Relationship Id="rId5" Type="http://schemas.openxmlformats.org/officeDocument/2006/relationships/image" Target="../media/image48.emf"/><Relationship Id="rId1" Type="http://schemas.openxmlformats.org/officeDocument/2006/relationships/slideLayout" Target="../slideLayouts/slideLayout9.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3.xml"/><Relationship Id="rId3" Type="http://schemas.openxmlformats.org/officeDocument/2006/relationships/image" Target="../media/image50.jpeg"/></Relationships>
</file>

<file path=ppt/slides/_rels/slide24.xml.rels><?xml version="1.0" encoding="UTF-8" standalone="yes"?>
<Relationships xmlns="http://schemas.openxmlformats.org/package/2006/relationships"><Relationship Id="rId3" Type="http://schemas.openxmlformats.org/officeDocument/2006/relationships/image" Target="../media/image30.emf"/><Relationship Id="rId4" Type="http://schemas.openxmlformats.org/officeDocument/2006/relationships/image" Target="../media/image24.emf"/><Relationship Id="rId5" Type="http://schemas.openxmlformats.org/officeDocument/2006/relationships/image" Target="../media/image51.emf"/><Relationship Id="rId1" Type="http://schemas.openxmlformats.org/officeDocument/2006/relationships/slideLayout" Target="../slideLayouts/slideLayout9.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5.xml"/><Relationship Id="rId3" Type="http://schemas.openxmlformats.org/officeDocument/2006/relationships/image" Target="../media/image8.emf"/></Relationships>
</file>

<file path=ppt/slides/_rels/slide26.xml.rels><?xml version="1.0" encoding="UTF-8" standalone="yes"?>
<Relationships xmlns="http://schemas.openxmlformats.org/package/2006/relationships"><Relationship Id="rId3" Type="http://schemas.openxmlformats.org/officeDocument/2006/relationships/image" Target="../media/image52.emf"/><Relationship Id="rId4" Type="http://schemas.openxmlformats.org/officeDocument/2006/relationships/image" Target="../media/image53.emf"/><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7.xml"/><Relationship Id="rId3" Type="http://schemas.openxmlformats.org/officeDocument/2006/relationships/image" Target="../media/image8.emf"/></Relationships>
</file>

<file path=ppt/slides/_rels/slide28.xml.rels><?xml version="1.0" encoding="UTF-8" standalone="yes"?>
<Relationships xmlns="http://schemas.openxmlformats.org/package/2006/relationships"><Relationship Id="rId3" Type="http://schemas.openxmlformats.org/officeDocument/2006/relationships/image" Target="../media/image46.emf"/><Relationship Id="rId4" Type="http://schemas.openxmlformats.org/officeDocument/2006/relationships/image" Target="../media/image22.emf"/><Relationship Id="rId5" Type="http://schemas.openxmlformats.org/officeDocument/2006/relationships/image" Target="../media/image23.emf"/><Relationship Id="rId1" Type="http://schemas.openxmlformats.org/officeDocument/2006/relationships/slideLayout" Target="../slideLayouts/slideLayout9.xml"/><Relationship Id="rId2"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3" Type="http://schemas.openxmlformats.org/officeDocument/2006/relationships/image" Target="../media/image26.jpg"/><Relationship Id="rId4" Type="http://schemas.openxmlformats.org/officeDocument/2006/relationships/image" Target="../media/image25.emf"/><Relationship Id="rId5" Type="http://schemas.openxmlformats.org/officeDocument/2006/relationships/image" Target="../media/image24.emf"/><Relationship Id="rId1" Type="http://schemas.openxmlformats.org/officeDocument/2006/relationships/slideLayout" Target="../slideLayouts/slideLayout9.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27.jpg"/><Relationship Id="rId4" Type="http://schemas.openxmlformats.org/officeDocument/2006/relationships/image" Target="../media/image24.emf"/><Relationship Id="rId5" Type="http://schemas.openxmlformats.org/officeDocument/2006/relationships/image" Target="../media/image28.emf"/><Relationship Id="rId1" Type="http://schemas.openxmlformats.org/officeDocument/2006/relationships/slideLayout" Target="../slideLayouts/slideLayout9.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29.jpg"/><Relationship Id="rId4" Type="http://schemas.openxmlformats.org/officeDocument/2006/relationships/image" Target="../media/image25.emf"/><Relationship Id="rId5" Type="http://schemas.openxmlformats.org/officeDocument/2006/relationships/image" Target="../media/image24.emf"/><Relationship Id="rId1" Type="http://schemas.openxmlformats.org/officeDocument/2006/relationships/slideLayout" Target="../slideLayouts/slideLayout9.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30.emf"/><Relationship Id="rId4" Type="http://schemas.openxmlformats.org/officeDocument/2006/relationships/image" Target="../media/image24.emf"/><Relationship Id="rId1" Type="http://schemas.openxmlformats.org/officeDocument/2006/relationships/slideLayout" Target="../slideLayouts/slideLayout9.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xml"/><Relationship Id="rId3" Type="http://schemas.openxmlformats.org/officeDocument/2006/relationships/image" Target="../media/image8.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xml"/><Relationship Id="rId3" Type="http://schemas.openxmlformats.org/officeDocument/2006/relationships/image" Target="../media/image31.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9.xml"/><Relationship Id="rId3" Type="http://schemas.openxmlformats.org/officeDocument/2006/relationships/image" Target="../media/image3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ctrTitle"/>
          </p:nvPr>
        </p:nvSpPr>
        <p:spPr>
          <a:xfrm>
            <a:off x="2980464" y="1228724"/>
            <a:ext cx="7686675" cy="1303339"/>
          </a:xfrm>
        </p:spPr>
        <p:txBody>
          <a:bodyPr>
            <a:normAutofit/>
          </a:bodyPr>
          <a:lstStyle/>
          <a:p>
            <a:r>
              <a:rPr lang="nb-NO" sz="7200" dirty="0"/>
              <a:t>THAILAND</a:t>
            </a:r>
          </a:p>
        </p:txBody>
      </p:sp>
      <p:pic>
        <p:nvPicPr>
          <p:cNvPr id="3" name="Bilde 2"/>
          <p:cNvPicPr>
            <a:picLocks noChangeAspect="1"/>
          </p:cNvPicPr>
          <p:nvPr/>
        </p:nvPicPr>
        <p:blipFill>
          <a:blip r:embed="rId3"/>
          <a:stretch>
            <a:fillRect/>
          </a:stretch>
        </p:blipFill>
        <p:spPr>
          <a:xfrm>
            <a:off x="9053626" y="463472"/>
            <a:ext cx="1120002" cy="1120002"/>
          </a:xfrm>
          <a:prstGeom prst="rect">
            <a:avLst/>
          </a:prstGeom>
        </p:spPr>
      </p:pic>
      <p:pic>
        <p:nvPicPr>
          <p:cNvPr id="4" name="Bilde 3"/>
          <p:cNvPicPr>
            <a:picLocks noChangeAspect="1"/>
          </p:cNvPicPr>
          <p:nvPr/>
        </p:nvPicPr>
        <p:blipFill>
          <a:blip r:embed="rId4"/>
          <a:stretch>
            <a:fillRect/>
          </a:stretch>
        </p:blipFill>
        <p:spPr>
          <a:xfrm>
            <a:off x="10572050" y="463472"/>
            <a:ext cx="1120002" cy="1120002"/>
          </a:xfrm>
          <a:prstGeom prst="rect">
            <a:avLst/>
          </a:prstGeom>
        </p:spPr>
      </p:pic>
      <p:pic>
        <p:nvPicPr>
          <p:cNvPr id="6" name="Bilde 5"/>
          <p:cNvPicPr>
            <a:picLocks noChangeAspect="1"/>
          </p:cNvPicPr>
          <p:nvPr/>
        </p:nvPicPr>
        <p:blipFill>
          <a:blip r:embed="rId5"/>
          <a:stretch>
            <a:fillRect/>
          </a:stretch>
        </p:blipFill>
        <p:spPr>
          <a:xfrm>
            <a:off x="395858" y="942109"/>
            <a:ext cx="2418352" cy="5555673"/>
          </a:xfrm>
          <a:prstGeom prst="rect">
            <a:avLst/>
          </a:prstGeom>
        </p:spPr>
      </p:pic>
    </p:spTree>
    <p:extLst>
      <p:ext uri="{BB962C8B-B14F-4D97-AF65-F5344CB8AC3E}">
        <p14:creationId xmlns:p14="http://schemas.microsoft.com/office/powerpoint/2010/main" val="20503700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ssholder for innhold 4"/>
          <p:cNvPicPr>
            <a:picLocks noGrp="1" noChangeAspect="1"/>
          </p:cNvPicPr>
          <p:nvPr>
            <p:ph idx="4294967295"/>
          </p:nvPr>
        </p:nvPicPr>
        <p:blipFill>
          <a:blip r:embed="rId3" cstate="hqprint">
            <a:extLst>
              <a:ext uri="{28A0092B-C50C-407E-A947-70E740481C1C}">
                <a14:useLocalDpi xmlns:a14="http://schemas.microsoft.com/office/drawing/2010/main" val="0"/>
              </a:ext>
            </a:extLst>
          </a:blip>
          <a:stretch>
            <a:fillRect/>
          </a:stretch>
        </p:blipFill>
        <p:spPr>
          <a:xfrm>
            <a:off x="0" y="-357217"/>
            <a:ext cx="12192000" cy="8127012"/>
          </a:xfrm>
        </p:spPr>
      </p:pic>
      <p:sp>
        <p:nvSpPr>
          <p:cNvPr id="4" name="Ellipse 3"/>
          <p:cNvSpPr/>
          <p:nvPr/>
        </p:nvSpPr>
        <p:spPr>
          <a:xfrm>
            <a:off x="7990509" y="-1055517"/>
            <a:ext cx="5235632" cy="52356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Trekant 5"/>
          <p:cNvSpPr/>
          <p:nvPr/>
        </p:nvSpPr>
        <p:spPr>
          <a:xfrm rot="14963533">
            <a:off x="7159789" y="1614706"/>
            <a:ext cx="1331578" cy="2306143"/>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Rektangel 6"/>
          <p:cNvSpPr/>
          <p:nvPr/>
        </p:nvSpPr>
        <p:spPr>
          <a:xfrm>
            <a:off x="7990509" y="141734"/>
            <a:ext cx="3804162" cy="3046988"/>
          </a:xfrm>
          <a:prstGeom prst="rect">
            <a:avLst/>
          </a:prstGeom>
        </p:spPr>
        <p:txBody>
          <a:bodyPr wrap="square">
            <a:spAutoFit/>
          </a:bodyPr>
          <a:lstStyle/>
          <a:p>
            <a:pPr algn="r"/>
            <a:r>
              <a:rPr lang="nb-NO" sz="3200" b="1" i="1" dirty="0">
                <a:solidFill>
                  <a:srgbClr val="00B197"/>
                </a:solidFill>
                <a:latin typeface="Montserrat Alternates Black" charset="0"/>
                <a:ea typeface="Montserrat Alternates Black" charset="0"/>
                <a:cs typeface="Montserrat Alternates Black" charset="0"/>
              </a:rPr>
              <a:t>Oi! En påminning på mobil: </a:t>
            </a:r>
            <a:r>
              <a:rPr lang="nb-NO" sz="3200" b="1" i="1" dirty="0">
                <a:solidFill>
                  <a:srgbClr val="C33E93"/>
                </a:solidFill>
                <a:latin typeface="Montserrat Alternates Black" charset="0"/>
                <a:ea typeface="Montserrat Alternates Black" charset="0"/>
                <a:cs typeface="Montserrat Alternates Black" charset="0"/>
              </a:rPr>
              <a:t>«Husk! Sjekk hvordan det går med Na i Thailand!»</a:t>
            </a:r>
          </a:p>
        </p:txBody>
      </p:sp>
    </p:spTree>
    <p:extLst>
      <p:ext uri="{BB962C8B-B14F-4D97-AF65-F5344CB8AC3E}">
        <p14:creationId xmlns:p14="http://schemas.microsoft.com/office/powerpoint/2010/main" val="7658689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ssholder for innhold 3"/>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727554" y="0"/>
            <a:ext cx="10288384" cy="6858000"/>
          </a:xfrm>
          <a:prstGeom prst="rect">
            <a:avLst/>
          </a:prstGeom>
        </p:spPr>
      </p:pic>
      <p:pic>
        <p:nvPicPr>
          <p:cNvPr id="8" name="Bilde 7"/>
          <p:cNvPicPr>
            <a:picLocks noChangeAspect="1"/>
          </p:cNvPicPr>
          <p:nvPr/>
        </p:nvPicPr>
        <p:blipFill>
          <a:blip r:embed="rId4"/>
          <a:stretch>
            <a:fillRect/>
          </a:stretch>
        </p:blipFill>
        <p:spPr>
          <a:xfrm rot="5400000">
            <a:off x="-4911260" y="-118689"/>
            <a:ext cx="13667678" cy="4291015"/>
          </a:xfrm>
          <a:prstGeom prst="rect">
            <a:avLst/>
          </a:prstGeom>
        </p:spPr>
      </p:pic>
      <p:sp>
        <p:nvSpPr>
          <p:cNvPr id="2" name="Tittel 1"/>
          <p:cNvSpPr>
            <a:spLocks noGrp="1"/>
          </p:cNvSpPr>
          <p:nvPr>
            <p:ph type="title" idx="4294967295"/>
          </p:nvPr>
        </p:nvSpPr>
        <p:spPr>
          <a:xfrm>
            <a:off x="685800" y="365124"/>
            <a:ext cx="3802580" cy="3560105"/>
          </a:xfrm>
        </p:spPr>
        <p:txBody>
          <a:bodyPr>
            <a:noAutofit/>
          </a:bodyPr>
          <a:lstStyle/>
          <a:p>
            <a:r>
              <a:rPr lang="nb-NO" sz="3600" dirty="0">
                <a:solidFill>
                  <a:schemeClr val="bg1"/>
                </a:solidFill>
              </a:rPr>
              <a:t>Denne meldingen fikk jeg fra </a:t>
            </a:r>
            <a:r>
              <a:rPr lang="nb-NO" sz="3600" dirty="0" err="1">
                <a:solidFill>
                  <a:schemeClr val="bg1"/>
                </a:solidFill>
              </a:rPr>
              <a:t>Michael </a:t>
            </a:r>
            <a:r>
              <a:rPr lang="nb-NO" sz="3600" dirty="0">
                <a:solidFill>
                  <a:schemeClr val="bg1"/>
                </a:solidFill>
              </a:rPr>
              <a:t>for </a:t>
            </a:r>
            <a:br>
              <a:rPr lang="nb-NO" sz="3600" dirty="0">
                <a:solidFill>
                  <a:schemeClr val="bg1"/>
                </a:solidFill>
              </a:rPr>
            </a:br>
            <a:r>
              <a:rPr lang="nb-NO" sz="3600" dirty="0">
                <a:solidFill>
                  <a:schemeClr val="bg1"/>
                </a:solidFill>
              </a:rPr>
              <a:t>et år siden...</a:t>
            </a:r>
          </a:p>
        </p:txBody>
      </p:sp>
      <p:sp>
        <p:nvSpPr>
          <p:cNvPr id="6" name="Tittel 1"/>
          <p:cNvSpPr txBox="1">
            <a:spLocks/>
          </p:cNvSpPr>
          <p:nvPr/>
        </p:nvSpPr>
        <p:spPr>
          <a:xfrm>
            <a:off x="4571405" y="5532437"/>
            <a:ext cx="89535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chemeClr val="tx1"/>
                </a:solidFill>
                <a:latin typeface="Montserrat Black" panose="00000A00000000000000" pitchFamily="2" charset="0"/>
                <a:ea typeface="+mj-ea"/>
                <a:cs typeface="+mj-cs"/>
              </a:defRPr>
            </a:lvl1pPr>
          </a:lstStyle>
          <a:p>
            <a:r>
              <a:rPr lang="nb-NO" dirty="0">
                <a:solidFill>
                  <a:schemeClr val="bg1"/>
                </a:solidFill>
              </a:rPr>
              <a:t>Hva betydde det, tror dere?</a:t>
            </a:r>
          </a:p>
        </p:txBody>
      </p:sp>
      <p:pic>
        <p:nvPicPr>
          <p:cNvPr id="4" name="Bild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9625" y="3791104"/>
            <a:ext cx="6843560" cy="1600510"/>
          </a:xfrm>
          <a:prstGeom prst="rect">
            <a:avLst/>
          </a:prstGeom>
        </p:spPr>
      </p:pic>
    </p:spTree>
    <p:extLst>
      <p:ext uri="{BB962C8B-B14F-4D97-AF65-F5344CB8AC3E}">
        <p14:creationId xmlns:p14="http://schemas.microsoft.com/office/powerpoint/2010/main" val="3179443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ssholder for innhold 3"/>
          <p:cNvPicPr>
            <a:picLocks noGrp="1" noChangeAspect="1"/>
          </p:cNvPicPr>
          <p:nvPr>
            <p:ph idx="4294967295"/>
          </p:nvPr>
        </p:nvPicPr>
        <p:blipFill>
          <a:blip r:embed="rId3" cstate="hqprint">
            <a:extLst>
              <a:ext uri="{28A0092B-C50C-407E-A947-70E740481C1C}">
                <a14:useLocalDpi xmlns:a14="http://schemas.microsoft.com/office/drawing/2010/main" val="0"/>
              </a:ext>
            </a:extLst>
          </a:blip>
          <a:stretch>
            <a:fillRect/>
          </a:stretch>
        </p:blipFill>
        <p:spPr>
          <a:xfrm>
            <a:off x="0" y="-585361"/>
            <a:ext cx="12192000" cy="8128000"/>
          </a:xfrm>
        </p:spPr>
      </p:pic>
      <p:sp>
        <p:nvSpPr>
          <p:cNvPr id="8" name="Ellipse 7"/>
          <p:cNvSpPr/>
          <p:nvPr/>
        </p:nvSpPr>
        <p:spPr>
          <a:xfrm>
            <a:off x="273866" y="1129481"/>
            <a:ext cx="4155447" cy="4155447"/>
          </a:xfrm>
          <a:prstGeom prst="ellipse">
            <a:avLst/>
          </a:prstGeom>
          <a:solidFill>
            <a:srgbClr val="FFDA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Trekant 8"/>
          <p:cNvSpPr/>
          <p:nvPr/>
        </p:nvSpPr>
        <p:spPr>
          <a:xfrm rot="5031423">
            <a:off x="3561555" y="1939319"/>
            <a:ext cx="1331578" cy="2306143"/>
          </a:xfrm>
          <a:prstGeom prst="triangle">
            <a:avLst/>
          </a:prstGeom>
          <a:solidFill>
            <a:srgbClr val="FFDA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Rektangel 9"/>
          <p:cNvSpPr/>
          <p:nvPr/>
        </p:nvSpPr>
        <p:spPr>
          <a:xfrm>
            <a:off x="449508" y="2165712"/>
            <a:ext cx="3804162" cy="1569660"/>
          </a:xfrm>
          <a:prstGeom prst="rect">
            <a:avLst/>
          </a:prstGeom>
        </p:spPr>
        <p:txBody>
          <a:bodyPr wrap="square">
            <a:spAutoFit/>
          </a:bodyPr>
          <a:lstStyle/>
          <a:p>
            <a:pPr algn="ctr"/>
            <a:r>
              <a:rPr lang="nb-NO" sz="3200" b="1" i="1" dirty="0">
                <a:solidFill>
                  <a:srgbClr val="C33E93"/>
                </a:solidFill>
                <a:latin typeface="Montserrat Alternates Black" charset="0"/>
                <a:ea typeface="Montserrat Alternates Black" charset="0"/>
                <a:cs typeface="Montserrat Alternates Black" charset="0"/>
              </a:rPr>
              <a:t>Jeg må ringe </a:t>
            </a:r>
            <a:br>
              <a:rPr lang="nb-NO" sz="3200" b="1" i="1" dirty="0">
                <a:solidFill>
                  <a:srgbClr val="C33E93"/>
                </a:solidFill>
                <a:latin typeface="Montserrat Alternates Black" charset="0"/>
                <a:ea typeface="Montserrat Alternates Black" charset="0"/>
                <a:cs typeface="Montserrat Alternates Black" charset="0"/>
              </a:rPr>
            </a:br>
            <a:r>
              <a:rPr lang="nb-NO" sz="3200" b="1" i="1" dirty="0">
                <a:solidFill>
                  <a:srgbClr val="C33E93"/>
                </a:solidFill>
                <a:latin typeface="Montserrat Alternates Black" charset="0"/>
                <a:ea typeface="Montserrat Alternates Black" charset="0"/>
                <a:cs typeface="Montserrat Alternates Black" charset="0"/>
              </a:rPr>
              <a:t>til </a:t>
            </a:r>
            <a:r>
              <a:rPr lang="nb-NO" sz="3200" b="1" i="1" dirty="0" smtClean="0">
                <a:solidFill>
                  <a:srgbClr val="C33E93"/>
                </a:solidFill>
                <a:latin typeface="Montserrat Alternates Black" charset="0"/>
                <a:ea typeface="Montserrat Alternates Black" charset="0"/>
                <a:cs typeface="Montserrat Alternates Black" charset="0"/>
              </a:rPr>
              <a:t>Michael </a:t>
            </a:r>
            <a:r>
              <a:rPr lang="nb-NO" sz="3200" b="1" i="1" dirty="0">
                <a:solidFill>
                  <a:srgbClr val="C33E93"/>
                </a:solidFill>
                <a:latin typeface="Montserrat Alternates Black" charset="0"/>
                <a:ea typeface="Montserrat Alternates Black" charset="0"/>
                <a:cs typeface="Montserrat Alternates Black" charset="0"/>
              </a:rPr>
              <a:t>og høre hvordan det har gått!</a:t>
            </a:r>
          </a:p>
        </p:txBody>
      </p:sp>
    </p:spTree>
    <p:extLst>
      <p:ext uri="{BB962C8B-B14F-4D97-AF65-F5344CB8AC3E}">
        <p14:creationId xmlns:p14="http://schemas.microsoft.com/office/powerpoint/2010/main" val="13713791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idx="4294967295"/>
          </p:nvPr>
        </p:nvSpPr>
        <p:spPr>
          <a:xfrm>
            <a:off x="0" y="365125"/>
            <a:ext cx="8953500" cy="1325563"/>
          </a:xfrm>
        </p:spPr>
        <p:txBody>
          <a:bodyPr/>
          <a:lstStyle/>
          <a:p>
            <a:r>
              <a:rPr lang="nb-NO" dirty="0"/>
              <a:t>Hm... Hun tar ikke telefonen. </a:t>
            </a:r>
            <a:br>
              <a:rPr lang="nb-NO" dirty="0"/>
            </a:br>
            <a:endParaRPr lang="nb-NO" dirty="0"/>
          </a:p>
        </p:txBody>
      </p:sp>
      <p:pic>
        <p:nvPicPr>
          <p:cNvPr id="4" name="Plassholder for innhold 3"/>
          <p:cNvPicPr>
            <a:picLocks noGrp="1" noChangeAspect="1"/>
          </p:cNvPicPr>
          <p:nvPr>
            <p:ph idx="4294967295"/>
          </p:nvPr>
        </p:nvPicPr>
        <p:blipFill>
          <a:blip r:embed="rId3" cstate="hqprint">
            <a:extLst>
              <a:ext uri="{28A0092B-C50C-407E-A947-70E740481C1C}">
                <a14:useLocalDpi xmlns:a14="http://schemas.microsoft.com/office/drawing/2010/main" val="0"/>
              </a:ext>
            </a:extLst>
          </a:blip>
          <a:stretch>
            <a:fillRect/>
          </a:stretch>
        </p:blipFill>
        <p:spPr>
          <a:xfrm>
            <a:off x="0" y="-239713"/>
            <a:ext cx="12192000" cy="8126413"/>
          </a:xfrm>
        </p:spPr>
      </p:pic>
      <p:sp>
        <p:nvSpPr>
          <p:cNvPr id="5" name="Ellipse 4"/>
          <p:cNvSpPr/>
          <p:nvPr/>
        </p:nvSpPr>
        <p:spPr>
          <a:xfrm>
            <a:off x="7602814" y="397782"/>
            <a:ext cx="3814990" cy="38149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Trekant 5"/>
          <p:cNvSpPr/>
          <p:nvPr/>
        </p:nvSpPr>
        <p:spPr>
          <a:xfrm rot="14963533">
            <a:off x="7159789" y="1614706"/>
            <a:ext cx="1331578" cy="2306143"/>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Rektangel 6"/>
          <p:cNvSpPr/>
          <p:nvPr/>
        </p:nvSpPr>
        <p:spPr>
          <a:xfrm>
            <a:off x="7663938" y="1545990"/>
            <a:ext cx="3804162" cy="1569660"/>
          </a:xfrm>
          <a:prstGeom prst="rect">
            <a:avLst/>
          </a:prstGeom>
        </p:spPr>
        <p:txBody>
          <a:bodyPr wrap="square">
            <a:spAutoFit/>
          </a:bodyPr>
          <a:lstStyle/>
          <a:p>
            <a:pPr algn="ctr"/>
            <a:r>
              <a:rPr lang="nb-NO" sz="3200" b="1" i="1" dirty="0">
                <a:solidFill>
                  <a:srgbClr val="00B197"/>
                </a:solidFill>
                <a:latin typeface="Montserrat Alternates Black" charset="0"/>
                <a:ea typeface="Montserrat Alternates Black" charset="0"/>
                <a:cs typeface="Montserrat Alternates Black" charset="0"/>
              </a:rPr>
              <a:t>Hmmm... </a:t>
            </a:r>
          </a:p>
          <a:p>
            <a:pPr algn="ctr"/>
            <a:r>
              <a:rPr lang="nb-NO" sz="3200" b="1" i="1" dirty="0">
                <a:solidFill>
                  <a:srgbClr val="00B197"/>
                </a:solidFill>
                <a:latin typeface="Montserrat Alternates Black" charset="0"/>
                <a:ea typeface="Montserrat Alternates Black" charset="0"/>
                <a:cs typeface="Montserrat Alternates Black" charset="0"/>
              </a:rPr>
              <a:t>Han tar ikke telefonen.</a:t>
            </a:r>
            <a:endParaRPr lang="nb-NO" sz="3200" b="1" i="1" dirty="0">
              <a:solidFill>
                <a:srgbClr val="C33E93"/>
              </a:solidFill>
              <a:latin typeface="Montserrat Alternates Black" charset="0"/>
              <a:ea typeface="Montserrat Alternates Black" charset="0"/>
              <a:cs typeface="Montserrat Alternates Black" charset="0"/>
            </a:endParaRPr>
          </a:p>
        </p:txBody>
      </p:sp>
    </p:spTree>
    <p:extLst>
      <p:ext uri="{BB962C8B-B14F-4D97-AF65-F5344CB8AC3E}">
        <p14:creationId xmlns:p14="http://schemas.microsoft.com/office/powerpoint/2010/main" val="7968009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ssholder for innhold 4"/>
          <p:cNvPicPr>
            <a:picLocks noGrp="1" noChangeAspect="1"/>
          </p:cNvPicPr>
          <p:nvPr>
            <p:ph idx="4294967295"/>
          </p:nvPr>
        </p:nvPicPr>
        <p:blipFill rotWithShape="1">
          <a:blip r:embed="rId3" cstate="hqprint">
            <a:extLst>
              <a:ext uri="{28A0092B-C50C-407E-A947-70E740481C1C}">
                <a14:useLocalDpi xmlns:a14="http://schemas.microsoft.com/office/drawing/2010/main" val="0"/>
              </a:ext>
            </a:extLst>
          </a:blip>
          <a:stretch/>
        </p:blipFill>
        <p:spPr>
          <a:xfrm>
            <a:off x="-1" y="0"/>
            <a:ext cx="14139747" cy="9408506"/>
          </a:xfrm>
          <a:prstGeom prst="rect">
            <a:avLst/>
          </a:prstGeom>
          <a:noFill/>
          <a:ln>
            <a:noFill/>
          </a:ln>
        </p:spPr>
      </p:pic>
      <p:sp>
        <p:nvSpPr>
          <p:cNvPr id="7" name="Ellipse 6"/>
          <p:cNvSpPr/>
          <p:nvPr/>
        </p:nvSpPr>
        <p:spPr>
          <a:xfrm>
            <a:off x="1811719" y="1009664"/>
            <a:ext cx="3066585" cy="30665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Trekant 7"/>
          <p:cNvSpPr/>
          <p:nvPr/>
        </p:nvSpPr>
        <p:spPr>
          <a:xfrm rot="6009388">
            <a:off x="4212515" y="1806063"/>
            <a:ext cx="1331578" cy="2306143"/>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Rektangel 8"/>
          <p:cNvSpPr/>
          <p:nvPr/>
        </p:nvSpPr>
        <p:spPr>
          <a:xfrm>
            <a:off x="1442930" y="2065279"/>
            <a:ext cx="3804162" cy="1077218"/>
          </a:xfrm>
          <a:prstGeom prst="rect">
            <a:avLst/>
          </a:prstGeom>
        </p:spPr>
        <p:txBody>
          <a:bodyPr wrap="square" anchor="t">
            <a:spAutoFit/>
          </a:bodyPr>
          <a:lstStyle/>
          <a:p>
            <a:pPr algn="ctr"/>
            <a:r>
              <a:rPr lang="nb-NO" sz="3200" b="1" i="1" dirty="0">
                <a:solidFill>
                  <a:srgbClr val="00B197"/>
                </a:solidFill>
                <a:latin typeface="Montserrat Alternates Black" charset="0"/>
                <a:ea typeface="Montserrat Alternates Black" charset="0"/>
                <a:cs typeface="Montserrat Alternates Black" charset="0"/>
              </a:rPr>
              <a:t>Jeg sender en melding.</a:t>
            </a:r>
            <a:endParaRPr lang="nb-NO" sz="3200" b="1" i="1" dirty="0">
              <a:solidFill>
                <a:srgbClr val="C33E93"/>
              </a:solidFill>
              <a:latin typeface="Montserrat Alternates Black" charset="0"/>
              <a:ea typeface="Montserrat Alternates Black" charset="0"/>
              <a:cs typeface="Montserrat Alternates Black" charset="0"/>
            </a:endParaRPr>
          </a:p>
        </p:txBody>
      </p:sp>
    </p:spTree>
    <p:extLst>
      <p:ext uri="{BB962C8B-B14F-4D97-AF65-F5344CB8AC3E}">
        <p14:creationId xmlns:p14="http://schemas.microsoft.com/office/powerpoint/2010/main" val="25544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ssholder for innhold 4"/>
          <p:cNvPicPr>
            <a:picLocks noGrp="1" noChangeAspect="1"/>
          </p:cNvPicPr>
          <p:nvPr>
            <p:ph idx="4294967295"/>
          </p:nvPr>
        </p:nvPicPr>
        <p:blipFill>
          <a:blip r:embed="rId3" cstate="hqprint">
            <a:extLst>
              <a:ext uri="{28A0092B-C50C-407E-A947-70E740481C1C}">
                <a14:useLocalDpi xmlns:a14="http://schemas.microsoft.com/office/drawing/2010/main" val="0"/>
              </a:ext>
            </a:extLst>
          </a:blip>
          <a:stretch>
            <a:fillRect/>
          </a:stretch>
        </p:blipFill>
        <p:spPr>
          <a:xfrm>
            <a:off x="-6490010" y="-2669458"/>
            <a:ext cx="18682010" cy="12453161"/>
          </a:xfrm>
        </p:spPr>
      </p:pic>
      <p:sp>
        <p:nvSpPr>
          <p:cNvPr id="2" name="Tittel 1"/>
          <p:cNvSpPr>
            <a:spLocks noGrp="1"/>
          </p:cNvSpPr>
          <p:nvPr>
            <p:ph type="title" idx="4294967295"/>
          </p:nvPr>
        </p:nvSpPr>
        <p:spPr>
          <a:xfrm>
            <a:off x="0" y="-4965158"/>
            <a:ext cx="8953500" cy="1325563"/>
          </a:xfrm>
        </p:spPr>
        <p:txBody>
          <a:bodyPr/>
          <a:lstStyle/>
          <a:p>
            <a:r>
              <a:rPr lang="nb-NO" dirty="0"/>
              <a:t>Men nå sender hun en melding! Jeg skal lese for dere!</a:t>
            </a:r>
          </a:p>
        </p:txBody>
      </p:sp>
      <p:sp>
        <p:nvSpPr>
          <p:cNvPr id="4" name="Ellipse 3"/>
          <p:cNvSpPr/>
          <p:nvPr/>
        </p:nvSpPr>
        <p:spPr>
          <a:xfrm>
            <a:off x="7251535" y="869796"/>
            <a:ext cx="4210610" cy="4210610"/>
          </a:xfrm>
          <a:prstGeom prst="ellipse">
            <a:avLst/>
          </a:prstGeom>
          <a:solidFill>
            <a:srgbClr val="00B1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Trekant 5"/>
          <p:cNvSpPr/>
          <p:nvPr/>
        </p:nvSpPr>
        <p:spPr>
          <a:xfrm rot="15876417">
            <a:off x="6576386" y="2401193"/>
            <a:ext cx="982982" cy="1702414"/>
          </a:xfrm>
          <a:prstGeom prst="triangle">
            <a:avLst/>
          </a:prstGeom>
          <a:solidFill>
            <a:srgbClr val="00B1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Rektangel 6"/>
          <p:cNvSpPr/>
          <p:nvPr/>
        </p:nvSpPr>
        <p:spPr>
          <a:xfrm>
            <a:off x="7720447" y="1651136"/>
            <a:ext cx="3228182" cy="2554545"/>
          </a:xfrm>
          <a:prstGeom prst="rect">
            <a:avLst/>
          </a:prstGeom>
        </p:spPr>
        <p:txBody>
          <a:bodyPr wrap="square">
            <a:spAutoFit/>
          </a:bodyPr>
          <a:lstStyle/>
          <a:p>
            <a:pPr algn="ctr"/>
            <a:r>
              <a:rPr lang="nb-NO" sz="3200" b="1" i="1" dirty="0">
                <a:solidFill>
                  <a:schemeClr val="bg1"/>
                </a:solidFill>
                <a:latin typeface="Montserrat Alternates Black" charset="0"/>
                <a:ea typeface="Montserrat Alternates Black" charset="0"/>
                <a:cs typeface="Montserrat Alternates Black" charset="0"/>
              </a:rPr>
              <a:t>Men nå sender han en melding! Jeg skal lese for dere!</a:t>
            </a:r>
          </a:p>
        </p:txBody>
      </p:sp>
    </p:spTree>
    <p:extLst>
      <p:ext uri="{BB962C8B-B14F-4D97-AF65-F5344CB8AC3E}">
        <p14:creationId xmlns:p14="http://schemas.microsoft.com/office/powerpoint/2010/main" val="13412237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ktangel 6"/>
          <p:cNvSpPr/>
          <p:nvPr/>
        </p:nvSpPr>
        <p:spPr>
          <a:xfrm>
            <a:off x="-152400" y="0"/>
            <a:ext cx="12344401" cy="6858000"/>
          </a:xfrm>
          <a:prstGeom prst="rect">
            <a:avLst/>
          </a:prstGeom>
          <a:solidFill>
            <a:srgbClr val="006B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8" name="Bilde 7"/>
          <p:cNvPicPr>
            <a:picLocks noChangeAspect="1"/>
          </p:cNvPicPr>
          <p:nvPr/>
        </p:nvPicPr>
        <p:blipFill>
          <a:blip r:embed="rId3"/>
          <a:stretch>
            <a:fillRect/>
          </a:stretch>
        </p:blipFill>
        <p:spPr>
          <a:xfrm rot="5400000">
            <a:off x="-7321613" y="-695502"/>
            <a:ext cx="19100647" cy="4762221"/>
          </a:xfrm>
          <a:prstGeom prst="rect">
            <a:avLst/>
          </a:prstGeom>
        </p:spPr>
      </p:pic>
      <p:pic>
        <p:nvPicPr>
          <p:cNvPr id="11" name="Plassholder for innhold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7848" y="423745"/>
            <a:ext cx="9088972" cy="6059315"/>
          </a:xfrm>
          <a:prstGeom prst="roundRect">
            <a:avLst>
              <a:gd name="adj" fmla="val 6929"/>
            </a:avLst>
          </a:prstGeom>
        </p:spPr>
      </p:pic>
      <p:pic>
        <p:nvPicPr>
          <p:cNvPr id="12" name="Bilde 11"/>
          <p:cNvPicPr>
            <a:picLocks noChangeAspect="1"/>
          </p:cNvPicPr>
          <p:nvPr/>
        </p:nvPicPr>
        <p:blipFill>
          <a:blip r:embed="rId5"/>
          <a:stretch>
            <a:fillRect/>
          </a:stretch>
        </p:blipFill>
        <p:spPr>
          <a:xfrm>
            <a:off x="9456954" y="875339"/>
            <a:ext cx="1757456" cy="1111035"/>
          </a:xfrm>
          <a:prstGeom prst="rect">
            <a:avLst/>
          </a:prstGeom>
        </p:spPr>
      </p:pic>
      <p:pic>
        <p:nvPicPr>
          <p:cNvPr id="13" name="Bilde 12"/>
          <p:cNvPicPr>
            <a:picLocks noChangeAspect="1"/>
          </p:cNvPicPr>
          <p:nvPr/>
        </p:nvPicPr>
        <p:blipFill>
          <a:blip r:embed="rId5"/>
          <a:stretch>
            <a:fillRect/>
          </a:stretch>
        </p:blipFill>
        <p:spPr>
          <a:xfrm>
            <a:off x="10670326" y="2361314"/>
            <a:ext cx="1088169" cy="687923"/>
          </a:xfrm>
          <a:prstGeom prst="rect">
            <a:avLst/>
          </a:prstGeom>
        </p:spPr>
      </p:pic>
    </p:spTree>
    <p:extLst>
      <p:ext uri="{BB962C8B-B14F-4D97-AF65-F5344CB8AC3E}">
        <p14:creationId xmlns:p14="http://schemas.microsoft.com/office/powerpoint/2010/main" val="407102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ssholder for innhold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936702"/>
            <a:ext cx="13821664" cy="9213204"/>
          </a:xfrm>
          <a:prstGeom prst="rect">
            <a:avLst/>
          </a:prstGeom>
        </p:spPr>
      </p:pic>
      <p:sp>
        <p:nvSpPr>
          <p:cNvPr id="7" name="Ellipse 6"/>
          <p:cNvSpPr/>
          <p:nvPr/>
        </p:nvSpPr>
        <p:spPr>
          <a:xfrm>
            <a:off x="1405049" y="920456"/>
            <a:ext cx="3718577" cy="371857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Trekant 7"/>
          <p:cNvSpPr/>
          <p:nvPr/>
        </p:nvSpPr>
        <p:spPr>
          <a:xfrm rot="6009388">
            <a:off x="4212515" y="1806063"/>
            <a:ext cx="1331578" cy="2306143"/>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Rektangel 8"/>
          <p:cNvSpPr/>
          <p:nvPr/>
        </p:nvSpPr>
        <p:spPr>
          <a:xfrm>
            <a:off x="1332317" y="2066925"/>
            <a:ext cx="3804162" cy="1569660"/>
          </a:xfrm>
          <a:prstGeom prst="rect">
            <a:avLst/>
          </a:prstGeom>
        </p:spPr>
        <p:txBody>
          <a:bodyPr wrap="square">
            <a:spAutoFit/>
          </a:bodyPr>
          <a:lstStyle/>
          <a:p>
            <a:pPr algn="ctr"/>
            <a:r>
              <a:rPr lang="nb-NO" sz="3200" b="1" i="1" dirty="0">
                <a:solidFill>
                  <a:srgbClr val="00B197"/>
                </a:solidFill>
                <a:latin typeface="Montserrat Alternates Black" charset="0"/>
                <a:ea typeface="Montserrat Alternates Black" charset="0"/>
                <a:cs typeface="Montserrat Alternates Black" charset="0"/>
              </a:rPr>
              <a:t>Men hvordan går det med Michael...?</a:t>
            </a:r>
            <a:endParaRPr lang="nb-NO" sz="3200" b="1" i="1" dirty="0">
              <a:solidFill>
                <a:srgbClr val="C33E93"/>
              </a:solidFill>
              <a:latin typeface="Montserrat Alternates Black" charset="0"/>
              <a:ea typeface="Montserrat Alternates Black" charset="0"/>
              <a:cs typeface="Montserrat Alternates Black" charset="0"/>
            </a:endParaRPr>
          </a:p>
        </p:txBody>
      </p:sp>
    </p:spTree>
    <p:extLst>
      <p:ext uri="{BB962C8B-B14F-4D97-AF65-F5344CB8AC3E}">
        <p14:creationId xmlns:p14="http://schemas.microsoft.com/office/powerpoint/2010/main" val="15734139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ktangel 6"/>
          <p:cNvSpPr/>
          <p:nvPr/>
        </p:nvSpPr>
        <p:spPr>
          <a:xfrm>
            <a:off x="-152400" y="0"/>
            <a:ext cx="12344401" cy="6858000"/>
          </a:xfrm>
          <a:prstGeom prst="rect">
            <a:avLst/>
          </a:prstGeom>
          <a:solidFill>
            <a:srgbClr val="006B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8" name="Bilde 7"/>
          <p:cNvPicPr>
            <a:picLocks noChangeAspect="1"/>
          </p:cNvPicPr>
          <p:nvPr/>
        </p:nvPicPr>
        <p:blipFill>
          <a:blip r:embed="rId3"/>
          <a:stretch>
            <a:fillRect/>
          </a:stretch>
        </p:blipFill>
        <p:spPr>
          <a:xfrm rot="5400000">
            <a:off x="-7321613" y="-695502"/>
            <a:ext cx="19100647" cy="4762221"/>
          </a:xfrm>
          <a:prstGeom prst="rect">
            <a:avLst/>
          </a:prstGeom>
        </p:spPr>
      </p:pic>
      <p:pic>
        <p:nvPicPr>
          <p:cNvPr id="12" name="Bilde 11"/>
          <p:cNvPicPr>
            <a:picLocks noChangeAspect="1"/>
          </p:cNvPicPr>
          <p:nvPr/>
        </p:nvPicPr>
        <p:blipFill>
          <a:blip r:embed="rId4"/>
          <a:stretch>
            <a:fillRect/>
          </a:stretch>
        </p:blipFill>
        <p:spPr>
          <a:xfrm>
            <a:off x="9456954" y="875339"/>
            <a:ext cx="1757456" cy="1111035"/>
          </a:xfrm>
          <a:prstGeom prst="rect">
            <a:avLst/>
          </a:prstGeom>
        </p:spPr>
      </p:pic>
      <p:pic>
        <p:nvPicPr>
          <p:cNvPr id="13" name="Bilde 12"/>
          <p:cNvPicPr>
            <a:picLocks noChangeAspect="1"/>
          </p:cNvPicPr>
          <p:nvPr/>
        </p:nvPicPr>
        <p:blipFill>
          <a:blip r:embed="rId4"/>
          <a:stretch>
            <a:fillRect/>
          </a:stretch>
        </p:blipFill>
        <p:spPr>
          <a:xfrm>
            <a:off x="10670326" y="2361314"/>
            <a:ext cx="1088169" cy="687923"/>
          </a:xfrm>
          <a:prstGeom prst="rect">
            <a:avLst/>
          </a:prstGeom>
        </p:spPr>
      </p:pic>
      <p:pic>
        <p:nvPicPr>
          <p:cNvPr id="9" name="Plassholder for innhold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7070" y="-468351"/>
            <a:ext cx="12419071" cy="7532369"/>
          </a:xfrm>
          <a:prstGeom prst="rect">
            <a:avLst/>
          </a:prstGeom>
        </p:spPr>
      </p:pic>
    </p:spTree>
    <p:extLst>
      <p:ext uri="{BB962C8B-B14F-4D97-AF65-F5344CB8AC3E}">
        <p14:creationId xmlns:p14="http://schemas.microsoft.com/office/powerpoint/2010/main" val="14959339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ktangel 6"/>
          <p:cNvSpPr/>
          <p:nvPr/>
        </p:nvSpPr>
        <p:spPr>
          <a:xfrm>
            <a:off x="-1" y="0"/>
            <a:ext cx="12192001" cy="4393580"/>
          </a:xfrm>
          <a:prstGeom prst="rect">
            <a:avLst/>
          </a:prstGeom>
          <a:solidFill>
            <a:srgbClr val="B4E4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3" name="Bilde 2"/>
          <p:cNvPicPr>
            <a:picLocks noChangeAspect="1"/>
          </p:cNvPicPr>
          <p:nvPr/>
        </p:nvPicPr>
        <p:blipFill>
          <a:blip r:embed="rId3"/>
          <a:stretch>
            <a:fillRect/>
          </a:stretch>
        </p:blipFill>
        <p:spPr>
          <a:xfrm>
            <a:off x="0" y="3818260"/>
            <a:ext cx="12192000" cy="3039740"/>
          </a:xfrm>
          <a:prstGeom prst="rect">
            <a:avLst/>
          </a:prstGeom>
        </p:spPr>
      </p:pic>
      <p:pic>
        <p:nvPicPr>
          <p:cNvPr id="4" name="Plassholder for innhold 3"/>
          <p:cNvPicPr>
            <a:picLocks noGrp="1" noChangeAspect="1"/>
          </p:cNvPicPr>
          <p:nvPr>
            <p:ph idx="4294967295"/>
          </p:nvPr>
        </p:nvPicPr>
        <p:blipFill>
          <a:blip r:embed="rId4" cstate="hqprint">
            <a:extLst>
              <a:ext uri="{28A0092B-C50C-407E-A947-70E740481C1C}">
                <a14:useLocalDpi xmlns:a14="http://schemas.microsoft.com/office/drawing/2010/main" val="0"/>
              </a:ext>
            </a:extLst>
          </a:blip>
          <a:stretch>
            <a:fillRect/>
          </a:stretch>
        </p:blipFill>
        <p:spPr>
          <a:xfrm>
            <a:off x="7104572" y="549881"/>
            <a:ext cx="4551595" cy="6832379"/>
          </a:xfrm>
          <a:prstGeom prst="roundRect">
            <a:avLst>
              <a:gd name="adj" fmla="val 7435"/>
            </a:avLst>
          </a:prstGeom>
        </p:spPr>
      </p:pic>
      <p:sp>
        <p:nvSpPr>
          <p:cNvPr id="6" name="Rektangel 5"/>
          <p:cNvSpPr/>
          <p:nvPr/>
        </p:nvSpPr>
        <p:spPr>
          <a:xfrm>
            <a:off x="919365" y="4799521"/>
            <a:ext cx="5176634" cy="1077218"/>
          </a:xfrm>
          <a:prstGeom prst="rect">
            <a:avLst/>
          </a:prstGeom>
        </p:spPr>
        <p:txBody>
          <a:bodyPr wrap="square">
            <a:spAutoFit/>
          </a:bodyPr>
          <a:lstStyle/>
          <a:p>
            <a:r>
              <a:rPr lang="nb-NO" sz="3200" b="1" i="1" dirty="0">
                <a:solidFill>
                  <a:schemeClr val="bg1"/>
                </a:solidFill>
                <a:latin typeface="Montserrat Alternates Black" charset="0"/>
                <a:ea typeface="Montserrat Alternates Black" charset="0"/>
                <a:cs typeface="Montserrat Alternates Black" charset="0"/>
              </a:rPr>
              <a:t>Godt å høre, Michael! </a:t>
            </a:r>
            <a:br>
              <a:rPr lang="nb-NO" sz="3200" b="1" i="1" dirty="0">
                <a:solidFill>
                  <a:schemeClr val="bg1"/>
                </a:solidFill>
                <a:latin typeface="Montserrat Alternates Black" charset="0"/>
                <a:ea typeface="Montserrat Alternates Black" charset="0"/>
                <a:cs typeface="Montserrat Alternates Black" charset="0"/>
              </a:rPr>
            </a:br>
            <a:r>
              <a:rPr lang="nb-NO" sz="3200" b="1" i="1" dirty="0">
                <a:solidFill>
                  <a:schemeClr val="bg1"/>
                </a:solidFill>
                <a:latin typeface="Montserrat Alternates Black" charset="0"/>
                <a:ea typeface="Montserrat Alternates Black" charset="0"/>
                <a:cs typeface="Montserrat Alternates Black" charset="0"/>
              </a:rPr>
              <a:t>Nå ble jeg glad!</a:t>
            </a:r>
          </a:p>
        </p:txBody>
      </p:sp>
      <p:pic>
        <p:nvPicPr>
          <p:cNvPr id="8" name="Bilde 7"/>
          <p:cNvPicPr>
            <a:picLocks noChangeAspect="1"/>
          </p:cNvPicPr>
          <p:nvPr/>
        </p:nvPicPr>
        <p:blipFill>
          <a:blip r:embed="rId5"/>
          <a:stretch>
            <a:fillRect/>
          </a:stretch>
        </p:blipFill>
        <p:spPr>
          <a:xfrm>
            <a:off x="2830357" y="619364"/>
            <a:ext cx="3323218" cy="3565789"/>
          </a:xfrm>
          <a:prstGeom prst="rect">
            <a:avLst/>
          </a:prstGeom>
        </p:spPr>
      </p:pic>
    </p:spTree>
    <p:extLst>
      <p:ext uri="{BB962C8B-B14F-4D97-AF65-F5344CB8AC3E}">
        <p14:creationId xmlns:p14="http://schemas.microsoft.com/office/powerpoint/2010/main" val="15757142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7"/>
          <p:cNvGrpSpPr>
            <a:grpSpLocks/>
          </p:cNvGrpSpPr>
          <p:nvPr/>
        </p:nvGrpSpPr>
        <p:grpSpPr bwMode="auto">
          <a:xfrm>
            <a:off x="-5365617" y="827527"/>
            <a:ext cx="13370872" cy="6613804"/>
            <a:chOff x="3843499" y="3719582"/>
            <a:chExt cx="16665619" cy="8244192"/>
          </a:xfrm>
        </p:grpSpPr>
        <p:sp>
          <p:nvSpPr>
            <p:cNvPr id="8" name="Freeform 781"/>
            <p:cNvSpPr>
              <a:spLocks/>
            </p:cNvSpPr>
            <p:nvPr/>
          </p:nvSpPr>
          <p:spPr bwMode="auto">
            <a:xfrm>
              <a:off x="9817326" y="3757955"/>
              <a:ext cx="87069" cy="38373"/>
            </a:xfrm>
            <a:custGeom>
              <a:avLst/>
              <a:gdLst>
                <a:gd name="T0" fmla="*/ 4 w 9"/>
                <a:gd name="T1" fmla="*/ 3 h 4"/>
                <a:gd name="T2" fmla="*/ 1 w 9"/>
                <a:gd name="T3" fmla="*/ 2 h 4"/>
                <a:gd name="T4" fmla="*/ 5 w 9"/>
                <a:gd name="T5" fmla="*/ 2 h 4"/>
                <a:gd name="T6" fmla="*/ 0 w 9"/>
                <a:gd name="T7" fmla="*/ 0 h 4"/>
                <a:gd name="T8" fmla="*/ 9 w 9"/>
                <a:gd name="T9" fmla="*/ 2 h 4"/>
                <a:gd name="T10" fmla="*/ 5 w 9"/>
                <a:gd name="T11" fmla="*/ 2 h 4"/>
                <a:gd name="T12" fmla="*/ 4 w 9"/>
                <a:gd name="T13" fmla="*/ 3 h 4"/>
                <a:gd name="T14" fmla="*/ 4 w 9"/>
                <a:gd name="T15" fmla="*/ 3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4">
                  <a:moveTo>
                    <a:pt x="4" y="3"/>
                  </a:moveTo>
                  <a:cubicBezTo>
                    <a:pt x="4" y="3"/>
                    <a:pt x="1" y="2"/>
                    <a:pt x="1" y="2"/>
                  </a:cubicBezTo>
                  <a:cubicBezTo>
                    <a:pt x="1" y="2"/>
                    <a:pt x="4" y="2"/>
                    <a:pt x="5" y="2"/>
                  </a:cubicBezTo>
                  <a:cubicBezTo>
                    <a:pt x="3" y="1"/>
                    <a:pt x="1" y="2"/>
                    <a:pt x="0" y="0"/>
                  </a:cubicBezTo>
                  <a:cubicBezTo>
                    <a:pt x="1" y="1"/>
                    <a:pt x="8" y="0"/>
                    <a:pt x="9" y="2"/>
                  </a:cubicBezTo>
                  <a:cubicBezTo>
                    <a:pt x="9" y="2"/>
                    <a:pt x="6" y="2"/>
                    <a:pt x="5" y="2"/>
                  </a:cubicBezTo>
                  <a:cubicBezTo>
                    <a:pt x="5" y="2"/>
                    <a:pt x="7" y="4"/>
                    <a:pt x="4" y="3"/>
                  </a:cubicBezTo>
                  <a:cubicBezTo>
                    <a:pt x="3" y="3"/>
                    <a:pt x="6" y="4"/>
                    <a:pt x="4" y="3"/>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9" name="Freeform 403"/>
            <p:cNvSpPr>
              <a:spLocks/>
            </p:cNvSpPr>
            <p:nvPr/>
          </p:nvSpPr>
          <p:spPr bwMode="auto">
            <a:xfrm>
              <a:off x="16859594" y="9558111"/>
              <a:ext cx="1903715" cy="1424212"/>
            </a:xfrm>
            <a:custGeom>
              <a:avLst/>
              <a:gdLst>
                <a:gd name="T0" fmla="*/ 96 w 204"/>
                <a:gd name="T1" fmla="*/ 3 h 152"/>
                <a:gd name="T2" fmla="*/ 97 w 204"/>
                <a:gd name="T3" fmla="*/ 7 h 152"/>
                <a:gd name="T4" fmla="*/ 86 w 204"/>
                <a:gd name="T5" fmla="*/ 13 h 152"/>
                <a:gd name="T6" fmla="*/ 76 w 204"/>
                <a:gd name="T7" fmla="*/ 24 h 152"/>
                <a:gd name="T8" fmla="*/ 71 w 204"/>
                <a:gd name="T9" fmla="*/ 15 h 152"/>
                <a:gd name="T10" fmla="*/ 65 w 204"/>
                <a:gd name="T11" fmla="*/ 19 h 152"/>
                <a:gd name="T12" fmla="*/ 62 w 204"/>
                <a:gd name="T13" fmla="*/ 22 h 152"/>
                <a:gd name="T14" fmla="*/ 59 w 204"/>
                <a:gd name="T15" fmla="*/ 26 h 152"/>
                <a:gd name="T16" fmla="*/ 55 w 204"/>
                <a:gd name="T17" fmla="*/ 33 h 152"/>
                <a:gd name="T18" fmla="*/ 51 w 204"/>
                <a:gd name="T19" fmla="*/ 30 h 152"/>
                <a:gd name="T20" fmla="*/ 47 w 204"/>
                <a:gd name="T21" fmla="*/ 38 h 152"/>
                <a:gd name="T22" fmla="*/ 24 w 204"/>
                <a:gd name="T23" fmla="*/ 50 h 152"/>
                <a:gd name="T24" fmla="*/ 7 w 204"/>
                <a:gd name="T25" fmla="*/ 60 h 152"/>
                <a:gd name="T26" fmla="*/ 3 w 204"/>
                <a:gd name="T27" fmla="*/ 68 h 152"/>
                <a:gd name="T28" fmla="*/ 4 w 204"/>
                <a:gd name="T29" fmla="*/ 82 h 152"/>
                <a:gd name="T30" fmla="*/ 7 w 204"/>
                <a:gd name="T31" fmla="*/ 91 h 152"/>
                <a:gd name="T32" fmla="*/ 13 w 204"/>
                <a:gd name="T33" fmla="*/ 106 h 152"/>
                <a:gd name="T34" fmla="*/ 11 w 204"/>
                <a:gd name="T35" fmla="*/ 121 h 152"/>
                <a:gd name="T36" fmla="*/ 30 w 204"/>
                <a:gd name="T37" fmla="*/ 125 h 152"/>
                <a:gd name="T38" fmla="*/ 54 w 204"/>
                <a:gd name="T39" fmla="*/ 121 h 152"/>
                <a:gd name="T40" fmla="*/ 73 w 204"/>
                <a:gd name="T41" fmla="*/ 112 h 152"/>
                <a:gd name="T42" fmla="*/ 96 w 204"/>
                <a:gd name="T43" fmla="*/ 111 h 152"/>
                <a:gd name="T44" fmla="*/ 111 w 204"/>
                <a:gd name="T45" fmla="*/ 121 h 152"/>
                <a:gd name="T46" fmla="*/ 116 w 204"/>
                <a:gd name="T47" fmla="*/ 125 h 152"/>
                <a:gd name="T48" fmla="*/ 125 w 204"/>
                <a:gd name="T49" fmla="*/ 120 h 152"/>
                <a:gd name="T50" fmla="*/ 122 w 204"/>
                <a:gd name="T51" fmla="*/ 129 h 152"/>
                <a:gd name="T52" fmla="*/ 131 w 204"/>
                <a:gd name="T53" fmla="*/ 132 h 152"/>
                <a:gd name="T54" fmla="*/ 145 w 204"/>
                <a:gd name="T55" fmla="*/ 147 h 152"/>
                <a:gd name="T56" fmla="*/ 161 w 204"/>
                <a:gd name="T57" fmla="*/ 145 h 152"/>
                <a:gd name="T58" fmla="*/ 165 w 204"/>
                <a:gd name="T59" fmla="*/ 149 h 152"/>
                <a:gd name="T60" fmla="*/ 174 w 204"/>
                <a:gd name="T61" fmla="*/ 145 h 152"/>
                <a:gd name="T62" fmla="*/ 194 w 204"/>
                <a:gd name="T63" fmla="*/ 118 h 152"/>
                <a:gd name="T64" fmla="*/ 200 w 204"/>
                <a:gd name="T65" fmla="*/ 108 h 152"/>
                <a:gd name="T66" fmla="*/ 202 w 204"/>
                <a:gd name="T67" fmla="*/ 96 h 152"/>
                <a:gd name="T68" fmla="*/ 201 w 204"/>
                <a:gd name="T69" fmla="*/ 83 h 152"/>
                <a:gd name="T70" fmla="*/ 196 w 204"/>
                <a:gd name="T71" fmla="*/ 70 h 152"/>
                <a:gd name="T72" fmla="*/ 184 w 204"/>
                <a:gd name="T73" fmla="*/ 59 h 152"/>
                <a:gd name="T74" fmla="*/ 180 w 204"/>
                <a:gd name="T75" fmla="*/ 50 h 152"/>
                <a:gd name="T76" fmla="*/ 166 w 204"/>
                <a:gd name="T77" fmla="*/ 36 h 152"/>
                <a:gd name="T78" fmla="*/ 161 w 204"/>
                <a:gd name="T79" fmla="*/ 20 h 152"/>
                <a:gd name="T80" fmla="*/ 152 w 204"/>
                <a:gd name="T81" fmla="*/ 8 h 152"/>
                <a:gd name="T82" fmla="*/ 145 w 204"/>
                <a:gd name="T83" fmla="*/ 6 h 152"/>
                <a:gd name="T84" fmla="*/ 143 w 204"/>
                <a:gd name="T85" fmla="*/ 16 h 152"/>
                <a:gd name="T86" fmla="*/ 130 w 204"/>
                <a:gd name="T87" fmla="*/ 31 h 152"/>
                <a:gd name="T88" fmla="*/ 115 w 204"/>
                <a:gd name="T89" fmla="*/ 17 h 152"/>
                <a:gd name="T90" fmla="*/ 118 w 204"/>
                <a:gd name="T91" fmla="*/ 11 h 152"/>
                <a:gd name="T92" fmla="*/ 117 w 204"/>
                <a:gd name="T93" fmla="*/ 8 h 152"/>
                <a:gd name="T94" fmla="*/ 109 w 204"/>
                <a:gd name="T95" fmla="*/ 7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04" h="152">
                  <a:moveTo>
                    <a:pt x="101" y="4"/>
                  </a:moveTo>
                  <a:cubicBezTo>
                    <a:pt x="99" y="4"/>
                    <a:pt x="98" y="2"/>
                    <a:pt x="96" y="2"/>
                  </a:cubicBezTo>
                  <a:cubicBezTo>
                    <a:pt x="95" y="1"/>
                    <a:pt x="95" y="2"/>
                    <a:pt x="96" y="3"/>
                  </a:cubicBezTo>
                  <a:cubicBezTo>
                    <a:pt x="96" y="4"/>
                    <a:pt x="98" y="3"/>
                    <a:pt x="98" y="3"/>
                  </a:cubicBezTo>
                  <a:cubicBezTo>
                    <a:pt x="99" y="4"/>
                    <a:pt x="98" y="6"/>
                    <a:pt x="99" y="6"/>
                  </a:cubicBezTo>
                  <a:cubicBezTo>
                    <a:pt x="99" y="7"/>
                    <a:pt x="98" y="7"/>
                    <a:pt x="97" y="7"/>
                  </a:cubicBezTo>
                  <a:cubicBezTo>
                    <a:pt x="96" y="8"/>
                    <a:pt x="95" y="8"/>
                    <a:pt x="94" y="8"/>
                  </a:cubicBezTo>
                  <a:cubicBezTo>
                    <a:pt x="92" y="7"/>
                    <a:pt x="92" y="8"/>
                    <a:pt x="90" y="8"/>
                  </a:cubicBezTo>
                  <a:cubicBezTo>
                    <a:pt x="87" y="9"/>
                    <a:pt x="88" y="12"/>
                    <a:pt x="86" y="13"/>
                  </a:cubicBezTo>
                  <a:cubicBezTo>
                    <a:pt x="84" y="15"/>
                    <a:pt x="83" y="18"/>
                    <a:pt x="84" y="20"/>
                  </a:cubicBezTo>
                  <a:cubicBezTo>
                    <a:pt x="86" y="23"/>
                    <a:pt x="81" y="21"/>
                    <a:pt x="80" y="21"/>
                  </a:cubicBezTo>
                  <a:cubicBezTo>
                    <a:pt x="79" y="21"/>
                    <a:pt x="76" y="24"/>
                    <a:pt x="76" y="24"/>
                  </a:cubicBezTo>
                  <a:cubicBezTo>
                    <a:pt x="76" y="24"/>
                    <a:pt x="75" y="19"/>
                    <a:pt x="74" y="18"/>
                  </a:cubicBezTo>
                  <a:cubicBezTo>
                    <a:pt x="74" y="17"/>
                    <a:pt x="73" y="17"/>
                    <a:pt x="72" y="17"/>
                  </a:cubicBezTo>
                  <a:cubicBezTo>
                    <a:pt x="71" y="16"/>
                    <a:pt x="71" y="16"/>
                    <a:pt x="71" y="15"/>
                  </a:cubicBezTo>
                  <a:cubicBezTo>
                    <a:pt x="70" y="14"/>
                    <a:pt x="70" y="16"/>
                    <a:pt x="70" y="17"/>
                  </a:cubicBezTo>
                  <a:cubicBezTo>
                    <a:pt x="69" y="17"/>
                    <a:pt x="68" y="17"/>
                    <a:pt x="68" y="16"/>
                  </a:cubicBezTo>
                  <a:cubicBezTo>
                    <a:pt x="66" y="16"/>
                    <a:pt x="67" y="20"/>
                    <a:pt x="65" y="19"/>
                  </a:cubicBezTo>
                  <a:cubicBezTo>
                    <a:pt x="65" y="19"/>
                    <a:pt x="64" y="18"/>
                    <a:pt x="64" y="18"/>
                  </a:cubicBezTo>
                  <a:cubicBezTo>
                    <a:pt x="63" y="19"/>
                    <a:pt x="63" y="19"/>
                    <a:pt x="63" y="19"/>
                  </a:cubicBezTo>
                  <a:cubicBezTo>
                    <a:pt x="60" y="18"/>
                    <a:pt x="62" y="22"/>
                    <a:pt x="62" y="22"/>
                  </a:cubicBezTo>
                  <a:cubicBezTo>
                    <a:pt x="62" y="22"/>
                    <a:pt x="60" y="22"/>
                    <a:pt x="60" y="22"/>
                  </a:cubicBezTo>
                  <a:cubicBezTo>
                    <a:pt x="60" y="23"/>
                    <a:pt x="61" y="23"/>
                    <a:pt x="61" y="23"/>
                  </a:cubicBezTo>
                  <a:cubicBezTo>
                    <a:pt x="60" y="25"/>
                    <a:pt x="59" y="23"/>
                    <a:pt x="59" y="26"/>
                  </a:cubicBezTo>
                  <a:cubicBezTo>
                    <a:pt x="59" y="27"/>
                    <a:pt x="60" y="27"/>
                    <a:pt x="60" y="28"/>
                  </a:cubicBezTo>
                  <a:cubicBezTo>
                    <a:pt x="60" y="30"/>
                    <a:pt x="53" y="26"/>
                    <a:pt x="53" y="29"/>
                  </a:cubicBezTo>
                  <a:cubicBezTo>
                    <a:pt x="53" y="30"/>
                    <a:pt x="57" y="32"/>
                    <a:pt x="55" y="33"/>
                  </a:cubicBezTo>
                  <a:cubicBezTo>
                    <a:pt x="54" y="33"/>
                    <a:pt x="54" y="32"/>
                    <a:pt x="54" y="33"/>
                  </a:cubicBezTo>
                  <a:cubicBezTo>
                    <a:pt x="53" y="34"/>
                    <a:pt x="53" y="34"/>
                    <a:pt x="52" y="33"/>
                  </a:cubicBezTo>
                  <a:cubicBezTo>
                    <a:pt x="51" y="33"/>
                    <a:pt x="52" y="31"/>
                    <a:pt x="51" y="30"/>
                  </a:cubicBezTo>
                  <a:cubicBezTo>
                    <a:pt x="50" y="28"/>
                    <a:pt x="48" y="32"/>
                    <a:pt x="47" y="33"/>
                  </a:cubicBezTo>
                  <a:cubicBezTo>
                    <a:pt x="47" y="34"/>
                    <a:pt x="46" y="35"/>
                    <a:pt x="46" y="36"/>
                  </a:cubicBezTo>
                  <a:cubicBezTo>
                    <a:pt x="46" y="36"/>
                    <a:pt x="47" y="37"/>
                    <a:pt x="47" y="38"/>
                  </a:cubicBezTo>
                  <a:cubicBezTo>
                    <a:pt x="47" y="38"/>
                    <a:pt x="45" y="40"/>
                    <a:pt x="44" y="41"/>
                  </a:cubicBezTo>
                  <a:cubicBezTo>
                    <a:pt x="41" y="44"/>
                    <a:pt x="38" y="46"/>
                    <a:pt x="34" y="47"/>
                  </a:cubicBezTo>
                  <a:cubicBezTo>
                    <a:pt x="31" y="47"/>
                    <a:pt x="28" y="49"/>
                    <a:pt x="24" y="50"/>
                  </a:cubicBezTo>
                  <a:cubicBezTo>
                    <a:pt x="21" y="51"/>
                    <a:pt x="18" y="51"/>
                    <a:pt x="15" y="53"/>
                  </a:cubicBezTo>
                  <a:cubicBezTo>
                    <a:pt x="13" y="55"/>
                    <a:pt x="12" y="55"/>
                    <a:pt x="10" y="56"/>
                  </a:cubicBezTo>
                  <a:cubicBezTo>
                    <a:pt x="9" y="57"/>
                    <a:pt x="7" y="60"/>
                    <a:pt x="7" y="60"/>
                  </a:cubicBezTo>
                  <a:cubicBezTo>
                    <a:pt x="6" y="60"/>
                    <a:pt x="7" y="57"/>
                    <a:pt x="7" y="56"/>
                  </a:cubicBezTo>
                  <a:cubicBezTo>
                    <a:pt x="5" y="56"/>
                    <a:pt x="4" y="61"/>
                    <a:pt x="4" y="61"/>
                  </a:cubicBezTo>
                  <a:cubicBezTo>
                    <a:pt x="5" y="64"/>
                    <a:pt x="3" y="65"/>
                    <a:pt x="3" y="68"/>
                  </a:cubicBezTo>
                  <a:cubicBezTo>
                    <a:pt x="3" y="69"/>
                    <a:pt x="8" y="80"/>
                    <a:pt x="6" y="81"/>
                  </a:cubicBezTo>
                  <a:cubicBezTo>
                    <a:pt x="6" y="81"/>
                    <a:pt x="3" y="77"/>
                    <a:pt x="3" y="77"/>
                  </a:cubicBezTo>
                  <a:cubicBezTo>
                    <a:pt x="3" y="78"/>
                    <a:pt x="6" y="81"/>
                    <a:pt x="4" y="82"/>
                  </a:cubicBezTo>
                  <a:cubicBezTo>
                    <a:pt x="2" y="82"/>
                    <a:pt x="2" y="77"/>
                    <a:pt x="0" y="77"/>
                  </a:cubicBezTo>
                  <a:cubicBezTo>
                    <a:pt x="0" y="77"/>
                    <a:pt x="6" y="85"/>
                    <a:pt x="6" y="86"/>
                  </a:cubicBezTo>
                  <a:cubicBezTo>
                    <a:pt x="7" y="87"/>
                    <a:pt x="6" y="89"/>
                    <a:pt x="7" y="91"/>
                  </a:cubicBezTo>
                  <a:cubicBezTo>
                    <a:pt x="8" y="93"/>
                    <a:pt x="9" y="94"/>
                    <a:pt x="10" y="96"/>
                  </a:cubicBezTo>
                  <a:cubicBezTo>
                    <a:pt x="11" y="97"/>
                    <a:pt x="11" y="100"/>
                    <a:pt x="11" y="101"/>
                  </a:cubicBezTo>
                  <a:cubicBezTo>
                    <a:pt x="11" y="103"/>
                    <a:pt x="12" y="105"/>
                    <a:pt x="13" y="106"/>
                  </a:cubicBezTo>
                  <a:cubicBezTo>
                    <a:pt x="14" y="109"/>
                    <a:pt x="14" y="110"/>
                    <a:pt x="14" y="113"/>
                  </a:cubicBezTo>
                  <a:cubicBezTo>
                    <a:pt x="14" y="114"/>
                    <a:pt x="14" y="119"/>
                    <a:pt x="14" y="119"/>
                  </a:cubicBezTo>
                  <a:cubicBezTo>
                    <a:pt x="13" y="120"/>
                    <a:pt x="12" y="120"/>
                    <a:pt x="11" y="121"/>
                  </a:cubicBezTo>
                  <a:cubicBezTo>
                    <a:pt x="10" y="124"/>
                    <a:pt x="12" y="124"/>
                    <a:pt x="13" y="125"/>
                  </a:cubicBezTo>
                  <a:cubicBezTo>
                    <a:pt x="17" y="127"/>
                    <a:pt x="20" y="129"/>
                    <a:pt x="25" y="128"/>
                  </a:cubicBezTo>
                  <a:cubicBezTo>
                    <a:pt x="27" y="127"/>
                    <a:pt x="29" y="126"/>
                    <a:pt x="30" y="125"/>
                  </a:cubicBezTo>
                  <a:cubicBezTo>
                    <a:pt x="33" y="124"/>
                    <a:pt x="32" y="125"/>
                    <a:pt x="33" y="123"/>
                  </a:cubicBezTo>
                  <a:cubicBezTo>
                    <a:pt x="35" y="121"/>
                    <a:pt x="42" y="121"/>
                    <a:pt x="44" y="122"/>
                  </a:cubicBezTo>
                  <a:cubicBezTo>
                    <a:pt x="47" y="122"/>
                    <a:pt x="52" y="124"/>
                    <a:pt x="54" y="121"/>
                  </a:cubicBezTo>
                  <a:cubicBezTo>
                    <a:pt x="55" y="120"/>
                    <a:pt x="55" y="118"/>
                    <a:pt x="57" y="117"/>
                  </a:cubicBezTo>
                  <a:cubicBezTo>
                    <a:pt x="59" y="116"/>
                    <a:pt x="61" y="115"/>
                    <a:pt x="63" y="114"/>
                  </a:cubicBezTo>
                  <a:cubicBezTo>
                    <a:pt x="66" y="112"/>
                    <a:pt x="70" y="114"/>
                    <a:pt x="73" y="112"/>
                  </a:cubicBezTo>
                  <a:cubicBezTo>
                    <a:pt x="78" y="110"/>
                    <a:pt x="82" y="110"/>
                    <a:pt x="88" y="109"/>
                  </a:cubicBezTo>
                  <a:cubicBezTo>
                    <a:pt x="89" y="109"/>
                    <a:pt x="90" y="108"/>
                    <a:pt x="92" y="108"/>
                  </a:cubicBezTo>
                  <a:cubicBezTo>
                    <a:pt x="93" y="109"/>
                    <a:pt x="95" y="110"/>
                    <a:pt x="96" y="111"/>
                  </a:cubicBezTo>
                  <a:cubicBezTo>
                    <a:pt x="97" y="111"/>
                    <a:pt x="107" y="113"/>
                    <a:pt x="107" y="114"/>
                  </a:cubicBezTo>
                  <a:cubicBezTo>
                    <a:pt x="106" y="115"/>
                    <a:pt x="105" y="118"/>
                    <a:pt x="107" y="117"/>
                  </a:cubicBezTo>
                  <a:cubicBezTo>
                    <a:pt x="108" y="117"/>
                    <a:pt x="110" y="120"/>
                    <a:pt x="111" y="121"/>
                  </a:cubicBezTo>
                  <a:cubicBezTo>
                    <a:pt x="112" y="122"/>
                    <a:pt x="112" y="123"/>
                    <a:pt x="112" y="125"/>
                  </a:cubicBezTo>
                  <a:cubicBezTo>
                    <a:pt x="113" y="126"/>
                    <a:pt x="115" y="128"/>
                    <a:pt x="115" y="128"/>
                  </a:cubicBezTo>
                  <a:cubicBezTo>
                    <a:pt x="115" y="127"/>
                    <a:pt x="114" y="126"/>
                    <a:pt x="116" y="125"/>
                  </a:cubicBezTo>
                  <a:cubicBezTo>
                    <a:pt x="117" y="124"/>
                    <a:pt x="118" y="123"/>
                    <a:pt x="120" y="122"/>
                  </a:cubicBezTo>
                  <a:cubicBezTo>
                    <a:pt x="121" y="121"/>
                    <a:pt x="126" y="116"/>
                    <a:pt x="125" y="115"/>
                  </a:cubicBezTo>
                  <a:cubicBezTo>
                    <a:pt x="126" y="117"/>
                    <a:pt x="125" y="118"/>
                    <a:pt x="125" y="120"/>
                  </a:cubicBezTo>
                  <a:cubicBezTo>
                    <a:pt x="126" y="121"/>
                    <a:pt x="124" y="122"/>
                    <a:pt x="124" y="122"/>
                  </a:cubicBezTo>
                  <a:cubicBezTo>
                    <a:pt x="123" y="124"/>
                    <a:pt x="123" y="125"/>
                    <a:pt x="123" y="126"/>
                  </a:cubicBezTo>
                  <a:cubicBezTo>
                    <a:pt x="123" y="128"/>
                    <a:pt x="119" y="129"/>
                    <a:pt x="122" y="129"/>
                  </a:cubicBezTo>
                  <a:cubicBezTo>
                    <a:pt x="126" y="129"/>
                    <a:pt x="124" y="125"/>
                    <a:pt x="125" y="123"/>
                  </a:cubicBezTo>
                  <a:cubicBezTo>
                    <a:pt x="125" y="123"/>
                    <a:pt x="129" y="127"/>
                    <a:pt x="128" y="129"/>
                  </a:cubicBezTo>
                  <a:cubicBezTo>
                    <a:pt x="125" y="133"/>
                    <a:pt x="129" y="130"/>
                    <a:pt x="131" y="132"/>
                  </a:cubicBezTo>
                  <a:cubicBezTo>
                    <a:pt x="134" y="135"/>
                    <a:pt x="134" y="136"/>
                    <a:pt x="134" y="139"/>
                  </a:cubicBezTo>
                  <a:cubicBezTo>
                    <a:pt x="133" y="142"/>
                    <a:pt x="137" y="145"/>
                    <a:pt x="139" y="145"/>
                  </a:cubicBezTo>
                  <a:cubicBezTo>
                    <a:pt x="141" y="146"/>
                    <a:pt x="143" y="147"/>
                    <a:pt x="145" y="147"/>
                  </a:cubicBezTo>
                  <a:cubicBezTo>
                    <a:pt x="147" y="147"/>
                    <a:pt x="151" y="152"/>
                    <a:pt x="153" y="151"/>
                  </a:cubicBezTo>
                  <a:cubicBezTo>
                    <a:pt x="155" y="150"/>
                    <a:pt x="157" y="149"/>
                    <a:pt x="158" y="147"/>
                  </a:cubicBezTo>
                  <a:cubicBezTo>
                    <a:pt x="158" y="147"/>
                    <a:pt x="160" y="144"/>
                    <a:pt x="161" y="145"/>
                  </a:cubicBezTo>
                  <a:cubicBezTo>
                    <a:pt x="161" y="146"/>
                    <a:pt x="159" y="147"/>
                    <a:pt x="160" y="148"/>
                  </a:cubicBezTo>
                  <a:cubicBezTo>
                    <a:pt x="161" y="149"/>
                    <a:pt x="161" y="146"/>
                    <a:pt x="162" y="146"/>
                  </a:cubicBezTo>
                  <a:cubicBezTo>
                    <a:pt x="162" y="146"/>
                    <a:pt x="164" y="149"/>
                    <a:pt x="165" y="149"/>
                  </a:cubicBezTo>
                  <a:cubicBezTo>
                    <a:pt x="165" y="150"/>
                    <a:pt x="167" y="152"/>
                    <a:pt x="168" y="152"/>
                  </a:cubicBezTo>
                  <a:cubicBezTo>
                    <a:pt x="167" y="152"/>
                    <a:pt x="170" y="149"/>
                    <a:pt x="170" y="149"/>
                  </a:cubicBezTo>
                  <a:cubicBezTo>
                    <a:pt x="172" y="148"/>
                    <a:pt x="173" y="146"/>
                    <a:pt x="174" y="145"/>
                  </a:cubicBezTo>
                  <a:cubicBezTo>
                    <a:pt x="177" y="144"/>
                    <a:pt x="185" y="146"/>
                    <a:pt x="185" y="142"/>
                  </a:cubicBezTo>
                  <a:cubicBezTo>
                    <a:pt x="186" y="137"/>
                    <a:pt x="187" y="134"/>
                    <a:pt x="188" y="130"/>
                  </a:cubicBezTo>
                  <a:cubicBezTo>
                    <a:pt x="190" y="126"/>
                    <a:pt x="191" y="122"/>
                    <a:pt x="194" y="118"/>
                  </a:cubicBezTo>
                  <a:cubicBezTo>
                    <a:pt x="195" y="117"/>
                    <a:pt x="197" y="116"/>
                    <a:pt x="198" y="114"/>
                  </a:cubicBezTo>
                  <a:cubicBezTo>
                    <a:pt x="198" y="113"/>
                    <a:pt x="198" y="113"/>
                    <a:pt x="198" y="112"/>
                  </a:cubicBezTo>
                  <a:cubicBezTo>
                    <a:pt x="199" y="111"/>
                    <a:pt x="200" y="110"/>
                    <a:pt x="200" y="108"/>
                  </a:cubicBezTo>
                  <a:cubicBezTo>
                    <a:pt x="201" y="106"/>
                    <a:pt x="200" y="104"/>
                    <a:pt x="201" y="102"/>
                  </a:cubicBezTo>
                  <a:cubicBezTo>
                    <a:pt x="201" y="101"/>
                    <a:pt x="202" y="100"/>
                    <a:pt x="202" y="99"/>
                  </a:cubicBezTo>
                  <a:cubicBezTo>
                    <a:pt x="203" y="98"/>
                    <a:pt x="201" y="97"/>
                    <a:pt x="202" y="96"/>
                  </a:cubicBezTo>
                  <a:cubicBezTo>
                    <a:pt x="203" y="95"/>
                    <a:pt x="204" y="92"/>
                    <a:pt x="203" y="91"/>
                  </a:cubicBezTo>
                  <a:cubicBezTo>
                    <a:pt x="203" y="89"/>
                    <a:pt x="202" y="88"/>
                    <a:pt x="202" y="87"/>
                  </a:cubicBezTo>
                  <a:cubicBezTo>
                    <a:pt x="201" y="86"/>
                    <a:pt x="201" y="84"/>
                    <a:pt x="201" y="83"/>
                  </a:cubicBezTo>
                  <a:cubicBezTo>
                    <a:pt x="200" y="79"/>
                    <a:pt x="203" y="77"/>
                    <a:pt x="202" y="73"/>
                  </a:cubicBezTo>
                  <a:cubicBezTo>
                    <a:pt x="202" y="74"/>
                    <a:pt x="201" y="76"/>
                    <a:pt x="200" y="76"/>
                  </a:cubicBezTo>
                  <a:cubicBezTo>
                    <a:pt x="198" y="76"/>
                    <a:pt x="197" y="72"/>
                    <a:pt x="196" y="70"/>
                  </a:cubicBezTo>
                  <a:cubicBezTo>
                    <a:pt x="194" y="67"/>
                    <a:pt x="190" y="67"/>
                    <a:pt x="190" y="62"/>
                  </a:cubicBezTo>
                  <a:cubicBezTo>
                    <a:pt x="189" y="60"/>
                    <a:pt x="188" y="60"/>
                    <a:pt x="187" y="59"/>
                  </a:cubicBezTo>
                  <a:cubicBezTo>
                    <a:pt x="185" y="58"/>
                    <a:pt x="185" y="61"/>
                    <a:pt x="184" y="59"/>
                  </a:cubicBezTo>
                  <a:cubicBezTo>
                    <a:pt x="184" y="56"/>
                    <a:pt x="183" y="55"/>
                    <a:pt x="181" y="53"/>
                  </a:cubicBezTo>
                  <a:cubicBezTo>
                    <a:pt x="181" y="53"/>
                    <a:pt x="180" y="52"/>
                    <a:pt x="180" y="51"/>
                  </a:cubicBezTo>
                  <a:cubicBezTo>
                    <a:pt x="179" y="51"/>
                    <a:pt x="180" y="49"/>
                    <a:pt x="180" y="50"/>
                  </a:cubicBezTo>
                  <a:cubicBezTo>
                    <a:pt x="178" y="48"/>
                    <a:pt x="176" y="47"/>
                    <a:pt x="174" y="46"/>
                  </a:cubicBezTo>
                  <a:cubicBezTo>
                    <a:pt x="172" y="44"/>
                    <a:pt x="169" y="45"/>
                    <a:pt x="168" y="43"/>
                  </a:cubicBezTo>
                  <a:cubicBezTo>
                    <a:pt x="166" y="41"/>
                    <a:pt x="167" y="37"/>
                    <a:pt x="166" y="36"/>
                  </a:cubicBezTo>
                  <a:cubicBezTo>
                    <a:pt x="166" y="34"/>
                    <a:pt x="166" y="32"/>
                    <a:pt x="165" y="31"/>
                  </a:cubicBezTo>
                  <a:cubicBezTo>
                    <a:pt x="164" y="30"/>
                    <a:pt x="163" y="30"/>
                    <a:pt x="163" y="28"/>
                  </a:cubicBezTo>
                  <a:cubicBezTo>
                    <a:pt x="163" y="26"/>
                    <a:pt x="163" y="23"/>
                    <a:pt x="161" y="20"/>
                  </a:cubicBezTo>
                  <a:cubicBezTo>
                    <a:pt x="160" y="20"/>
                    <a:pt x="158" y="17"/>
                    <a:pt x="158" y="18"/>
                  </a:cubicBezTo>
                  <a:cubicBezTo>
                    <a:pt x="156" y="18"/>
                    <a:pt x="156" y="19"/>
                    <a:pt x="155" y="17"/>
                  </a:cubicBezTo>
                  <a:cubicBezTo>
                    <a:pt x="153" y="15"/>
                    <a:pt x="154" y="11"/>
                    <a:pt x="152" y="8"/>
                  </a:cubicBezTo>
                  <a:cubicBezTo>
                    <a:pt x="152" y="7"/>
                    <a:pt x="148" y="0"/>
                    <a:pt x="148" y="0"/>
                  </a:cubicBezTo>
                  <a:cubicBezTo>
                    <a:pt x="147" y="0"/>
                    <a:pt x="147" y="2"/>
                    <a:pt x="147" y="3"/>
                  </a:cubicBezTo>
                  <a:cubicBezTo>
                    <a:pt x="147" y="4"/>
                    <a:pt x="146" y="5"/>
                    <a:pt x="145" y="6"/>
                  </a:cubicBezTo>
                  <a:cubicBezTo>
                    <a:pt x="145" y="6"/>
                    <a:pt x="143" y="8"/>
                    <a:pt x="144" y="9"/>
                  </a:cubicBezTo>
                  <a:cubicBezTo>
                    <a:pt x="144" y="9"/>
                    <a:pt x="146" y="9"/>
                    <a:pt x="145" y="10"/>
                  </a:cubicBezTo>
                  <a:cubicBezTo>
                    <a:pt x="144" y="10"/>
                    <a:pt x="143" y="15"/>
                    <a:pt x="143" y="16"/>
                  </a:cubicBezTo>
                  <a:cubicBezTo>
                    <a:pt x="144" y="18"/>
                    <a:pt x="144" y="20"/>
                    <a:pt x="144" y="22"/>
                  </a:cubicBezTo>
                  <a:cubicBezTo>
                    <a:pt x="143" y="26"/>
                    <a:pt x="143" y="36"/>
                    <a:pt x="137" y="36"/>
                  </a:cubicBezTo>
                  <a:cubicBezTo>
                    <a:pt x="133" y="36"/>
                    <a:pt x="133" y="32"/>
                    <a:pt x="130" y="31"/>
                  </a:cubicBezTo>
                  <a:cubicBezTo>
                    <a:pt x="128" y="30"/>
                    <a:pt x="126" y="30"/>
                    <a:pt x="124" y="28"/>
                  </a:cubicBezTo>
                  <a:cubicBezTo>
                    <a:pt x="123" y="27"/>
                    <a:pt x="112" y="21"/>
                    <a:pt x="113" y="20"/>
                  </a:cubicBezTo>
                  <a:cubicBezTo>
                    <a:pt x="113" y="19"/>
                    <a:pt x="114" y="18"/>
                    <a:pt x="115" y="17"/>
                  </a:cubicBezTo>
                  <a:cubicBezTo>
                    <a:pt x="115" y="16"/>
                    <a:pt x="117" y="16"/>
                    <a:pt x="117" y="15"/>
                  </a:cubicBezTo>
                  <a:cubicBezTo>
                    <a:pt x="117" y="15"/>
                    <a:pt x="116" y="14"/>
                    <a:pt x="116" y="13"/>
                  </a:cubicBezTo>
                  <a:cubicBezTo>
                    <a:pt x="117" y="12"/>
                    <a:pt x="117" y="12"/>
                    <a:pt x="118" y="11"/>
                  </a:cubicBezTo>
                  <a:cubicBezTo>
                    <a:pt x="118" y="10"/>
                    <a:pt x="120" y="9"/>
                    <a:pt x="121" y="8"/>
                  </a:cubicBezTo>
                  <a:cubicBezTo>
                    <a:pt x="121" y="7"/>
                    <a:pt x="119" y="5"/>
                    <a:pt x="118" y="6"/>
                  </a:cubicBezTo>
                  <a:cubicBezTo>
                    <a:pt x="118" y="6"/>
                    <a:pt x="117" y="8"/>
                    <a:pt x="117" y="8"/>
                  </a:cubicBezTo>
                  <a:cubicBezTo>
                    <a:pt x="116" y="7"/>
                    <a:pt x="116" y="7"/>
                    <a:pt x="115" y="6"/>
                  </a:cubicBezTo>
                  <a:cubicBezTo>
                    <a:pt x="115" y="5"/>
                    <a:pt x="113" y="7"/>
                    <a:pt x="112" y="7"/>
                  </a:cubicBezTo>
                  <a:cubicBezTo>
                    <a:pt x="111" y="8"/>
                    <a:pt x="110" y="7"/>
                    <a:pt x="109" y="7"/>
                  </a:cubicBezTo>
                  <a:cubicBezTo>
                    <a:pt x="107" y="6"/>
                    <a:pt x="104" y="5"/>
                    <a:pt x="101" y="4"/>
                  </a:cubicBezTo>
                  <a:cubicBezTo>
                    <a:pt x="99" y="4"/>
                    <a:pt x="103" y="5"/>
                    <a:pt x="101"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0" name="Freeform 404"/>
            <p:cNvSpPr>
              <a:spLocks/>
            </p:cNvSpPr>
            <p:nvPr/>
          </p:nvSpPr>
          <p:spPr bwMode="auto">
            <a:xfrm>
              <a:off x="11417037" y="5927479"/>
              <a:ext cx="371888" cy="563781"/>
            </a:xfrm>
            <a:custGeom>
              <a:avLst/>
              <a:gdLst>
                <a:gd name="T0" fmla="*/ 7 w 40"/>
                <a:gd name="T1" fmla="*/ 0 h 60"/>
                <a:gd name="T2" fmla="*/ 4 w 40"/>
                <a:gd name="T3" fmla="*/ 3 h 60"/>
                <a:gd name="T4" fmla="*/ 2 w 40"/>
                <a:gd name="T5" fmla="*/ 8 h 60"/>
                <a:gd name="T6" fmla="*/ 5 w 40"/>
                <a:gd name="T7" fmla="*/ 14 h 60"/>
                <a:gd name="T8" fmla="*/ 3 w 40"/>
                <a:gd name="T9" fmla="*/ 18 h 60"/>
                <a:gd name="T10" fmla="*/ 3 w 40"/>
                <a:gd name="T11" fmla="*/ 19 h 60"/>
                <a:gd name="T12" fmla="*/ 2 w 40"/>
                <a:gd name="T13" fmla="*/ 23 h 60"/>
                <a:gd name="T14" fmla="*/ 5 w 40"/>
                <a:gd name="T15" fmla="*/ 23 h 60"/>
                <a:gd name="T16" fmla="*/ 7 w 40"/>
                <a:gd name="T17" fmla="*/ 19 h 60"/>
                <a:gd name="T18" fmla="*/ 7 w 40"/>
                <a:gd name="T19" fmla="*/ 23 h 60"/>
                <a:gd name="T20" fmla="*/ 11 w 40"/>
                <a:gd name="T21" fmla="*/ 27 h 60"/>
                <a:gd name="T22" fmla="*/ 14 w 40"/>
                <a:gd name="T23" fmla="*/ 30 h 60"/>
                <a:gd name="T24" fmla="*/ 16 w 40"/>
                <a:gd name="T25" fmla="*/ 36 h 60"/>
                <a:gd name="T26" fmla="*/ 8 w 40"/>
                <a:gd name="T27" fmla="*/ 39 h 60"/>
                <a:gd name="T28" fmla="*/ 9 w 40"/>
                <a:gd name="T29" fmla="*/ 42 h 60"/>
                <a:gd name="T30" fmla="*/ 5 w 40"/>
                <a:gd name="T31" fmla="*/ 47 h 60"/>
                <a:gd name="T32" fmla="*/ 9 w 40"/>
                <a:gd name="T33" fmla="*/ 48 h 60"/>
                <a:gd name="T34" fmla="*/ 18 w 40"/>
                <a:gd name="T35" fmla="*/ 48 h 60"/>
                <a:gd name="T36" fmla="*/ 10 w 40"/>
                <a:gd name="T37" fmla="*/ 52 h 60"/>
                <a:gd name="T38" fmla="*/ 7 w 40"/>
                <a:gd name="T39" fmla="*/ 55 h 60"/>
                <a:gd name="T40" fmla="*/ 3 w 40"/>
                <a:gd name="T41" fmla="*/ 59 h 60"/>
                <a:gd name="T42" fmla="*/ 5 w 40"/>
                <a:gd name="T43" fmla="*/ 60 h 60"/>
                <a:gd name="T44" fmla="*/ 12 w 40"/>
                <a:gd name="T45" fmla="*/ 57 h 60"/>
                <a:gd name="T46" fmla="*/ 19 w 40"/>
                <a:gd name="T47" fmla="*/ 55 h 60"/>
                <a:gd name="T48" fmla="*/ 27 w 40"/>
                <a:gd name="T49" fmla="*/ 54 h 60"/>
                <a:gd name="T50" fmla="*/ 38 w 40"/>
                <a:gd name="T51" fmla="*/ 51 h 60"/>
                <a:gd name="T52" fmla="*/ 38 w 40"/>
                <a:gd name="T53" fmla="*/ 46 h 60"/>
                <a:gd name="T54" fmla="*/ 32 w 40"/>
                <a:gd name="T55" fmla="*/ 41 h 60"/>
                <a:gd name="T56" fmla="*/ 31 w 40"/>
                <a:gd name="T57" fmla="*/ 36 h 60"/>
                <a:gd name="T58" fmla="*/ 30 w 40"/>
                <a:gd name="T59" fmla="*/ 34 h 60"/>
                <a:gd name="T60" fmla="*/ 23 w 40"/>
                <a:gd name="T61" fmla="*/ 25 h 60"/>
                <a:gd name="T62" fmla="*/ 12 w 40"/>
                <a:gd name="T63" fmla="*/ 18 h 60"/>
                <a:gd name="T64" fmla="*/ 14 w 40"/>
                <a:gd name="T65" fmla="*/ 16 h 60"/>
                <a:gd name="T66" fmla="*/ 21 w 40"/>
                <a:gd name="T67" fmla="*/ 8 h 60"/>
                <a:gd name="T68" fmla="*/ 9 w 40"/>
                <a:gd name="T69" fmla="*/ 7 h 60"/>
                <a:gd name="T70" fmla="*/ 9 w 40"/>
                <a:gd name="T71" fmla="*/ 6 h 60"/>
                <a:gd name="T72" fmla="*/ 15 w 40"/>
                <a:gd name="T73"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0" h="60">
                  <a:moveTo>
                    <a:pt x="15" y="0"/>
                  </a:moveTo>
                  <a:cubicBezTo>
                    <a:pt x="12" y="0"/>
                    <a:pt x="10" y="1"/>
                    <a:pt x="7" y="0"/>
                  </a:cubicBezTo>
                  <a:cubicBezTo>
                    <a:pt x="6" y="0"/>
                    <a:pt x="5" y="0"/>
                    <a:pt x="5" y="1"/>
                  </a:cubicBezTo>
                  <a:cubicBezTo>
                    <a:pt x="6" y="3"/>
                    <a:pt x="5" y="2"/>
                    <a:pt x="4" y="3"/>
                  </a:cubicBezTo>
                  <a:cubicBezTo>
                    <a:pt x="5" y="2"/>
                    <a:pt x="5" y="4"/>
                    <a:pt x="5" y="4"/>
                  </a:cubicBezTo>
                  <a:cubicBezTo>
                    <a:pt x="4" y="6"/>
                    <a:pt x="1" y="5"/>
                    <a:pt x="2" y="8"/>
                  </a:cubicBezTo>
                  <a:cubicBezTo>
                    <a:pt x="4" y="10"/>
                    <a:pt x="3" y="11"/>
                    <a:pt x="2" y="13"/>
                  </a:cubicBezTo>
                  <a:cubicBezTo>
                    <a:pt x="2" y="15"/>
                    <a:pt x="4" y="15"/>
                    <a:pt x="5" y="14"/>
                  </a:cubicBezTo>
                  <a:cubicBezTo>
                    <a:pt x="4" y="15"/>
                    <a:pt x="5" y="15"/>
                    <a:pt x="5" y="16"/>
                  </a:cubicBezTo>
                  <a:cubicBezTo>
                    <a:pt x="5" y="15"/>
                    <a:pt x="3" y="18"/>
                    <a:pt x="3" y="18"/>
                  </a:cubicBezTo>
                  <a:cubicBezTo>
                    <a:pt x="2" y="18"/>
                    <a:pt x="0" y="18"/>
                    <a:pt x="0" y="20"/>
                  </a:cubicBezTo>
                  <a:cubicBezTo>
                    <a:pt x="1" y="20"/>
                    <a:pt x="2" y="18"/>
                    <a:pt x="3" y="19"/>
                  </a:cubicBezTo>
                  <a:cubicBezTo>
                    <a:pt x="3" y="20"/>
                    <a:pt x="3" y="21"/>
                    <a:pt x="3" y="21"/>
                  </a:cubicBezTo>
                  <a:cubicBezTo>
                    <a:pt x="2" y="22"/>
                    <a:pt x="2" y="23"/>
                    <a:pt x="2" y="23"/>
                  </a:cubicBezTo>
                  <a:cubicBezTo>
                    <a:pt x="2" y="24"/>
                    <a:pt x="3" y="22"/>
                    <a:pt x="4" y="22"/>
                  </a:cubicBezTo>
                  <a:cubicBezTo>
                    <a:pt x="4" y="21"/>
                    <a:pt x="5" y="23"/>
                    <a:pt x="5" y="23"/>
                  </a:cubicBezTo>
                  <a:cubicBezTo>
                    <a:pt x="6" y="23"/>
                    <a:pt x="5" y="19"/>
                    <a:pt x="4" y="19"/>
                  </a:cubicBezTo>
                  <a:cubicBezTo>
                    <a:pt x="5" y="19"/>
                    <a:pt x="7" y="20"/>
                    <a:pt x="7" y="19"/>
                  </a:cubicBezTo>
                  <a:cubicBezTo>
                    <a:pt x="7" y="19"/>
                    <a:pt x="6" y="20"/>
                    <a:pt x="6" y="20"/>
                  </a:cubicBezTo>
                  <a:cubicBezTo>
                    <a:pt x="6" y="21"/>
                    <a:pt x="7" y="22"/>
                    <a:pt x="7" y="23"/>
                  </a:cubicBezTo>
                  <a:cubicBezTo>
                    <a:pt x="7" y="24"/>
                    <a:pt x="4" y="27"/>
                    <a:pt x="7" y="27"/>
                  </a:cubicBezTo>
                  <a:cubicBezTo>
                    <a:pt x="7" y="27"/>
                    <a:pt x="10" y="27"/>
                    <a:pt x="11" y="27"/>
                  </a:cubicBezTo>
                  <a:cubicBezTo>
                    <a:pt x="12" y="26"/>
                    <a:pt x="15" y="26"/>
                    <a:pt x="15" y="26"/>
                  </a:cubicBezTo>
                  <a:cubicBezTo>
                    <a:pt x="14" y="28"/>
                    <a:pt x="13" y="28"/>
                    <a:pt x="14" y="30"/>
                  </a:cubicBezTo>
                  <a:cubicBezTo>
                    <a:pt x="15" y="33"/>
                    <a:pt x="15" y="31"/>
                    <a:pt x="16" y="32"/>
                  </a:cubicBezTo>
                  <a:cubicBezTo>
                    <a:pt x="16" y="33"/>
                    <a:pt x="15" y="35"/>
                    <a:pt x="16" y="36"/>
                  </a:cubicBezTo>
                  <a:cubicBezTo>
                    <a:pt x="17" y="38"/>
                    <a:pt x="14" y="38"/>
                    <a:pt x="13" y="38"/>
                  </a:cubicBezTo>
                  <a:cubicBezTo>
                    <a:pt x="11" y="39"/>
                    <a:pt x="10" y="37"/>
                    <a:pt x="8" y="39"/>
                  </a:cubicBezTo>
                  <a:cubicBezTo>
                    <a:pt x="7" y="41"/>
                    <a:pt x="12" y="40"/>
                    <a:pt x="11" y="41"/>
                  </a:cubicBezTo>
                  <a:cubicBezTo>
                    <a:pt x="11" y="41"/>
                    <a:pt x="9" y="42"/>
                    <a:pt x="9" y="42"/>
                  </a:cubicBezTo>
                  <a:cubicBezTo>
                    <a:pt x="9" y="43"/>
                    <a:pt x="10" y="43"/>
                    <a:pt x="9" y="44"/>
                  </a:cubicBezTo>
                  <a:cubicBezTo>
                    <a:pt x="8" y="45"/>
                    <a:pt x="7" y="46"/>
                    <a:pt x="5" y="47"/>
                  </a:cubicBezTo>
                  <a:cubicBezTo>
                    <a:pt x="4" y="48"/>
                    <a:pt x="6" y="49"/>
                    <a:pt x="6" y="49"/>
                  </a:cubicBezTo>
                  <a:cubicBezTo>
                    <a:pt x="7" y="49"/>
                    <a:pt x="9" y="48"/>
                    <a:pt x="9" y="48"/>
                  </a:cubicBezTo>
                  <a:cubicBezTo>
                    <a:pt x="9" y="49"/>
                    <a:pt x="12" y="49"/>
                    <a:pt x="13" y="50"/>
                  </a:cubicBezTo>
                  <a:cubicBezTo>
                    <a:pt x="15" y="50"/>
                    <a:pt x="17" y="48"/>
                    <a:pt x="18" y="48"/>
                  </a:cubicBezTo>
                  <a:cubicBezTo>
                    <a:pt x="18" y="48"/>
                    <a:pt x="16" y="53"/>
                    <a:pt x="13" y="52"/>
                  </a:cubicBezTo>
                  <a:cubicBezTo>
                    <a:pt x="12" y="51"/>
                    <a:pt x="11" y="52"/>
                    <a:pt x="10" y="52"/>
                  </a:cubicBezTo>
                  <a:cubicBezTo>
                    <a:pt x="8" y="52"/>
                    <a:pt x="9" y="51"/>
                    <a:pt x="8" y="51"/>
                  </a:cubicBezTo>
                  <a:cubicBezTo>
                    <a:pt x="8" y="51"/>
                    <a:pt x="8" y="54"/>
                    <a:pt x="7" y="55"/>
                  </a:cubicBezTo>
                  <a:cubicBezTo>
                    <a:pt x="7" y="55"/>
                    <a:pt x="6" y="56"/>
                    <a:pt x="5" y="57"/>
                  </a:cubicBezTo>
                  <a:cubicBezTo>
                    <a:pt x="5" y="57"/>
                    <a:pt x="3" y="58"/>
                    <a:pt x="3" y="59"/>
                  </a:cubicBezTo>
                  <a:cubicBezTo>
                    <a:pt x="3" y="59"/>
                    <a:pt x="5" y="59"/>
                    <a:pt x="5" y="59"/>
                  </a:cubicBezTo>
                  <a:cubicBezTo>
                    <a:pt x="5" y="59"/>
                    <a:pt x="4" y="59"/>
                    <a:pt x="5" y="60"/>
                  </a:cubicBezTo>
                  <a:cubicBezTo>
                    <a:pt x="5" y="60"/>
                    <a:pt x="7" y="57"/>
                    <a:pt x="8" y="57"/>
                  </a:cubicBezTo>
                  <a:cubicBezTo>
                    <a:pt x="9" y="57"/>
                    <a:pt x="11" y="58"/>
                    <a:pt x="12" y="57"/>
                  </a:cubicBezTo>
                  <a:cubicBezTo>
                    <a:pt x="14" y="57"/>
                    <a:pt x="13" y="55"/>
                    <a:pt x="15" y="55"/>
                  </a:cubicBezTo>
                  <a:cubicBezTo>
                    <a:pt x="16" y="54"/>
                    <a:pt x="17" y="55"/>
                    <a:pt x="19" y="55"/>
                  </a:cubicBezTo>
                  <a:cubicBezTo>
                    <a:pt x="20" y="56"/>
                    <a:pt x="21" y="54"/>
                    <a:pt x="23" y="55"/>
                  </a:cubicBezTo>
                  <a:cubicBezTo>
                    <a:pt x="24" y="56"/>
                    <a:pt x="26" y="55"/>
                    <a:pt x="27" y="54"/>
                  </a:cubicBezTo>
                  <a:cubicBezTo>
                    <a:pt x="29" y="54"/>
                    <a:pt x="32" y="54"/>
                    <a:pt x="34" y="54"/>
                  </a:cubicBezTo>
                  <a:cubicBezTo>
                    <a:pt x="34" y="54"/>
                    <a:pt x="38" y="51"/>
                    <a:pt x="38" y="51"/>
                  </a:cubicBezTo>
                  <a:cubicBezTo>
                    <a:pt x="37" y="50"/>
                    <a:pt x="33" y="51"/>
                    <a:pt x="33" y="50"/>
                  </a:cubicBezTo>
                  <a:cubicBezTo>
                    <a:pt x="33" y="49"/>
                    <a:pt x="37" y="46"/>
                    <a:pt x="38" y="46"/>
                  </a:cubicBezTo>
                  <a:cubicBezTo>
                    <a:pt x="39" y="44"/>
                    <a:pt x="40" y="40"/>
                    <a:pt x="36" y="40"/>
                  </a:cubicBezTo>
                  <a:cubicBezTo>
                    <a:pt x="35" y="40"/>
                    <a:pt x="33" y="41"/>
                    <a:pt x="32" y="41"/>
                  </a:cubicBezTo>
                  <a:cubicBezTo>
                    <a:pt x="30" y="40"/>
                    <a:pt x="32" y="40"/>
                    <a:pt x="32" y="39"/>
                  </a:cubicBezTo>
                  <a:cubicBezTo>
                    <a:pt x="32" y="38"/>
                    <a:pt x="32" y="37"/>
                    <a:pt x="31" y="36"/>
                  </a:cubicBezTo>
                  <a:cubicBezTo>
                    <a:pt x="31" y="36"/>
                    <a:pt x="27" y="35"/>
                    <a:pt x="28" y="34"/>
                  </a:cubicBezTo>
                  <a:cubicBezTo>
                    <a:pt x="28" y="34"/>
                    <a:pt x="30" y="35"/>
                    <a:pt x="30" y="34"/>
                  </a:cubicBezTo>
                  <a:cubicBezTo>
                    <a:pt x="31" y="33"/>
                    <a:pt x="30" y="32"/>
                    <a:pt x="29" y="31"/>
                  </a:cubicBezTo>
                  <a:cubicBezTo>
                    <a:pt x="26" y="29"/>
                    <a:pt x="25" y="29"/>
                    <a:pt x="23" y="25"/>
                  </a:cubicBezTo>
                  <a:cubicBezTo>
                    <a:pt x="22" y="23"/>
                    <a:pt x="21" y="21"/>
                    <a:pt x="18" y="19"/>
                  </a:cubicBezTo>
                  <a:cubicBezTo>
                    <a:pt x="17" y="18"/>
                    <a:pt x="13" y="20"/>
                    <a:pt x="12" y="18"/>
                  </a:cubicBezTo>
                  <a:cubicBezTo>
                    <a:pt x="12" y="18"/>
                    <a:pt x="18" y="17"/>
                    <a:pt x="17" y="16"/>
                  </a:cubicBezTo>
                  <a:cubicBezTo>
                    <a:pt x="17" y="16"/>
                    <a:pt x="15" y="17"/>
                    <a:pt x="14" y="16"/>
                  </a:cubicBezTo>
                  <a:cubicBezTo>
                    <a:pt x="14" y="16"/>
                    <a:pt x="18" y="15"/>
                    <a:pt x="18" y="15"/>
                  </a:cubicBezTo>
                  <a:cubicBezTo>
                    <a:pt x="19" y="14"/>
                    <a:pt x="22" y="9"/>
                    <a:pt x="21" y="8"/>
                  </a:cubicBezTo>
                  <a:cubicBezTo>
                    <a:pt x="20" y="6"/>
                    <a:pt x="17" y="6"/>
                    <a:pt x="15" y="6"/>
                  </a:cubicBezTo>
                  <a:cubicBezTo>
                    <a:pt x="14" y="7"/>
                    <a:pt x="9" y="7"/>
                    <a:pt x="9" y="7"/>
                  </a:cubicBezTo>
                  <a:cubicBezTo>
                    <a:pt x="9" y="7"/>
                    <a:pt x="11" y="6"/>
                    <a:pt x="11" y="6"/>
                  </a:cubicBezTo>
                  <a:cubicBezTo>
                    <a:pt x="11" y="6"/>
                    <a:pt x="9" y="5"/>
                    <a:pt x="9" y="6"/>
                  </a:cubicBezTo>
                  <a:cubicBezTo>
                    <a:pt x="9" y="5"/>
                    <a:pt x="18" y="1"/>
                    <a:pt x="15" y="0"/>
                  </a:cubicBezTo>
                  <a:cubicBezTo>
                    <a:pt x="14" y="0"/>
                    <a:pt x="17" y="1"/>
                    <a:pt x="15"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1" name="Freeform 405"/>
            <p:cNvSpPr>
              <a:spLocks/>
            </p:cNvSpPr>
            <p:nvPr/>
          </p:nvSpPr>
          <p:spPr bwMode="auto">
            <a:xfrm>
              <a:off x="10567006" y="5337132"/>
              <a:ext cx="503230" cy="246470"/>
            </a:xfrm>
            <a:custGeom>
              <a:avLst/>
              <a:gdLst>
                <a:gd name="T0" fmla="*/ 53 w 54"/>
                <a:gd name="T1" fmla="*/ 10 h 26"/>
                <a:gd name="T2" fmla="*/ 49 w 54"/>
                <a:gd name="T3" fmla="*/ 9 h 26"/>
                <a:gd name="T4" fmla="*/ 50 w 54"/>
                <a:gd name="T5" fmla="*/ 8 h 26"/>
                <a:gd name="T6" fmla="*/ 48 w 54"/>
                <a:gd name="T7" fmla="*/ 7 h 26"/>
                <a:gd name="T8" fmla="*/ 49 w 54"/>
                <a:gd name="T9" fmla="*/ 6 h 26"/>
                <a:gd name="T10" fmla="*/ 46 w 54"/>
                <a:gd name="T11" fmla="*/ 5 h 26"/>
                <a:gd name="T12" fmla="*/ 48 w 54"/>
                <a:gd name="T13" fmla="*/ 3 h 26"/>
                <a:gd name="T14" fmla="*/ 43 w 54"/>
                <a:gd name="T15" fmla="*/ 3 h 26"/>
                <a:gd name="T16" fmla="*/ 39 w 54"/>
                <a:gd name="T17" fmla="*/ 1 h 26"/>
                <a:gd name="T18" fmla="*/ 39 w 54"/>
                <a:gd name="T19" fmla="*/ 4 h 26"/>
                <a:gd name="T20" fmla="*/ 36 w 54"/>
                <a:gd name="T21" fmla="*/ 5 h 26"/>
                <a:gd name="T22" fmla="*/ 32 w 54"/>
                <a:gd name="T23" fmla="*/ 5 h 26"/>
                <a:gd name="T24" fmla="*/ 32 w 54"/>
                <a:gd name="T25" fmla="*/ 9 h 26"/>
                <a:gd name="T26" fmla="*/ 26 w 54"/>
                <a:gd name="T27" fmla="*/ 5 h 26"/>
                <a:gd name="T28" fmla="*/ 25 w 54"/>
                <a:gd name="T29" fmla="*/ 8 h 26"/>
                <a:gd name="T30" fmla="*/ 21 w 54"/>
                <a:gd name="T31" fmla="*/ 5 h 26"/>
                <a:gd name="T32" fmla="*/ 21 w 54"/>
                <a:gd name="T33" fmla="*/ 9 h 26"/>
                <a:gd name="T34" fmla="*/ 19 w 54"/>
                <a:gd name="T35" fmla="*/ 9 h 26"/>
                <a:gd name="T36" fmla="*/ 17 w 54"/>
                <a:gd name="T37" fmla="*/ 12 h 26"/>
                <a:gd name="T38" fmla="*/ 14 w 54"/>
                <a:gd name="T39" fmla="*/ 8 h 26"/>
                <a:gd name="T40" fmla="*/ 16 w 54"/>
                <a:gd name="T41" fmla="*/ 8 h 26"/>
                <a:gd name="T42" fmla="*/ 14 w 54"/>
                <a:gd name="T43" fmla="*/ 5 h 26"/>
                <a:gd name="T44" fmla="*/ 7 w 54"/>
                <a:gd name="T45" fmla="*/ 2 h 26"/>
                <a:gd name="T46" fmla="*/ 9 w 54"/>
                <a:gd name="T47" fmla="*/ 4 h 26"/>
                <a:gd name="T48" fmla="*/ 8 w 54"/>
                <a:gd name="T49" fmla="*/ 4 h 26"/>
                <a:gd name="T50" fmla="*/ 10 w 54"/>
                <a:gd name="T51" fmla="*/ 8 h 26"/>
                <a:gd name="T52" fmla="*/ 5 w 54"/>
                <a:gd name="T53" fmla="*/ 6 h 26"/>
                <a:gd name="T54" fmla="*/ 3 w 54"/>
                <a:gd name="T55" fmla="*/ 6 h 26"/>
                <a:gd name="T56" fmla="*/ 5 w 54"/>
                <a:gd name="T57" fmla="*/ 7 h 26"/>
                <a:gd name="T58" fmla="*/ 5 w 54"/>
                <a:gd name="T59" fmla="*/ 8 h 26"/>
                <a:gd name="T60" fmla="*/ 2 w 54"/>
                <a:gd name="T61" fmla="*/ 7 h 26"/>
                <a:gd name="T62" fmla="*/ 1 w 54"/>
                <a:gd name="T63" fmla="*/ 9 h 26"/>
                <a:gd name="T64" fmla="*/ 8 w 54"/>
                <a:gd name="T65" fmla="*/ 10 h 26"/>
                <a:gd name="T66" fmla="*/ 13 w 54"/>
                <a:gd name="T67" fmla="*/ 11 h 26"/>
                <a:gd name="T68" fmla="*/ 11 w 54"/>
                <a:gd name="T69" fmla="*/ 12 h 26"/>
                <a:gd name="T70" fmla="*/ 12 w 54"/>
                <a:gd name="T71" fmla="*/ 13 h 26"/>
                <a:gd name="T72" fmla="*/ 8 w 54"/>
                <a:gd name="T73" fmla="*/ 14 h 26"/>
                <a:gd name="T74" fmla="*/ 3 w 54"/>
                <a:gd name="T75" fmla="*/ 15 h 26"/>
                <a:gd name="T76" fmla="*/ 10 w 54"/>
                <a:gd name="T77" fmla="*/ 16 h 26"/>
                <a:gd name="T78" fmla="*/ 12 w 54"/>
                <a:gd name="T79" fmla="*/ 18 h 26"/>
                <a:gd name="T80" fmla="*/ 15 w 54"/>
                <a:gd name="T81" fmla="*/ 17 h 26"/>
                <a:gd name="T82" fmla="*/ 13 w 54"/>
                <a:gd name="T83" fmla="*/ 18 h 26"/>
                <a:gd name="T84" fmla="*/ 15 w 54"/>
                <a:gd name="T85" fmla="*/ 18 h 26"/>
                <a:gd name="T86" fmla="*/ 10 w 54"/>
                <a:gd name="T87" fmla="*/ 23 h 26"/>
                <a:gd name="T88" fmla="*/ 15 w 54"/>
                <a:gd name="T89" fmla="*/ 23 h 26"/>
                <a:gd name="T90" fmla="*/ 21 w 54"/>
                <a:gd name="T91" fmla="*/ 24 h 26"/>
                <a:gd name="T92" fmla="*/ 20 w 54"/>
                <a:gd name="T93" fmla="*/ 24 h 26"/>
                <a:gd name="T94" fmla="*/ 22 w 54"/>
                <a:gd name="T95" fmla="*/ 25 h 26"/>
                <a:gd name="T96" fmla="*/ 29 w 54"/>
                <a:gd name="T97" fmla="*/ 26 h 26"/>
                <a:gd name="T98" fmla="*/ 33 w 54"/>
                <a:gd name="T99" fmla="*/ 25 h 26"/>
                <a:gd name="T100" fmla="*/ 39 w 54"/>
                <a:gd name="T101" fmla="*/ 23 h 26"/>
                <a:gd name="T102" fmla="*/ 46 w 54"/>
                <a:gd name="T103" fmla="*/ 19 h 26"/>
                <a:gd name="T104" fmla="*/ 52 w 54"/>
                <a:gd name="T105" fmla="*/ 16 h 26"/>
                <a:gd name="T106" fmla="*/ 52 w 54"/>
                <a:gd name="T107" fmla="*/ 14 h 26"/>
                <a:gd name="T108" fmla="*/ 54 w 54"/>
                <a:gd name="T109" fmla="*/ 13 h 26"/>
                <a:gd name="T110" fmla="*/ 52 w 54"/>
                <a:gd name="T111" fmla="*/ 12 h 26"/>
                <a:gd name="T112" fmla="*/ 53 w 54"/>
                <a:gd name="T113" fmla="*/ 10 h 26"/>
                <a:gd name="T114" fmla="*/ 53 w 54"/>
                <a:gd name="T115" fmla="*/ 1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4" h="26">
                  <a:moveTo>
                    <a:pt x="53" y="10"/>
                  </a:moveTo>
                  <a:cubicBezTo>
                    <a:pt x="53" y="10"/>
                    <a:pt x="49" y="9"/>
                    <a:pt x="49" y="9"/>
                  </a:cubicBezTo>
                  <a:cubicBezTo>
                    <a:pt x="49" y="9"/>
                    <a:pt x="50" y="8"/>
                    <a:pt x="50" y="8"/>
                  </a:cubicBezTo>
                  <a:cubicBezTo>
                    <a:pt x="49" y="8"/>
                    <a:pt x="47" y="8"/>
                    <a:pt x="48" y="7"/>
                  </a:cubicBezTo>
                  <a:cubicBezTo>
                    <a:pt x="48" y="7"/>
                    <a:pt x="49" y="6"/>
                    <a:pt x="49" y="6"/>
                  </a:cubicBezTo>
                  <a:cubicBezTo>
                    <a:pt x="48" y="5"/>
                    <a:pt x="46" y="5"/>
                    <a:pt x="46" y="5"/>
                  </a:cubicBezTo>
                  <a:cubicBezTo>
                    <a:pt x="46" y="4"/>
                    <a:pt x="48" y="3"/>
                    <a:pt x="48" y="3"/>
                  </a:cubicBezTo>
                  <a:cubicBezTo>
                    <a:pt x="48" y="3"/>
                    <a:pt x="44" y="4"/>
                    <a:pt x="43" y="3"/>
                  </a:cubicBezTo>
                  <a:cubicBezTo>
                    <a:pt x="42" y="2"/>
                    <a:pt x="41" y="1"/>
                    <a:pt x="39" y="1"/>
                  </a:cubicBezTo>
                  <a:cubicBezTo>
                    <a:pt x="38" y="1"/>
                    <a:pt x="40" y="3"/>
                    <a:pt x="39" y="4"/>
                  </a:cubicBezTo>
                  <a:cubicBezTo>
                    <a:pt x="38" y="5"/>
                    <a:pt x="37" y="4"/>
                    <a:pt x="36" y="5"/>
                  </a:cubicBezTo>
                  <a:cubicBezTo>
                    <a:pt x="35" y="6"/>
                    <a:pt x="34" y="5"/>
                    <a:pt x="32" y="5"/>
                  </a:cubicBezTo>
                  <a:cubicBezTo>
                    <a:pt x="30" y="4"/>
                    <a:pt x="33" y="8"/>
                    <a:pt x="32" y="9"/>
                  </a:cubicBezTo>
                  <a:cubicBezTo>
                    <a:pt x="32" y="9"/>
                    <a:pt x="28" y="2"/>
                    <a:pt x="26" y="5"/>
                  </a:cubicBezTo>
                  <a:cubicBezTo>
                    <a:pt x="25" y="5"/>
                    <a:pt x="26" y="7"/>
                    <a:pt x="25" y="8"/>
                  </a:cubicBezTo>
                  <a:cubicBezTo>
                    <a:pt x="25" y="9"/>
                    <a:pt x="22" y="5"/>
                    <a:pt x="21" y="5"/>
                  </a:cubicBezTo>
                  <a:cubicBezTo>
                    <a:pt x="20" y="5"/>
                    <a:pt x="23" y="9"/>
                    <a:pt x="21" y="9"/>
                  </a:cubicBezTo>
                  <a:cubicBezTo>
                    <a:pt x="20" y="9"/>
                    <a:pt x="20" y="9"/>
                    <a:pt x="19" y="9"/>
                  </a:cubicBezTo>
                  <a:cubicBezTo>
                    <a:pt x="18" y="9"/>
                    <a:pt x="17" y="11"/>
                    <a:pt x="17" y="12"/>
                  </a:cubicBezTo>
                  <a:cubicBezTo>
                    <a:pt x="17" y="11"/>
                    <a:pt x="14" y="9"/>
                    <a:pt x="14" y="8"/>
                  </a:cubicBezTo>
                  <a:cubicBezTo>
                    <a:pt x="14" y="8"/>
                    <a:pt x="16" y="8"/>
                    <a:pt x="16" y="8"/>
                  </a:cubicBezTo>
                  <a:cubicBezTo>
                    <a:pt x="16" y="7"/>
                    <a:pt x="14" y="5"/>
                    <a:pt x="14" y="5"/>
                  </a:cubicBezTo>
                  <a:cubicBezTo>
                    <a:pt x="13" y="5"/>
                    <a:pt x="8" y="0"/>
                    <a:pt x="7" y="2"/>
                  </a:cubicBezTo>
                  <a:cubicBezTo>
                    <a:pt x="7" y="3"/>
                    <a:pt x="10" y="3"/>
                    <a:pt x="9" y="4"/>
                  </a:cubicBezTo>
                  <a:cubicBezTo>
                    <a:pt x="9" y="4"/>
                    <a:pt x="9" y="4"/>
                    <a:pt x="8" y="4"/>
                  </a:cubicBezTo>
                  <a:cubicBezTo>
                    <a:pt x="10" y="3"/>
                    <a:pt x="11" y="7"/>
                    <a:pt x="10" y="8"/>
                  </a:cubicBezTo>
                  <a:cubicBezTo>
                    <a:pt x="10" y="8"/>
                    <a:pt x="2" y="1"/>
                    <a:pt x="5" y="6"/>
                  </a:cubicBezTo>
                  <a:cubicBezTo>
                    <a:pt x="5" y="6"/>
                    <a:pt x="3" y="6"/>
                    <a:pt x="3" y="6"/>
                  </a:cubicBezTo>
                  <a:cubicBezTo>
                    <a:pt x="3" y="7"/>
                    <a:pt x="5" y="7"/>
                    <a:pt x="5" y="7"/>
                  </a:cubicBezTo>
                  <a:cubicBezTo>
                    <a:pt x="5" y="6"/>
                    <a:pt x="5" y="8"/>
                    <a:pt x="5" y="8"/>
                  </a:cubicBezTo>
                  <a:cubicBezTo>
                    <a:pt x="5" y="8"/>
                    <a:pt x="3" y="7"/>
                    <a:pt x="2" y="7"/>
                  </a:cubicBezTo>
                  <a:cubicBezTo>
                    <a:pt x="3" y="7"/>
                    <a:pt x="0" y="10"/>
                    <a:pt x="1" y="9"/>
                  </a:cubicBezTo>
                  <a:cubicBezTo>
                    <a:pt x="0" y="11"/>
                    <a:pt x="8" y="10"/>
                    <a:pt x="8" y="10"/>
                  </a:cubicBezTo>
                  <a:cubicBezTo>
                    <a:pt x="9" y="10"/>
                    <a:pt x="13" y="11"/>
                    <a:pt x="13" y="11"/>
                  </a:cubicBezTo>
                  <a:cubicBezTo>
                    <a:pt x="12" y="11"/>
                    <a:pt x="11" y="11"/>
                    <a:pt x="11" y="12"/>
                  </a:cubicBezTo>
                  <a:cubicBezTo>
                    <a:pt x="11" y="12"/>
                    <a:pt x="12" y="13"/>
                    <a:pt x="12" y="13"/>
                  </a:cubicBezTo>
                  <a:cubicBezTo>
                    <a:pt x="11" y="14"/>
                    <a:pt x="9" y="14"/>
                    <a:pt x="8" y="14"/>
                  </a:cubicBezTo>
                  <a:cubicBezTo>
                    <a:pt x="8" y="14"/>
                    <a:pt x="2" y="15"/>
                    <a:pt x="3" y="15"/>
                  </a:cubicBezTo>
                  <a:cubicBezTo>
                    <a:pt x="5" y="16"/>
                    <a:pt x="8" y="15"/>
                    <a:pt x="10" y="16"/>
                  </a:cubicBezTo>
                  <a:cubicBezTo>
                    <a:pt x="11" y="17"/>
                    <a:pt x="11" y="18"/>
                    <a:pt x="12" y="18"/>
                  </a:cubicBezTo>
                  <a:cubicBezTo>
                    <a:pt x="12" y="18"/>
                    <a:pt x="14" y="17"/>
                    <a:pt x="15" y="17"/>
                  </a:cubicBezTo>
                  <a:cubicBezTo>
                    <a:pt x="14" y="17"/>
                    <a:pt x="13" y="18"/>
                    <a:pt x="13" y="18"/>
                  </a:cubicBezTo>
                  <a:cubicBezTo>
                    <a:pt x="13" y="19"/>
                    <a:pt x="15" y="18"/>
                    <a:pt x="15" y="18"/>
                  </a:cubicBezTo>
                  <a:cubicBezTo>
                    <a:pt x="16" y="19"/>
                    <a:pt x="8" y="23"/>
                    <a:pt x="10" y="23"/>
                  </a:cubicBezTo>
                  <a:cubicBezTo>
                    <a:pt x="12" y="24"/>
                    <a:pt x="14" y="23"/>
                    <a:pt x="15" y="23"/>
                  </a:cubicBezTo>
                  <a:cubicBezTo>
                    <a:pt x="17" y="23"/>
                    <a:pt x="19" y="23"/>
                    <a:pt x="21" y="24"/>
                  </a:cubicBezTo>
                  <a:cubicBezTo>
                    <a:pt x="20" y="23"/>
                    <a:pt x="20" y="24"/>
                    <a:pt x="20" y="24"/>
                  </a:cubicBezTo>
                  <a:cubicBezTo>
                    <a:pt x="21" y="25"/>
                    <a:pt x="22" y="25"/>
                    <a:pt x="22" y="25"/>
                  </a:cubicBezTo>
                  <a:cubicBezTo>
                    <a:pt x="24" y="26"/>
                    <a:pt x="27" y="26"/>
                    <a:pt x="29" y="26"/>
                  </a:cubicBezTo>
                  <a:cubicBezTo>
                    <a:pt x="31" y="26"/>
                    <a:pt x="31" y="25"/>
                    <a:pt x="33" y="25"/>
                  </a:cubicBezTo>
                  <a:cubicBezTo>
                    <a:pt x="35" y="24"/>
                    <a:pt x="37" y="24"/>
                    <a:pt x="39" y="23"/>
                  </a:cubicBezTo>
                  <a:cubicBezTo>
                    <a:pt x="42" y="21"/>
                    <a:pt x="43" y="20"/>
                    <a:pt x="46" y="19"/>
                  </a:cubicBezTo>
                  <a:cubicBezTo>
                    <a:pt x="48" y="19"/>
                    <a:pt x="49" y="16"/>
                    <a:pt x="52" y="16"/>
                  </a:cubicBezTo>
                  <a:cubicBezTo>
                    <a:pt x="52" y="15"/>
                    <a:pt x="53" y="15"/>
                    <a:pt x="52" y="14"/>
                  </a:cubicBezTo>
                  <a:cubicBezTo>
                    <a:pt x="51" y="13"/>
                    <a:pt x="53" y="13"/>
                    <a:pt x="54" y="13"/>
                  </a:cubicBezTo>
                  <a:cubicBezTo>
                    <a:pt x="54" y="13"/>
                    <a:pt x="52" y="12"/>
                    <a:pt x="52" y="12"/>
                  </a:cubicBezTo>
                  <a:cubicBezTo>
                    <a:pt x="52" y="11"/>
                    <a:pt x="54" y="10"/>
                    <a:pt x="53" y="10"/>
                  </a:cubicBezTo>
                  <a:cubicBezTo>
                    <a:pt x="51" y="9"/>
                    <a:pt x="54" y="10"/>
                    <a:pt x="53" y="1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2" name="Freeform 406"/>
            <p:cNvSpPr>
              <a:spLocks/>
            </p:cNvSpPr>
            <p:nvPr/>
          </p:nvSpPr>
          <p:spPr bwMode="auto">
            <a:xfrm>
              <a:off x="14085188" y="4439805"/>
              <a:ext cx="841176" cy="580016"/>
            </a:xfrm>
            <a:custGeom>
              <a:avLst/>
              <a:gdLst>
                <a:gd name="T0" fmla="*/ 77 w 90"/>
                <a:gd name="T1" fmla="*/ 2 h 62"/>
                <a:gd name="T2" fmla="*/ 66 w 90"/>
                <a:gd name="T3" fmla="*/ 6 h 62"/>
                <a:gd name="T4" fmla="*/ 51 w 90"/>
                <a:gd name="T5" fmla="*/ 8 h 62"/>
                <a:gd name="T6" fmla="*/ 48 w 90"/>
                <a:gd name="T7" fmla="*/ 9 h 62"/>
                <a:gd name="T8" fmla="*/ 39 w 90"/>
                <a:gd name="T9" fmla="*/ 11 h 62"/>
                <a:gd name="T10" fmla="*/ 32 w 90"/>
                <a:gd name="T11" fmla="*/ 14 h 62"/>
                <a:gd name="T12" fmla="*/ 26 w 90"/>
                <a:gd name="T13" fmla="*/ 19 h 62"/>
                <a:gd name="T14" fmla="*/ 26 w 90"/>
                <a:gd name="T15" fmla="*/ 21 h 62"/>
                <a:gd name="T16" fmla="*/ 27 w 90"/>
                <a:gd name="T17" fmla="*/ 23 h 62"/>
                <a:gd name="T18" fmla="*/ 23 w 90"/>
                <a:gd name="T19" fmla="*/ 25 h 62"/>
                <a:gd name="T20" fmla="*/ 21 w 90"/>
                <a:gd name="T21" fmla="*/ 28 h 62"/>
                <a:gd name="T22" fmla="*/ 21 w 90"/>
                <a:gd name="T23" fmla="*/ 29 h 62"/>
                <a:gd name="T24" fmla="*/ 14 w 90"/>
                <a:gd name="T25" fmla="*/ 31 h 62"/>
                <a:gd name="T26" fmla="*/ 19 w 90"/>
                <a:gd name="T27" fmla="*/ 34 h 62"/>
                <a:gd name="T28" fmla="*/ 9 w 90"/>
                <a:gd name="T29" fmla="*/ 38 h 62"/>
                <a:gd name="T30" fmla="*/ 6 w 90"/>
                <a:gd name="T31" fmla="*/ 41 h 62"/>
                <a:gd name="T32" fmla="*/ 5 w 90"/>
                <a:gd name="T33" fmla="*/ 47 h 62"/>
                <a:gd name="T34" fmla="*/ 4 w 90"/>
                <a:gd name="T35" fmla="*/ 53 h 62"/>
                <a:gd name="T36" fmla="*/ 12 w 90"/>
                <a:gd name="T37" fmla="*/ 55 h 62"/>
                <a:gd name="T38" fmla="*/ 12 w 90"/>
                <a:gd name="T39" fmla="*/ 56 h 62"/>
                <a:gd name="T40" fmla="*/ 16 w 90"/>
                <a:gd name="T41" fmla="*/ 62 h 62"/>
                <a:gd name="T42" fmla="*/ 26 w 90"/>
                <a:gd name="T43" fmla="*/ 61 h 62"/>
                <a:gd name="T44" fmla="*/ 26 w 90"/>
                <a:gd name="T45" fmla="*/ 59 h 62"/>
                <a:gd name="T46" fmla="*/ 20 w 90"/>
                <a:gd name="T47" fmla="*/ 48 h 62"/>
                <a:gd name="T48" fmla="*/ 20 w 90"/>
                <a:gd name="T49" fmla="*/ 42 h 62"/>
                <a:gd name="T50" fmla="*/ 22 w 90"/>
                <a:gd name="T51" fmla="*/ 40 h 62"/>
                <a:gd name="T52" fmla="*/ 21 w 90"/>
                <a:gd name="T53" fmla="*/ 36 h 62"/>
                <a:gd name="T54" fmla="*/ 27 w 90"/>
                <a:gd name="T55" fmla="*/ 34 h 62"/>
                <a:gd name="T56" fmla="*/ 27 w 90"/>
                <a:gd name="T57" fmla="*/ 32 h 62"/>
                <a:gd name="T58" fmla="*/ 32 w 90"/>
                <a:gd name="T59" fmla="*/ 31 h 62"/>
                <a:gd name="T60" fmla="*/ 35 w 90"/>
                <a:gd name="T61" fmla="*/ 29 h 62"/>
                <a:gd name="T62" fmla="*/ 35 w 90"/>
                <a:gd name="T63" fmla="*/ 26 h 62"/>
                <a:gd name="T64" fmla="*/ 42 w 90"/>
                <a:gd name="T65" fmla="*/ 24 h 62"/>
                <a:gd name="T66" fmla="*/ 45 w 90"/>
                <a:gd name="T67" fmla="*/ 22 h 62"/>
                <a:gd name="T68" fmla="*/ 58 w 90"/>
                <a:gd name="T69" fmla="*/ 15 h 62"/>
                <a:gd name="T70" fmla="*/ 81 w 90"/>
                <a:gd name="T71" fmla="*/ 8 h 62"/>
                <a:gd name="T72" fmla="*/ 84 w 90"/>
                <a:gd name="T73" fmla="*/ 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0" h="62">
                  <a:moveTo>
                    <a:pt x="84" y="1"/>
                  </a:moveTo>
                  <a:cubicBezTo>
                    <a:pt x="81" y="1"/>
                    <a:pt x="80" y="0"/>
                    <a:pt x="77" y="2"/>
                  </a:cubicBezTo>
                  <a:cubicBezTo>
                    <a:pt x="76" y="2"/>
                    <a:pt x="72" y="3"/>
                    <a:pt x="73" y="4"/>
                  </a:cubicBezTo>
                  <a:cubicBezTo>
                    <a:pt x="72" y="4"/>
                    <a:pt x="68" y="6"/>
                    <a:pt x="66" y="6"/>
                  </a:cubicBezTo>
                  <a:cubicBezTo>
                    <a:pt x="64" y="6"/>
                    <a:pt x="61" y="7"/>
                    <a:pt x="59" y="8"/>
                  </a:cubicBezTo>
                  <a:cubicBezTo>
                    <a:pt x="56" y="8"/>
                    <a:pt x="54" y="8"/>
                    <a:pt x="51" y="8"/>
                  </a:cubicBezTo>
                  <a:cubicBezTo>
                    <a:pt x="51" y="8"/>
                    <a:pt x="45" y="8"/>
                    <a:pt x="46" y="9"/>
                  </a:cubicBezTo>
                  <a:cubicBezTo>
                    <a:pt x="46" y="9"/>
                    <a:pt x="48" y="9"/>
                    <a:pt x="48" y="9"/>
                  </a:cubicBezTo>
                  <a:cubicBezTo>
                    <a:pt x="47" y="10"/>
                    <a:pt x="45" y="10"/>
                    <a:pt x="44" y="11"/>
                  </a:cubicBezTo>
                  <a:cubicBezTo>
                    <a:pt x="43" y="11"/>
                    <a:pt x="41" y="11"/>
                    <a:pt x="39" y="11"/>
                  </a:cubicBezTo>
                  <a:cubicBezTo>
                    <a:pt x="38" y="11"/>
                    <a:pt x="38" y="11"/>
                    <a:pt x="36" y="12"/>
                  </a:cubicBezTo>
                  <a:cubicBezTo>
                    <a:pt x="35" y="15"/>
                    <a:pt x="34" y="14"/>
                    <a:pt x="32" y="14"/>
                  </a:cubicBezTo>
                  <a:cubicBezTo>
                    <a:pt x="30" y="15"/>
                    <a:pt x="31" y="17"/>
                    <a:pt x="28" y="17"/>
                  </a:cubicBezTo>
                  <a:cubicBezTo>
                    <a:pt x="26" y="17"/>
                    <a:pt x="27" y="19"/>
                    <a:pt x="26" y="19"/>
                  </a:cubicBezTo>
                  <a:cubicBezTo>
                    <a:pt x="25" y="20"/>
                    <a:pt x="22" y="18"/>
                    <a:pt x="23" y="19"/>
                  </a:cubicBezTo>
                  <a:cubicBezTo>
                    <a:pt x="23" y="20"/>
                    <a:pt x="26" y="21"/>
                    <a:pt x="26" y="21"/>
                  </a:cubicBezTo>
                  <a:cubicBezTo>
                    <a:pt x="26" y="21"/>
                    <a:pt x="22" y="22"/>
                    <a:pt x="22" y="22"/>
                  </a:cubicBezTo>
                  <a:cubicBezTo>
                    <a:pt x="22" y="23"/>
                    <a:pt x="27" y="23"/>
                    <a:pt x="27" y="23"/>
                  </a:cubicBezTo>
                  <a:cubicBezTo>
                    <a:pt x="27" y="24"/>
                    <a:pt x="20" y="24"/>
                    <a:pt x="21" y="25"/>
                  </a:cubicBezTo>
                  <a:cubicBezTo>
                    <a:pt x="21" y="24"/>
                    <a:pt x="23" y="25"/>
                    <a:pt x="23" y="25"/>
                  </a:cubicBezTo>
                  <a:cubicBezTo>
                    <a:pt x="21" y="26"/>
                    <a:pt x="20" y="25"/>
                    <a:pt x="20" y="26"/>
                  </a:cubicBezTo>
                  <a:cubicBezTo>
                    <a:pt x="19" y="27"/>
                    <a:pt x="21" y="28"/>
                    <a:pt x="21" y="28"/>
                  </a:cubicBezTo>
                  <a:cubicBezTo>
                    <a:pt x="20" y="28"/>
                    <a:pt x="19" y="28"/>
                    <a:pt x="18" y="28"/>
                  </a:cubicBezTo>
                  <a:cubicBezTo>
                    <a:pt x="18" y="28"/>
                    <a:pt x="20" y="29"/>
                    <a:pt x="21" y="29"/>
                  </a:cubicBezTo>
                  <a:cubicBezTo>
                    <a:pt x="19" y="29"/>
                    <a:pt x="18" y="29"/>
                    <a:pt x="17" y="30"/>
                  </a:cubicBezTo>
                  <a:cubicBezTo>
                    <a:pt x="16" y="31"/>
                    <a:pt x="15" y="31"/>
                    <a:pt x="14" y="31"/>
                  </a:cubicBezTo>
                  <a:cubicBezTo>
                    <a:pt x="12" y="32"/>
                    <a:pt x="12" y="33"/>
                    <a:pt x="14" y="33"/>
                  </a:cubicBezTo>
                  <a:cubicBezTo>
                    <a:pt x="15" y="33"/>
                    <a:pt x="18" y="34"/>
                    <a:pt x="19" y="34"/>
                  </a:cubicBezTo>
                  <a:cubicBezTo>
                    <a:pt x="17" y="35"/>
                    <a:pt x="15" y="33"/>
                    <a:pt x="15" y="36"/>
                  </a:cubicBezTo>
                  <a:cubicBezTo>
                    <a:pt x="15" y="37"/>
                    <a:pt x="10" y="37"/>
                    <a:pt x="9" y="38"/>
                  </a:cubicBezTo>
                  <a:cubicBezTo>
                    <a:pt x="8" y="39"/>
                    <a:pt x="9" y="39"/>
                    <a:pt x="9" y="40"/>
                  </a:cubicBezTo>
                  <a:cubicBezTo>
                    <a:pt x="9" y="40"/>
                    <a:pt x="6" y="41"/>
                    <a:pt x="6" y="41"/>
                  </a:cubicBezTo>
                  <a:cubicBezTo>
                    <a:pt x="2" y="42"/>
                    <a:pt x="7" y="42"/>
                    <a:pt x="7" y="43"/>
                  </a:cubicBezTo>
                  <a:cubicBezTo>
                    <a:pt x="8" y="44"/>
                    <a:pt x="5" y="47"/>
                    <a:pt x="5" y="47"/>
                  </a:cubicBezTo>
                  <a:cubicBezTo>
                    <a:pt x="3" y="49"/>
                    <a:pt x="0" y="47"/>
                    <a:pt x="0" y="51"/>
                  </a:cubicBezTo>
                  <a:cubicBezTo>
                    <a:pt x="0" y="55"/>
                    <a:pt x="2" y="53"/>
                    <a:pt x="4" y="53"/>
                  </a:cubicBezTo>
                  <a:cubicBezTo>
                    <a:pt x="6" y="54"/>
                    <a:pt x="7" y="55"/>
                    <a:pt x="9" y="54"/>
                  </a:cubicBezTo>
                  <a:cubicBezTo>
                    <a:pt x="9" y="54"/>
                    <a:pt x="11" y="56"/>
                    <a:pt x="12" y="55"/>
                  </a:cubicBezTo>
                  <a:cubicBezTo>
                    <a:pt x="12" y="55"/>
                    <a:pt x="10" y="55"/>
                    <a:pt x="10" y="56"/>
                  </a:cubicBezTo>
                  <a:cubicBezTo>
                    <a:pt x="11" y="56"/>
                    <a:pt x="12" y="56"/>
                    <a:pt x="12" y="56"/>
                  </a:cubicBezTo>
                  <a:cubicBezTo>
                    <a:pt x="12" y="56"/>
                    <a:pt x="10" y="60"/>
                    <a:pt x="10" y="60"/>
                  </a:cubicBezTo>
                  <a:cubicBezTo>
                    <a:pt x="12" y="61"/>
                    <a:pt x="14" y="61"/>
                    <a:pt x="16" y="62"/>
                  </a:cubicBezTo>
                  <a:cubicBezTo>
                    <a:pt x="19" y="62"/>
                    <a:pt x="20" y="62"/>
                    <a:pt x="23" y="62"/>
                  </a:cubicBezTo>
                  <a:cubicBezTo>
                    <a:pt x="24" y="61"/>
                    <a:pt x="25" y="61"/>
                    <a:pt x="26" y="61"/>
                  </a:cubicBezTo>
                  <a:cubicBezTo>
                    <a:pt x="27" y="62"/>
                    <a:pt x="28" y="62"/>
                    <a:pt x="30" y="62"/>
                  </a:cubicBezTo>
                  <a:cubicBezTo>
                    <a:pt x="31" y="62"/>
                    <a:pt x="27" y="59"/>
                    <a:pt x="26" y="59"/>
                  </a:cubicBezTo>
                  <a:cubicBezTo>
                    <a:pt x="24" y="57"/>
                    <a:pt x="23" y="55"/>
                    <a:pt x="22" y="53"/>
                  </a:cubicBezTo>
                  <a:cubicBezTo>
                    <a:pt x="20" y="51"/>
                    <a:pt x="21" y="50"/>
                    <a:pt x="20" y="48"/>
                  </a:cubicBezTo>
                  <a:cubicBezTo>
                    <a:pt x="19" y="45"/>
                    <a:pt x="18" y="45"/>
                    <a:pt x="20" y="43"/>
                  </a:cubicBezTo>
                  <a:cubicBezTo>
                    <a:pt x="21" y="43"/>
                    <a:pt x="20" y="43"/>
                    <a:pt x="20" y="42"/>
                  </a:cubicBezTo>
                  <a:cubicBezTo>
                    <a:pt x="21" y="41"/>
                    <a:pt x="24" y="42"/>
                    <a:pt x="24" y="41"/>
                  </a:cubicBezTo>
                  <a:cubicBezTo>
                    <a:pt x="24" y="41"/>
                    <a:pt x="22" y="40"/>
                    <a:pt x="22" y="40"/>
                  </a:cubicBezTo>
                  <a:cubicBezTo>
                    <a:pt x="23" y="39"/>
                    <a:pt x="26" y="40"/>
                    <a:pt x="26" y="39"/>
                  </a:cubicBezTo>
                  <a:cubicBezTo>
                    <a:pt x="26" y="38"/>
                    <a:pt x="21" y="37"/>
                    <a:pt x="21" y="36"/>
                  </a:cubicBezTo>
                  <a:cubicBezTo>
                    <a:pt x="21" y="36"/>
                    <a:pt x="29" y="37"/>
                    <a:pt x="29" y="37"/>
                  </a:cubicBezTo>
                  <a:cubicBezTo>
                    <a:pt x="29" y="36"/>
                    <a:pt x="27" y="35"/>
                    <a:pt x="27" y="34"/>
                  </a:cubicBezTo>
                  <a:cubicBezTo>
                    <a:pt x="27" y="33"/>
                    <a:pt x="30" y="35"/>
                    <a:pt x="31" y="34"/>
                  </a:cubicBezTo>
                  <a:cubicBezTo>
                    <a:pt x="31" y="33"/>
                    <a:pt x="27" y="31"/>
                    <a:pt x="27" y="32"/>
                  </a:cubicBezTo>
                  <a:cubicBezTo>
                    <a:pt x="27" y="31"/>
                    <a:pt x="31" y="33"/>
                    <a:pt x="32" y="32"/>
                  </a:cubicBezTo>
                  <a:cubicBezTo>
                    <a:pt x="32" y="32"/>
                    <a:pt x="33" y="31"/>
                    <a:pt x="32" y="31"/>
                  </a:cubicBezTo>
                  <a:cubicBezTo>
                    <a:pt x="32" y="31"/>
                    <a:pt x="30" y="29"/>
                    <a:pt x="30" y="29"/>
                  </a:cubicBezTo>
                  <a:cubicBezTo>
                    <a:pt x="32" y="29"/>
                    <a:pt x="33" y="30"/>
                    <a:pt x="35" y="29"/>
                  </a:cubicBezTo>
                  <a:cubicBezTo>
                    <a:pt x="35" y="28"/>
                    <a:pt x="37" y="27"/>
                    <a:pt x="37" y="27"/>
                  </a:cubicBezTo>
                  <a:cubicBezTo>
                    <a:pt x="37" y="26"/>
                    <a:pt x="35" y="26"/>
                    <a:pt x="35" y="26"/>
                  </a:cubicBezTo>
                  <a:cubicBezTo>
                    <a:pt x="36" y="26"/>
                    <a:pt x="39" y="26"/>
                    <a:pt x="39" y="24"/>
                  </a:cubicBezTo>
                  <a:cubicBezTo>
                    <a:pt x="39" y="22"/>
                    <a:pt x="41" y="25"/>
                    <a:pt x="42" y="24"/>
                  </a:cubicBezTo>
                  <a:cubicBezTo>
                    <a:pt x="42" y="24"/>
                    <a:pt x="41" y="23"/>
                    <a:pt x="41" y="23"/>
                  </a:cubicBezTo>
                  <a:cubicBezTo>
                    <a:pt x="42" y="22"/>
                    <a:pt x="45" y="23"/>
                    <a:pt x="45" y="22"/>
                  </a:cubicBezTo>
                  <a:cubicBezTo>
                    <a:pt x="46" y="21"/>
                    <a:pt x="45" y="20"/>
                    <a:pt x="44" y="20"/>
                  </a:cubicBezTo>
                  <a:cubicBezTo>
                    <a:pt x="49" y="18"/>
                    <a:pt x="53" y="16"/>
                    <a:pt x="58" y="15"/>
                  </a:cubicBezTo>
                  <a:cubicBezTo>
                    <a:pt x="61" y="14"/>
                    <a:pt x="65" y="13"/>
                    <a:pt x="68" y="12"/>
                  </a:cubicBezTo>
                  <a:cubicBezTo>
                    <a:pt x="73" y="11"/>
                    <a:pt x="77" y="10"/>
                    <a:pt x="81" y="8"/>
                  </a:cubicBezTo>
                  <a:cubicBezTo>
                    <a:pt x="83" y="8"/>
                    <a:pt x="86" y="6"/>
                    <a:pt x="88" y="4"/>
                  </a:cubicBezTo>
                  <a:cubicBezTo>
                    <a:pt x="90" y="2"/>
                    <a:pt x="86" y="1"/>
                    <a:pt x="84" y="1"/>
                  </a:cubicBezTo>
                  <a:cubicBezTo>
                    <a:pt x="82" y="1"/>
                    <a:pt x="86" y="1"/>
                    <a:pt x="84"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3" name="Freeform 407"/>
            <p:cNvSpPr>
              <a:spLocks/>
            </p:cNvSpPr>
            <p:nvPr/>
          </p:nvSpPr>
          <p:spPr bwMode="auto">
            <a:xfrm>
              <a:off x="16241255" y="4197763"/>
              <a:ext cx="299577" cy="149063"/>
            </a:xfrm>
            <a:custGeom>
              <a:avLst/>
              <a:gdLst>
                <a:gd name="T0" fmla="*/ 16 w 32"/>
                <a:gd name="T1" fmla="*/ 6 h 16"/>
                <a:gd name="T2" fmla="*/ 19 w 32"/>
                <a:gd name="T3" fmla="*/ 1 h 16"/>
                <a:gd name="T4" fmla="*/ 16 w 32"/>
                <a:gd name="T5" fmla="*/ 0 h 16"/>
                <a:gd name="T6" fmla="*/ 15 w 32"/>
                <a:gd name="T7" fmla="*/ 2 h 16"/>
                <a:gd name="T8" fmla="*/ 10 w 32"/>
                <a:gd name="T9" fmla="*/ 2 h 16"/>
                <a:gd name="T10" fmla="*/ 9 w 32"/>
                <a:gd name="T11" fmla="*/ 4 h 16"/>
                <a:gd name="T12" fmla="*/ 12 w 32"/>
                <a:gd name="T13" fmla="*/ 4 h 16"/>
                <a:gd name="T14" fmla="*/ 10 w 32"/>
                <a:gd name="T15" fmla="*/ 8 h 16"/>
                <a:gd name="T16" fmla="*/ 5 w 32"/>
                <a:gd name="T17" fmla="*/ 10 h 16"/>
                <a:gd name="T18" fmla="*/ 1 w 32"/>
                <a:gd name="T19" fmla="*/ 15 h 16"/>
                <a:gd name="T20" fmla="*/ 8 w 32"/>
                <a:gd name="T21" fmla="*/ 15 h 16"/>
                <a:gd name="T22" fmla="*/ 17 w 32"/>
                <a:gd name="T23" fmla="*/ 14 h 16"/>
                <a:gd name="T24" fmla="*/ 28 w 32"/>
                <a:gd name="T25" fmla="*/ 12 h 16"/>
                <a:gd name="T26" fmla="*/ 29 w 32"/>
                <a:gd name="T27" fmla="*/ 7 h 16"/>
                <a:gd name="T28" fmla="*/ 22 w 32"/>
                <a:gd name="T29" fmla="*/ 3 h 16"/>
                <a:gd name="T30" fmla="*/ 16 w 32"/>
                <a:gd name="T31" fmla="*/ 6 h 16"/>
                <a:gd name="T32" fmla="*/ 16 w 32"/>
                <a:gd name="T33" fmla="*/ 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 h="16">
                  <a:moveTo>
                    <a:pt x="16" y="6"/>
                  </a:moveTo>
                  <a:cubicBezTo>
                    <a:pt x="16" y="6"/>
                    <a:pt x="19" y="2"/>
                    <a:pt x="19" y="1"/>
                  </a:cubicBezTo>
                  <a:cubicBezTo>
                    <a:pt x="18" y="0"/>
                    <a:pt x="17" y="0"/>
                    <a:pt x="16" y="0"/>
                  </a:cubicBezTo>
                  <a:cubicBezTo>
                    <a:pt x="15" y="0"/>
                    <a:pt x="15" y="2"/>
                    <a:pt x="15" y="2"/>
                  </a:cubicBezTo>
                  <a:cubicBezTo>
                    <a:pt x="13" y="2"/>
                    <a:pt x="12" y="0"/>
                    <a:pt x="10" y="2"/>
                  </a:cubicBezTo>
                  <a:cubicBezTo>
                    <a:pt x="10" y="2"/>
                    <a:pt x="8" y="3"/>
                    <a:pt x="9" y="4"/>
                  </a:cubicBezTo>
                  <a:cubicBezTo>
                    <a:pt x="10" y="4"/>
                    <a:pt x="11" y="5"/>
                    <a:pt x="12" y="4"/>
                  </a:cubicBezTo>
                  <a:cubicBezTo>
                    <a:pt x="10" y="5"/>
                    <a:pt x="5" y="6"/>
                    <a:pt x="10" y="8"/>
                  </a:cubicBezTo>
                  <a:cubicBezTo>
                    <a:pt x="7" y="7"/>
                    <a:pt x="6" y="8"/>
                    <a:pt x="5" y="10"/>
                  </a:cubicBezTo>
                  <a:cubicBezTo>
                    <a:pt x="4" y="11"/>
                    <a:pt x="0" y="15"/>
                    <a:pt x="1" y="15"/>
                  </a:cubicBezTo>
                  <a:cubicBezTo>
                    <a:pt x="3" y="16"/>
                    <a:pt x="6" y="16"/>
                    <a:pt x="8" y="15"/>
                  </a:cubicBezTo>
                  <a:cubicBezTo>
                    <a:pt x="11" y="13"/>
                    <a:pt x="14" y="13"/>
                    <a:pt x="17" y="14"/>
                  </a:cubicBezTo>
                  <a:cubicBezTo>
                    <a:pt x="21" y="14"/>
                    <a:pt x="24" y="13"/>
                    <a:pt x="28" y="12"/>
                  </a:cubicBezTo>
                  <a:cubicBezTo>
                    <a:pt x="30" y="11"/>
                    <a:pt x="32" y="8"/>
                    <a:pt x="29" y="7"/>
                  </a:cubicBezTo>
                  <a:cubicBezTo>
                    <a:pt x="27" y="6"/>
                    <a:pt x="24" y="2"/>
                    <a:pt x="22" y="3"/>
                  </a:cubicBezTo>
                  <a:cubicBezTo>
                    <a:pt x="20" y="3"/>
                    <a:pt x="18" y="6"/>
                    <a:pt x="16" y="6"/>
                  </a:cubicBezTo>
                  <a:cubicBezTo>
                    <a:pt x="15" y="6"/>
                    <a:pt x="17" y="6"/>
                    <a:pt x="16" y="6"/>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4" name="Freeform 408"/>
            <p:cNvSpPr>
              <a:spLocks/>
            </p:cNvSpPr>
            <p:nvPr/>
          </p:nvSpPr>
          <p:spPr bwMode="auto">
            <a:xfrm>
              <a:off x="15999233" y="4110687"/>
              <a:ext cx="280392" cy="150538"/>
            </a:xfrm>
            <a:custGeom>
              <a:avLst/>
              <a:gdLst>
                <a:gd name="T0" fmla="*/ 26 w 30"/>
                <a:gd name="T1" fmla="*/ 10 h 16"/>
                <a:gd name="T2" fmla="*/ 28 w 30"/>
                <a:gd name="T3" fmla="*/ 7 h 16"/>
                <a:gd name="T4" fmla="*/ 29 w 30"/>
                <a:gd name="T5" fmla="*/ 5 h 16"/>
                <a:gd name="T6" fmla="*/ 26 w 30"/>
                <a:gd name="T7" fmla="*/ 3 h 16"/>
                <a:gd name="T8" fmla="*/ 22 w 30"/>
                <a:gd name="T9" fmla="*/ 3 h 16"/>
                <a:gd name="T10" fmla="*/ 17 w 30"/>
                <a:gd name="T11" fmla="*/ 4 h 16"/>
                <a:gd name="T12" fmla="*/ 18 w 30"/>
                <a:gd name="T13" fmla="*/ 1 h 16"/>
                <a:gd name="T14" fmla="*/ 12 w 30"/>
                <a:gd name="T15" fmla="*/ 1 h 16"/>
                <a:gd name="T16" fmla="*/ 5 w 30"/>
                <a:gd name="T17" fmla="*/ 4 h 16"/>
                <a:gd name="T18" fmla="*/ 7 w 30"/>
                <a:gd name="T19" fmla="*/ 4 h 16"/>
                <a:gd name="T20" fmla="*/ 0 w 30"/>
                <a:gd name="T21" fmla="*/ 8 h 16"/>
                <a:gd name="T22" fmla="*/ 4 w 30"/>
                <a:gd name="T23" fmla="*/ 9 h 16"/>
                <a:gd name="T24" fmla="*/ 7 w 30"/>
                <a:gd name="T25" fmla="*/ 12 h 16"/>
                <a:gd name="T26" fmla="*/ 12 w 30"/>
                <a:gd name="T27" fmla="*/ 13 h 16"/>
                <a:gd name="T28" fmla="*/ 19 w 30"/>
                <a:gd name="T29" fmla="*/ 16 h 16"/>
                <a:gd name="T30" fmla="*/ 28 w 30"/>
                <a:gd name="T31" fmla="*/ 15 h 16"/>
                <a:gd name="T32" fmla="*/ 26 w 30"/>
                <a:gd name="T33" fmla="*/ 10 h 16"/>
                <a:gd name="T34" fmla="*/ 26 w 30"/>
                <a:gd name="T35" fmla="*/ 1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 h="16">
                  <a:moveTo>
                    <a:pt x="26" y="10"/>
                  </a:moveTo>
                  <a:cubicBezTo>
                    <a:pt x="29" y="11"/>
                    <a:pt x="27" y="9"/>
                    <a:pt x="28" y="7"/>
                  </a:cubicBezTo>
                  <a:cubicBezTo>
                    <a:pt x="28" y="6"/>
                    <a:pt x="29" y="6"/>
                    <a:pt x="29" y="5"/>
                  </a:cubicBezTo>
                  <a:cubicBezTo>
                    <a:pt x="29" y="4"/>
                    <a:pt x="27" y="3"/>
                    <a:pt x="26" y="3"/>
                  </a:cubicBezTo>
                  <a:cubicBezTo>
                    <a:pt x="25" y="2"/>
                    <a:pt x="23" y="2"/>
                    <a:pt x="22" y="3"/>
                  </a:cubicBezTo>
                  <a:cubicBezTo>
                    <a:pt x="22" y="3"/>
                    <a:pt x="17" y="4"/>
                    <a:pt x="17" y="4"/>
                  </a:cubicBezTo>
                  <a:cubicBezTo>
                    <a:pt x="17" y="4"/>
                    <a:pt x="21" y="2"/>
                    <a:pt x="18" y="1"/>
                  </a:cubicBezTo>
                  <a:cubicBezTo>
                    <a:pt x="16" y="0"/>
                    <a:pt x="14" y="1"/>
                    <a:pt x="12" y="1"/>
                  </a:cubicBezTo>
                  <a:cubicBezTo>
                    <a:pt x="11" y="1"/>
                    <a:pt x="6" y="2"/>
                    <a:pt x="5" y="4"/>
                  </a:cubicBezTo>
                  <a:cubicBezTo>
                    <a:pt x="5" y="4"/>
                    <a:pt x="7" y="4"/>
                    <a:pt x="7" y="4"/>
                  </a:cubicBezTo>
                  <a:cubicBezTo>
                    <a:pt x="7" y="4"/>
                    <a:pt x="0" y="7"/>
                    <a:pt x="0" y="8"/>
                  </a:cubicBezTo>
                  <a:cubicBezTo>
                    <a:pt x="0" y="8"/>
                    <a:pt x="4" y="9"/>
                    <a:pt x="4" y="9"/>
                  </a:cubicBezTo>
                  <a:cubicBezTo>
                    <a:pt x="5" y="9"/>
                    <a:pt x="6" y="11"/>
                    <a:pt x="7" y="12"/>
                  </a:cubicBezTo>
                  <a:cubicBezTo>
                    <a:pt x="9" y="13"/>
                    <a:pt x="10" y="13"/>
                    <a:pt x="12" y="13"/>
                  </a:cubicBezTo>
                  <a:cubicBezTo>
                    <a:pt x="14" y="14"/>
                    <a:pt x="17" y="16"/>
                    <a:pt x="19" y="16"/>
                  </a:cubicBezTo>
                  <a:cubicBezTo>
                    <a:pt x="22" y="16"/>
                    <a:pt x="25" y="16"/>
                    <a:pt x="28" y="15"/>
                  </a:cubicBezTo>
                  <a:cubicBezTo>
                    <a:pt x="30" y="15"/>
                    <a:pt x="26" y="10"/>
                    <a:pt x="26" y="10"/>
                  </a:cubicBezTo>
                  <a:cubicBezTo>
                    <a:pt x="27" y="10"/>
                    <a:pt x="25" y="10"/>
                    <a:pt x="26" y="1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5" name="Freeform 409"/>
            <p:cNvSpPr>
              <a:spLocks/>
            </p:cNvSpPr>
            <p:nvPr/>
          </p:nvSpPr>
          <p:spPr bwMode="auto">
            <a:xfrm>
              <a:off x="15916591" y="4121018"/>
              <a:ext cx="140197" cy="47228"/>
            </a:xfrm>
            <a:custGeom>
              <a:avLst/>
              <a:gdLst>
                <a:gd name="T0" fmla="*/ 9 w 15"/>
                <a:gd name="T1" fmla="*/ 1 h 5"/>
                <a:gd name="T2" fmla="*/ 4 w 15"/>
                <a:gd name="T3" fmla="*/ 1 h 5"/>
                <a:gd name="T4" fmla="*/ 0 w 15"/>
                <a:gd name="T5" fmla="*/ 1 h 5"/>
                <a:gd name="T6" fmla="*/ 1 w 15"/>
                <a:gd name="T7" fmla="*/ 3 h 5"/>
                <a:gd name="T8" fmla="*/ 6 w 15"/>
                <a:gd name="T9" fmla="*/ 5 h 5"/>
                <a:gd name="T10" fmla="*/ 9 w 15"/>
                <a:gd name="T11" fmla="*/ 1 h 5"/>
                <a:gd name="T12" fmla="*/ 9 w 15"/>
                <a:gd name="T13" fmla="*/ 1 h 5"/>
              </a:gdLst>
              <a:ahLst/>
              <a:cxnLst>
                <a:cxn ang="0">
                  <a:pos x="T0" y="T1"/>
                </a:cxn>
                <a:cxn ang="0">
                  <a:pos x="T2" y="T3"/>
                </a:cxn>
                <a:cxn ang="0">
                  <a:pos x="T4" y="T5"/>
                </a:cxn>
                <a:cxn ang="0">
                  <a:pos x="T6" y="T7"/>
                </a:cxn>
                <a:cxn ang="0">
                  <a:pos x="T8" y="T9"/>
                </a:cxn>
                <a:cxn ang="0">
                  <a:pos x="T10" y="T11"/>
                </a:cxn>
                <a:cxn ang="0">
                  <a:pos x="T12" y="T13"/>
                </a:cxn>
              </a:cxnLst>
              <a:rect l="0" t="0" r="r" b="b"/>
              <a:pathLst>
                <a:path w="15" h="5">
                  <a:moveTo>
                    <a:pt x="9" y="1"/>
                  </a:moveTo>
                  <a:cubicBezTo>
                    <a:pt x="8" y="1"/>
                    <a:pt x="6" y="1"/>
                    <a:pt x="4" y="1"/>
                  </a:cubicBezTo>
                  <a:cubicBezTo>
                    <a:pt x="3" y="1"/>
                    <a:pt x="1" y="0"/>
                    <a:pt x="0" y="1"/>
                  </a:cubicBezTo>
                  <a:cubicBezTo>
                    <a:pt x="0" y="1"/>
                    <a:pt x="0" y="3"/>
                    <a:pt x="1" y="3"/>
                  </a:cubicBezTo>
                  <a:cubicBezTo>
                    <a:pt x="3" y="4"/>
                    <a:pt x="4" y="5"/>
                    <a:pt x="6" y="5"/>
                  </a:cubicBezTo>
                  <a:cubicBezTo>
                    <a:pt x="8" y="5"/>
                    <a:pt x="15" y="2"/>
                    <a:pt x="9" y="1"/>
                  </a:cubicBezTo>
                  <a:cubicBezTo>
                    <a:pt x="8" y="1"/>
                    <a:pt x="10" y="2"/>
                    <a:pt x="9"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6" name="Freeform 410"/>
            <p:cNvSpPr>
              <a:spLocks/>
            </p:cNvSpPr>
            <p:nvPr/>
          </p:nvSpPr>
          <p:spPr bwMode="auto">
            <a:xfrm>
              <a:off x="15941679" y="3989666"/>
              <a:ext cx="236120" cy="150538"/>
            </a:xfrm>
            <a:custGeom>
              <a:avLst/>
              <a:gdLst>
                <a:gd name="T0" fmla="*/ 7 w 25"/>
                <a:gd name="T1" fmla="*/ 15 h 16"/>
                <a:gd name="T2" fmla="*/ 3 w 25"/>
                <a:gd name="T3" fmla="*/ 13 h 16"/>
                <a:gd name="T4" fmla="*/ 4 w 25"/>
                <a:gd name="T5" fmla="*/ 12 h 16"/>
                <a:gd name="T6" fmla="*/ 0 w 25"/>
                <a:gd name="T7" fmla="*/ 12 h 16"/>
                <a:gd name="T8" fmla="*/ 3 w 25"/>
                <a:gd name="T9" fmla="*/ 11 h 16"/>
                <a:gd name="T10" fmla="*/ 2 w 25"/>
                <a:gd name="T11" fmla="*/ 10 h 16"/>
                <a:gd name="T12" fmla="*/ 6 w 25"/>
                <a:gd name="T13" fmla="*/ 6 h 16"/>
                <a:gd name="T14" fmla="*/ 5 w 25"/>
                <a:gd name="T15" fmla="*/ 6 h 16"/>
                <a:gd name="T16" fmla="*/ 11 w 25"/>
                <a:gd name="T17" fmla="*/ 3 h 16"/>
                <a:gd name="T18" fmla="*/ 18 w 25"/>
                <a:gd name="T19" fmla="*/ 0 h 16"/>
                <a:gd name="T20" fmla="*/ 20 w 25"/>
                <a:gd name="T21" fmla="*/ 4 h 16"/>
                <a:gd name="T22" fmla="*/ 25 w 25"/>
                <a:gd name="T23" fmla="*/ 7 h 16"/>
                <a:gd name="T24" fmla="*/ 21 w 25"/>
                <a:gd name="T25" fmla="*/ 9 h 16"/>
                <a:gd name="T26" fmla="*/ 23 w 25"/>
                <a:gd name="T27" fmla="*/ 12 h 16"/>
                <a:gd name="T28" fmla="*/ 19 w 25"/>
                <a:gd name="T29" fmla="*/ 13 h 16"/>
                <a:gd name="T30" fmla="*/ 7 w 25"/>
                <a:gd name="T31" fmla="*/ 15 h 16"/>
                <a:gd name="T32" fmla="*/ 7 w 25"/>
                <a:gd name="T33" fmla="*/ 1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 h="16">
                  <a:moveTo>
                    <a:pt x="7" y="15"/>
                  </a:moveTo>
                  <a:cubicBezTo>
                    <a:pt x="6" y="14"/>
                    <a:pt x="4" y="14"/>
                    <a:pt x="3" y="13"/>
                  </a:cubicBezTo>
                  <a:cubicBezTo>
                    <a:pt x="2" y="12"/>
                    <a:pt x="4" y="12"/>
                    <a:pt x="4" y="12"/>
                  </a:cubicBezTo>
                  <a:cubicBezTo>
                    <a:pt x="4" y="12"/>
                    <a:pt x="0" y="13"/>
                    <a:pt x="0" y="12"/>
                  </a:cubicBezTo>
                  <a:cubicBezTo>
                    <a:pt x="0" y="10"/>
                    <a:pt x="3" y="11"/>
                    <a:pt x="3" y="11"/>
                  </a:cubicBezTo>
                  <a:cubicBezTo>
                    <a:pt x="3" y="10"/>
                    <a:pt x="2" y="10"/>
                    <a:pt x="2" y="10"/>
                  </a:cubicBezTo>
                  <a:cubicBezTo>
                    <a:pt x="2" y="10"/>
                    <a:pt x="7" y="7"/>
                    <a:pt x="6" y="6"/>
                  </a:cubicBezTo>
                  <a:cubicBezTo>
                    <a:pt x="6" y="6"/>
                    <a:pt x="5" y="6"/>
                    <a:pt x="5" y="6"/>
                  </a:cubicBezTo>
                  <a:cubicBezTo>
                    <a:pt x="6" y="4"/>
                    <a:pt x="9" y="4"/>
                    <a:pt x="11" y="3"/>
                  </a:cubicBezTo>
                  <a:cubicBezTo>
                    <a:pt x="13" y="2"/>
                    <a:pt x="16" y="1"/>
                    <a:pt x="18" y="0"/>
                  </a:cubicBezTo>
                  <a:cubicBezTo>
                    <a:pt x="18" y="0"/>
                    <a:pt x="19" y="3"/>
                    <a:pt x="20" y="4"/>
                  </a:cubicBezTo>
                  <a:cubicBezTo>
                    <a:pt x="20" y="4"/>
                    <a:pt x="25" y="6"/>
                    <a:pt x="25" y="7"/>
                  </a:cubicBezTo>
                  <a:cubicBezTo>
                    <a:pt x="25" y="8"/>
                    <a:pt x="20" y="7"/>
                    <a:pt x="21" y="9"/>
                  </a:cubicBezTo>
                  <a:cubicBezTo>
                    <a:pt x="21" y="9"/>
                    <a:pt x="23" y="10"/>
                    <a:pt x="23" y="12"/>
                  </a:cubicBezTo>
                  <a:cubicBezTo>
                    <a:pt x="22" y="12"/>
                    <a:pt x="20" y="12"/>
                    <a:pt x="19" y="13"/>
                  </a:cubicBezTo>
                  <a:cubicBezTo>
                    <a:pt x="16" y="14"/>
                    <a:pt x="10" y="16"/>
                    <a:pt x="7" y="15"/>
                  </a:cubicBezTo>
                  <a:cubicBezTo>
                    <a:pt x="6" y="14"/>
                    <a:pt x="9" y="16"/>
                    <a:pt x="7" y="15"/>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7" name="Freeform 411"/>
            <p:cNvSpPr>
              <a:spLocks/>
            </p:cNvSpPr>
            <p:nvPr/>
          </p:nvSpPr>
          <p:spPr bwMode="auto">
            <a:xfrm>
              <a:off x="18426838" y="4580013"/>
              <a:ext cx="234643" cy="76745"/>
            </a:xfrm>
            <a:custGeom>
              <a:avLst/>
              <a:gdLst>
                <a:gd name="T0" fmla="*/ 5 w 25"/>
                <a:gd name="T1" fmla="*/ 3 h 8"/>
                <a:gd name="T2" fmla="*/ 3 w 25"/>
                <a:gd name="T3" fmla="*/ 1 h 8"/>
                <a:gd name="T4" fmla="*/ 1 w 25"/>
                <a:gd name="T5" fmla="*/ 2 h 8"/>
                <a:gd name="T6" fmla="*/ 2 w 25"/>
                <a:gd name="T7" fmla="*/ 4 h 8"/>
                <a:gd name="T8" fmla="*/ 5 w 25"/>
                <a:gd name="T9" fmla="*/ 6 h 8"/>
                <a:gd name="T10" fmla="*/ 16 w 25"/>
                <a:gd name="T11" fmla="*/ 8 h 8"/>
                <a:gd name="T12" fmla="*/ 24 w 25"/>
                <a:gd name="T13" fmla="*/ 5 h 8"/>
                <a:gd name="T14" fmla="*/ 23 w 25"/>
                <a:gd name="T15" fmla="*/ 6 h 8"/>
                <a:gd name="T16" fmla="*/ 20 w 25"/>
                <a:gd name="T17" fmla="*/ 4 h 8"/>
                <a:gd name="T18" fmla="*/ 15 w 25"/>
                <a:gd name="T19" fmla="*/ 4 h 8"/>
                <a:gd name="T20" fmla="*/ 10 w 25"/>
                <a:gd name="T21" fmla="*/ 2 h 8"/>
                <a:gd name="T22" fmla="*/ 5 w 25"/>
                <a:gd name="T23" fmla="*/ 3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 h="8">
                  <a:moveTo>
                    <a:pt x="5" y="3"/>
                  </a:moveTo>
                  <a:cubicBezTo>
                    <a:pt x="4" y="3"/>
                    <a:pt x="4" y="1"/>
                    <a:pt x="3" y="1"/>
                  </a:cubicBezTo>
                  <a:cubicBezTo>
                    <a:pt x="3" y="0"/>
                    <a:pt x="1" y="2"/>
                    <a:pt x="1" y="2"/>
                  </a:cubicBezTo>
                  <a:cubicBezTo>
                    <a:pt x="0" y="4"/>
                    <a:pt x="1" y="4"/>
                    <a:pt x="2" y="4"/>
                  </a:cubicBezTo>
                  <a:cubicBezTo>
                    <a:pt x="3" y="4"/>
                    <a:pt x="4" y="6"/>
                    <a:pt x="5" y="6"/>
                  </a:cubicBezTo>
                  <a:cubicBezTo>
                    <a:pt x="9" y="7"/>
                    <a:pt x="12" y="8"/>
                    <a:pt x="16" y="8"/>
                  </a:cubicBezTo>
                  <a:cubicBezTo>
                    <a:pt x="17" y="8"/>
                    <a:pt x="25" y="7"/>
                    <a:pt x="24" y="5"/>
                  </a:cubicBezTo>
                  <a:cubicBezTo>
                    <a:pt x="23" y="5"/>
                    <a:pt x="23" y="6"/>
                    <a:pt x="23" y="6"/>
                  </a:cubicBezTo>
                  <a:cubicBezTo>
                    <a:pt x="22" y="6"/>
                    <a:pt x="21" y="5"/>
                    <a:pt x="20" y="4"/>
                  </a:cubicBezTo>
                  <a:cubicBezTo>
                    <a:pt x="19" y="4"/>
                    <a:pt x="17" y="3"/>
                    <a:pt x="15" y="4"/>
                  </a:cubicBezTo>
                  <a:cubicBezTo>
                    <a:pt x="14" y="4"/>
                    <a:pt x="12" y="2"/>
                    <a:pt x="10" y="2"/>
                  </a:cubicBezTo>
                  <a:cubicBezTo>
                    <a:pt x="8" y="2"/>
                    <a:pt x="7" y="3"/>
                    <a:pt x="5" y="3"/>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8" name="Freeform 412"/>
            <p:cNvSpPr>
              <a:spLocks/>
            </p:cNvSpPr>
            <p:nvPr/>
          </p:nvSpPr>
          <p:spPr bwMode="auto">
            <a:xfrm>
              <a:off x="18127261" y="4729075"/>
              <a:ext cx="197750" cy="76745"/>
            </a:xfrm>
            <a:custGeom>
              <a:avLst/>
              <a:gdLst>
                <a:gd name="T0" fmla="*/ 2 w 21"/>
                <a:gd name="T1" fmla="*/ 6 h 8"/>
                <a:gd name="T2" fmla="*/ 8 w 21"/>
                <a:gd name="T3" fmla="*/ 6 h 8"/>
                <a:gd name="T4" fmla="*/ 14 w 21"/>
                <a:gd name="T5" fmla="*/ 8 h 8"/>
                <a:gd name="T6" fmla="*/ 19 w 21"/>
                <a:gd name="T7" fmla="*/ 7 h 8"/>
                <a:gd name="T8" fmla="*/ 17 w 21"/>
                <a:gd name="T9" fmla="*/ 4 h 8"/>
                <a:gd name="T10" fmla="*/ 7 w 21"/>
                <a:gd name="T11" fmla="*/ 2 h 8"/>
                <a:gd name="T12" fmla="*/ 4 w 21"/>
                <a:gd name="T13" fmla="*/ 5 h 8"/>
                <a:gd name="T14" fmla="*/ 2 w 21"/>
                <a:gd name="T15" fmla="*/ 6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8">
                  <a:moveTo>
                    <a:pt x="2" y="6"/>
                  </a:moveTo>
                  <a:cubicBezTo>
                    <a:pt x="5" y="6"/>
                    <a:pt x="6" y="6"/>
                    <a:pt x="8" y="6"/>
                  </a:cubicBezTo>
                  <a:cubicBezTo>
                    <a:pt x="10" y="7"/>
                    <a:pt x="12" y="7"/>
                    <a:pt x="14" y="8"/>
                  </a:cubicBezTo>
                  <a:cubicBezTo>
                    <a:pt x="16" y="8"/>
                    <a:pt x="18" y="8"/>
                    <a:pt x="19" y="7"/>
                  </a:cubicBezTo>
                  <a:cubicBezTo>
                    <a:pt x="21" y="6"/>
                    <a:pt x="18" y="5"/>
                    <a:pt x="17" y="4"/>
                  </a:cubicBezTo>
                  <a:cubicBezTo>
                    <a:pt x="14" y="2"/>
                    <a:pt x="11" y="0"/>
                    <a:pt x="7" y="2"/>
                  </a:cubicBezTo>
                  <a:cubicBezTo>
                    <a:pt x="5" y="3"/>
                    <a:pt x="5" y="4"/>
                    <a:pt x="4" y="5"/>
                  </a:cubicBezTo>
                  <a:cubicBezTo>
                    <a:pt x="3" y="5"/>
                    <a:pt x="0" y="6"/>
                    <a:pt x="2" y="6"/>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9" name="Freeform 413"/>
            <p:cNvSpPr>
              <a:spLocks/>
            </p:cNvSpPr>
            <p:nvPr/>
          </p:nvSpPr>
          <p:spPr bwMode="auto">
            <a:xfrm>
              <a:off x="18136116" y="4693654"/>
              <a:ext cx="76739" cy="45752"/>
            </a:xfrm>
            <a:custGeom>
              <a:avLst/>
              <a:gdLst>
                <a:gd name="T0" fmla="*/ 3 w 8"/>
                <a:gd name="T1" fmla="*/ 5 h 5"/>
                <a:gd name="T2" fmla="*/ 4 w 8"/>
                <a:gd name="T3" fmla="*/ 1 h 5"/>
                <a:gd name="T4" fmla="*/ 3 w 8"/>
                <a:gd name="T5" fmla="*/ 5 h 5"/>
                <a:gd name="T6" fmla="*/ 3 w 8"/>
                <a:gd name="T7" fmla="*/ 5 h 5"/>
              </a:gdLst>
              <a:ahLst/>
              <a:cxnLst>
                <a:cxn ang="0">
                  <a:pos x="T0" y="T1"/>
                </a:cxn>
                <a:cxn ang="0">
                  <a:pos x="T2" y="T3"/>
                </a:cxn>
                <a:cxn ang="0">
                  <a:pos x="T4" y="T5"/>
                </a:cxn>
                <a:cxn ang="0">
                  <a:pos x="T6" y="T7"/>
                </a:cxn>
              </a:cxnLst>
              <a:rect l="0" t="0" r="r" b="b"/>
              <a:pathLst>
                <a:path w="8" h="5">
                  <a:moveTo>
                    <a:pt x="3" y="5"/>
                  </a:moveTo>
                  <a:cubicBezTo>
                    <a:pt x="0" y="5"/>
                    <a:pt x="1" y="0"/>
                    <a:pt x="4" y="1"/>
                  </a:cubicBezTo>
                  <a:cubicBezTo>
                    <a:pt x="8" y="2"/>
                    <a:pt x="6" y="4"/>
                    <a:pt x="3" y="5"/>
                  </a:cubicBezTo>
                  <a:cubicBezTo>
                    <a:pt x="1" y="5"/>
                    <a:pt x="5" y="5"/>
                    <a:pt x="3" y="5"/>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2" name="Freeform 414"/>
            <p:cNvSpPr>
              <a:spLocks/>
            </p:cNvSpPr>
            <p:nvPr/>
          </p:nvSpPr>
          <p:spPr bwMode="auto">
            <a:xfrm>
              <a:off x="17932462" y="4560826"/>
              <a:ext cx="29515" cy="47228"/>
            </a:xfrm>
            <a:custGeom>
              <a:avLst/>
              <a:gdLst>
                <a:gd name="T0" fmla="*/ 1 w 3"/>
                <a:gd name="T1" fmla="*/ 3 h 5"/>
                <a:gd name="T2" fmla="*/ 3 w 3"/>
                <a:gd name="T3" fmla="*/ 1 h 5"/>
                <a:gd name="T4" fmla="*/ 1 w 3"/>
                <a:gd name="T5" fmla="*/ 5 h 5"/>
                <a:gd name="T6" fmla="*/ 1 w 3"/>
                <a:gd name="T7" fmla="*/ 3 h 5"/>
                <a:gd name="T8" fmla="*/ 1 w 3"/>
                <a:gd name="T9" fmla="*/ 3 h 5"/>
              </a:gdLst>
              <a:ahLst/>
              <a:cxnLst>
                <a:cxn ang="0">
                  <a:pos x="T0" y="T1"/>
                </a:cxn>
                <a:cxn ang="0">
                  <a:pos x="T2" y="T3"/>
                </a:cxn>
                <a:cxn ang="0">
                  <a:pos x="T4" y="T5"/>
                </a:cxn>
                <a:cxn ang="0">
                  <a:pos x="T6" y="T7"/>
                </a:cxn>
                <a:cxn ang="0">
                  <a:pos x="T8" y="T9"/>
                </a:cxn>
              </a:cxnLst>
              <a:rect l="0" t="0" r="r" b="b"/>
              <a:pathLst>
                <a:path w="3" h="5">
                  <a:moveTo>
                    <a:pt x="1" y="3"/>
                  </a:moveTo>
                  <a:cubicBezTo>
                    <a:pt x="0" y="2"/>
                    <a:pt x="2" y="0"/>
                    <a:pt x="3" y="1"/>
                  </a:cubicBezTo>
                  <a:cubicBezTo>
                    <a:pt x="3" y="2"/>
                    <a:pt x="2" y="5"/>
                    <a:pt x="1" y="5"/>
                  </a:cubicBezTo>
                  <a:cubicBezTo>
                    <a:pt x="1" y="5"/>
                    <a:pt x="1" y="3"/>
                    <a:pt x="1" y="3"/>
                  </a:cubicBezTo>
                  <a:cubicBezTo>
                    <a:pt x="0" y="2"/>
                    <a:pt x="1" y="3"/>
                    <a:pt x="1" y="3"/>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4" name="Freeform 415"/>
            <p:cNvSpPr>
              <a:spLocks/>
            </p:cNvSpPr>
            <p:nvPr/>
          </p:nvSpPr>
          <p:spPr bwMode="auto">
            <a:xfrm>
              <a:off x="17932462" y="4701034"/>
              <a:ext cx="38369" cy="47228"/>
            </a:xfrm>
            <a:custGeom>
              <a:avLst/>
              <a:gdLst>
                <a:gd name="T0" fmla="*/ 4 w 4"/>
                <a:gd name="T1" fmla="*/ 4 h 5"/>
                <a:gd name="T2" fmla="*/ 0 w 4"/>
                <a:gd name="T3" fmla="*/ 1 h 5"/>
                <a:gd name="T4" fmla="*/ 4 w 4"/>
                <a:gd name="T5" fmla="*/ 4 h 5"/>
              </a:gdLst>
              <a:ahLst/>
              <a:cxnLst>
                <a:cxn ang="0">
                  <a:pos x="T0" y="T1"/>
                </a:cxn>
                <a:cxn ang="0">
                  <a:pos x="T2" y="T3"/>
                </a:cxn>
                <a:cxn ang="0">
                  <a:pos x="T4" y="T5"/>
                </a:cxn>
              </a:cxnLst>
              <a:rect l="0" t="0" r="r" b="b"/>
              <a:pathLst>
                <a:path w="4" h="5">
                  <a:moveTo>
                    <a:pt x="4" y="4"/>
                  </a:moveTo>
                  <a:cubicBezTo>
                    <a:pt x="4" y="3"/>
                    <a:pt x="1" y="0"/>
                    <a:pt x="0" y="1"/>
                  </a:cubicBezTo>
                  <a:cubicBezTo>
                    <a:pt x="0" y="1"/>
                    <a:pt x="3" y="5"/>
                    <a:pt x="4"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5" name="Freeform 416"/>
            <p:cNvSpPr>
              <a:spLocks/>
            </p:cNvSpPr>
            <p:nvPr/>
          </p:nvSpPr>
          <p:spPr bwMode="auto">
            <a:xfrm>
              <a:off x="17995920" y="4525405"/>
              <a:ext cx="395500" cy="150538"/>
            </a:xfrm>
            <a:custGeom>
              <a:avLst/>
              <a:gdLst>
                <a:gd name="T0" fmla="*/ 34 w 42"/>
                <a:gd name="T1" fmla="*/ 4 h 16"/>
                <a:gd name="T2" fmla="*/ 29 w 42"/>
                <a:gd name="T3" fmla="*/ 3 h 16"/>
                <a:gd name="T4" fmla="*/ 23 w 42"/>
                <a:gd name="T5" fmla="*/ 0 h 16"/>
                <a:gd name="T6" fmla="*/ 22 w 42"/>
                <a:gd name="T7" fmla="*/ 2 h 16"/>
                <a:gd name="T8" fmla="*/ 20 w 42"/>
                <a:gd name="T9" fmla="*/ 6 h 16"/>
                <a:gd name="T10" fmla="*/ 11 w 42"/>
                <a:gd name="T11" fmla="*/ 1 h 16"/>
                <a:gd name="T12" fmla="*/ 4 w 42"/>
                <a:gd name="T13" fmla="*/ 3 h 16"/>
                <a:gd name="T14" fmla="*/ 2 w 42"/>
                <a:gd name="T15" fmla="*/ 6 h 16"/>
                <a:gd name="T16" fmla="*/ 1 w 42"/>
                <a:gd name="T17" fmla="*/ 10 h 16"/>
                <a:gd name="T18" fmla="*/ 9 w 42"/>
                <a:gd name="T19" fmla="*/ 14 h 16"/>
                <a:gd name="T20" fmla="*/ 13 w 42"/>
                <a:gd name="T21" fmla="*/ 15 h 16"/>
                <a:gd name="T22" fmla="*/ 15 w 42"/>
                <a:gd name="T23" fmla="*/ 13 h 16"/>
                <a:gd name="T24" fmla="*/ 16 w 42"/>
                <a:gd name="T25" fmla="*/ 14 h 16"/>
                <a:gd name="T26" fmla="*/ 18 w 42"/>
                <a:gd name="T27" fmla="*/ 14 h 16"/>
                <a:gd name="T28" fmla="*/ 25 w 42"/>
                <a:gd name="T29" fmla="*/ 12 h 16"/>
                <a:gd name="T30" fmla="*/ 28 w 42"/>
                <a:gd name="T31" fmla="*/ 14 h 16"/>
                <a:gd name="T32" fmla="*/ 34 w 42"/>
                <a:gd name="T33" fmla="*/ 13 h 16"/>
                <a:gd name="T34" fmla="*/ 33 w 42"/>
                <a:gd name="T35" fmla="*/ 12 h 16"/>
                <a:gd name="T36" fmla="*/ 37 w 42"/>
                <a:gd name="T37" fmla="*/ 12 h 16"/>
                <a:gd name="T38" fmla="*/ 39 w 42"/>
                <a:gd name="T39" fmla="*/ 11 h 16"/>
                <a:gd name="T40" fmla="*/ 40 w 42"/>
                <a:gd name="T41" fmla="*/ 9 h 16"/>
                <a:gd name="T42" fmla="*/ 39 w 42"/>
                <a:gd name="T43" fmla="*/ 9 h 16"/>
                <a:gd name="T44" fmla="*/ 42 w 42"/>
                <a:gd name="T45" fmla="*/ 6 h 16"/>
                <a:gd name="T46" fmla="*/ 34 w 42"/>
                <a:gd name="T47" fmla="*/ 4 h 16"/>
                <a:gd name="T48" fmla="*/ 34 w 42"/>
                <a:gd name="T49" fmla="*/ 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2" h="16">
                  <a:moveTo>
                    <a:pt x="34" y="4"/>
                  </a:moveTo>
                  <a:cubicBezTo>
                    <a:pt x="32" y="3"/>
                    <a:pt x="31" y="4"/>
                    <a:pt x="29" y="3"/>
                  </a:cubicBezTo>
                  <a:cubicBezTo>
                    <a:pt x="29" y="3"/>
                    <a:pt x="24" y="0"/>
                    <a:pt x="23" y="0"/>
                  </a:cubicBezTo>
                  <a:cubicBezTo>
                    <a:pt x="23" y="0"/>
                    <a:pt x="24" y="1"/>
                    <a:pt x="22" y="2"/>
                  </a:cubicBezTo>
                  <a:cubicBezTo>
                    <a:pt x="20" y="2"/>
                    <a:pt x="22" y="5"/>
                    <a:pt x="20" y="6"/>
                  </a:cubicBezTo>
                  <a:cubicBezTo>
                    <a:pt x="19" y="6"/>
                    <a:pt x="12" y="1"/>
                    <a:pt x="11" y="1"/>
                  </a:cubicBezTo>
                  <a:cubicBezTo>
                    <a:pt x="9" y="0"/>
                    <a:pt x="4" y="1"/>
                    <a:pt x="4" y="3"/>
                  </a:cubicBezTo>
                  <a:cubicBezTo>
                    <a:pt x="4" y="5"/>
                    <a:pt x="0" y="4"/>
                    <a:pt x="2" y="6"/>
                  </a:cubicBezTo>
                  <a:cubicBezTo>
                    <a:pt x="3" y="7"/>
                    <a:pt x="0" y="9"/>
                    <a:pt x="1" y="10"/>
                  </a:cubicBezTo>
                  <a:cubicBezTo>
                    <a:pt x="3" y="12"/>
                    <a:pt x="6" y="13"/>
                    <a:pt x="9" y="14"/>
                  </a:cubicBezTo>
                  <a:cubicBezTo>
                    <a:pt x="10" y="15"/>
                    <a:pt x="12" y="16"/>
                    <a:pt x="13" y="15"/>
                  </a:cubicBezTo>
                  <a:cubicBezTo>
                    <a:pt x="14" y="15"/>
                    <a:pt x="14" y="12"/>
                    <a:pt x="15" y="13"/>
                  </a:cubicBezTo>
                  <a:cubicBezTo>
                    <a:pt x="15" y="13"/>
                    <a:pt x="15" y="14"/>
                    <a:pt x="16" y="14"/>
                  </a:cubicBezTo>
                  <a:cubicBezTo>
                    <a:pt x="17" y="14"/>
                    <a:pt x="18" y="14"/>
                    <a:pt x="18" y="14"/>
                  </a:cubicBezTo>
                  <a:cubicBezTo>
                    <a:pt x="20" y="13"/>
                    <a:pt x="22" y="13"/>
                    <a:pt x="25" y="12"/>
                  </a:cubicBezTo>
                  <a:cubicBezTo>
                    <a:pt x="27" y="12"/>
                    <a:pt x="27" y="14"/>
                    <a:pt x="28" y="14"/>
                  </a:cubicBezTo>
                  <a:cubicBezTo>
                    <a:pt x="29" y="14"/>
                    <a:pt x="34" y="13"/>
                    <a:pt x="34" y="13"/>
                  </a:cubicBezTo>
                  <a:cubicBezTo>
                    <a:pt x="34" y="13"/>
                    <a:pt x="33" y="12"/>
                    <a:pt x="33" y="12"/>
                  </a:cubicBezTo>
                  <a:cubicBezTo>
                    <a:pt x="33" y="11"/>
                    <a:pt x="36" y="12"/>
                    <a:pt x="37" y="12"/>
                  </a:cubicBezTo>
                  <a:cubicBezTo>
                    <a:pt x="37" y="12"/>
                    <a:pt x="39" y="12"/>
                    <a:pt x="39" y="11"/>
                  </a:cubicBezTo>
                  <a:cubicBezTo>
                    <a:pt x="39" y="10"/>
                    <a:pt x="40" y="9"/>
                    <a:pt x="40" y="9"/>
                  </a:cubicBezTo>
                  <a:cubicBezTo>
                    <a:pt x="40" y="9"/>
                    <a:pt x="40" y="9"/>
                    <a:pt x="39" y="9"/>
                  </a:cubicBezTo>
                  <a:cubicBezTo>
                    <a:pt x="39" y="8"/>
                    <a:pt x="42" y="7"/>
                    <a:pt x="42" y="6"/>
                  </a:cubicBezTo>
                  <a:cubicBezTo>
                    <a:pt x="41" y="5"/>
                    <a:pt x="36" y="4"/>
                    <a:pt x="34" y="4"/>
                  </a:cubicBezTo>
                  <a:cubicBezTo>
                    <a:pt x="32" y="3"/>
                    <a:pt x="36" y="4"/>
                    <a:pt x="34"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6" name="Freeform 417"/>
            <p:cNvSpPr>
              <a:spLocks/>
            </p:cNvSpPr>
            <p:nvPr/>
          </p:nvSpPr>
          <p:spPr bwMode="auto">
            <a:xfrm>
              <a:off x="18223185" y="4569681"/>
              <a:ext cx="72311" cy="76745"/>
            </a:xfrm>
            <a:custGeom>
              <a:avLst/>
              <a:gdLst>
                <a:gd name="T0" fmla="*/ 7 w 8"/>
                <a:gd name="T1" fmla="*/ 6 h 8"/>
                <a:gd name="T2" fmla="*/ 4 w 8"/>
                <a:gd name="T3" fmla="*/ 0 h 8"/>
                <a:gd name="T4" fmla="*/ 6 w 8"/>
                <a:gd name="T5" fmla="*/ 2 h 8"/>
                <a:gd name="T6" fmla="*/ 7 w 8"/>
                <a:gd name="T7" fmla="*/ 6 h 8"/>
                <a:gd name="T8" fmla="*/ 7 w 8"/>
                <a:gd name="T9" fmla="*/ 6 h 8"/>
              </a:gdLst>
              <a:ahLst/>
              <a:cxnLst>
                <a:cxn ang="0">
                  <a:pos x="T0" y="T1"/>
                </a:cxn>
                <a:cxn ang="0">
                  <a:pos x="T2" y="T3"/>
                </a:cxn>
                <a:cxn ang="0">
                  <a:pos x="T4" y="T5"/>
                </a:cxn>
                <a:cxn ang="0">
                  <a:pos x="T6" y="T7"/>
                </a:cxn>
                <a:cxn ang="0">
                  <a:pos x="T8" y="T9"/>
                </a:cxn>
              </a:cxnLst>
              <a:rect l="0" t="0" r="r" b="b"/>
              <a:pathLst>
                <a:path w="8" h="8">
                  <a:moveTo>
                    <a:pt x="7" y="6"/>
                  </a:moveTo>
                  <a:cubicBezTo>
                    <a:pt x="6" y="7"/>
                    <a:pt x="0" y="1"/>
                    <a:pt x="4" y="0"/>
                  </a:cubicBezTo>
                  <a:cubicBezTo>
                    <a:pt x="5" y="0"/>
                    <a:pt x="8" y="0"/>
                    <a:pt x="6" y="2"/>
                  </a:cubicBezTo>
                  <a:cubicBezTo>
                    <a:pt x="3" y="4"/>
                    <a:pt x="7" y="4"/>
                    <a:pt x="7" y="6"/>
                  </a:cubicBezTo>
                  <a:cubicBezTo>
                    <a:pt x="6" y="8"/>
                    <a:pt x="7" y="5"/>
                    <a:pt x="7" y="6"/>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7" name="Freeform 418"/>
            <p:cNvSpPr>
              <a:spLocks/>
            </p:cNvSpPr>
            <p:nvPr/>
          </p:nvSpPr>
          <p:spPr bwMode="auto">
            <a:xfrm>
              <a:off x="19445104" y="5075904"/>
              <a:ext cx="101826" cy="57558"/>
            </a:xfrm>
            <a:custGeom>
              <a:avLst/>
              <a:gdLst>
                <a:gd name="T0" fmla="*/ 3 w 11"/>
                <a:gd name="T1" fmla="*/ 4 h 6"/>
                <a:gd name="T2" fmla="*/ 1 w 11"/>
                <a:gd name="T3" fmla="*/ 1 h 6"/>
                <a:gd name="T4" fmla="*/ 6 w 11"/>
                <a:gd name="T5" fmla="*/ 1 h 6"/>
                <a:gd name="T6" fmla="*/ 3 w 11"/>
                <a:gd name="T7" fmla="*/ 4 h 6"/>
                <a:gd name="T8" fmla="*/ 3 w 11"/>
                <a:gd name="T9" fmla="*/ 4 h 6"/>
              </a:gdLst>
              <a:ahLst/>
              <a:cxnLst>
                <a:cxn ang="0">
                  <a:pos x="T0" y="T1"/>
                </a:cxn>
                <a:cxn ang="0">
                  <a:pos x="T2" y="T3"/>
                </a:cxn>
                <a:cxn ang="0">
                  <a:pos x="T4" y="T5"/>
                </a:cxn>
                <a:cxn ang="0">
                  <a:pos x="T6" y="T7"/>
                </a:cxn>
                <a:cxn ang="0">
                  <a:pos x="T8" y="T9"/>
                </a:cxn>
              </a:cxnLst>
              <a:rect l="0" t="0" r="r" b="b"/>
              <a:pathLst>
                <a:path w="11" h="6">
                  <a:moveTo>
                    <a:pt x="3" y="4"/>
                  </a:moveTo>
                  <a:cubicBezTo>
                    <a:pt x="1" y="3"/>
                    <a:pt x="0" y="3"/>
                    <a:pt x="1" y="1"/>
                  </a:cubicBezTo>
                  <a:cubicBezTo>
                    <a:pt x="2" y="0"/>
                    <a:pt x="4" y="1"/>
                    <a:pt x="6" y="1"/>
                  </a:cubicBezTo>
                  <a:cubicBezTo>
                    <a:pt x="11" y="2"/>
                    <a:pt x="6" y="6"/>
                    <a:pt x="3" y="4"/>
                  </a:cubicBezTo>
                  <a:cubicBezTo>
                    <a:pt x="2" y="3"/>
                    <a:pt x="4" y="5"/>
                    <a:pt x="3"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8" name="Freeform 419"/>
            <p:cNvSpPr>
              <a:spLocks/>
            </p:cNvSpPr>
            <p:nvPr/>
          </p:nvSpPr>
          <p:spPr bwMode="auto">
            <a:xfrm>
              <a:off x="19247354" y="5897961"/>
              <a:ext cx="57554" cy="48704"/>
            </a:xfrm>
            <a:custGeom>
              <a:avLst/>
              <a:gdLst>
                <a:gd name="T0" fmla="*/ 5 w 6"/>
                <a:gd name="T1" fmla="*/ 2 h 5"/>
                <a:gd name="T2" fmla="*/ 5 w 6"/>
                <a:gd name="T3" fmla="*/ 1 h 5"/>
                <a:gd name="T4" fmla="*/ 2 w 6"/>
                <a:gd name="T5" fmla="*/ 1 h 5"/>
                <a:gd name="T6" fmla="*/ 1 w 6"/>
                <a:gd name="T7" fmla="*/ 3 h 5"/>
                <a:gd name="T8" fmla="*/ 0 w 6"/>
                <a:gd name="T9" fmla="*/ 4 h 5"/>
                <a:gd name="T10" fmla="*/ 5 w 6"/>
                <a:gd name="T11" fmla="*/ 2 h 5"/>
                <a:gd name="T12" fmla="*/ 5 w 6"/>
                <a:gd name="T13" fmla="*/ 2 h 5"/>
              </a:gdLst>
              <a:ahLst/>
              <a:cxnLst>
                <a:cxn ang="0">
                  <a:pos x="T0" y="T1"/>
                </a:cxn>
                <a:cxn ang="0">
                  <a:pos x="T2" y="T3"/>
                </a:cxn>
                <a:cxn ang="0">
                  <a:pos x="T4" y="T5"/>
                </a:cxn>
                <a:cxn ang="0">
                  <a:pos x="T6" y="T7"/>
                </a:cxn>
                <a:cxn ang="0">
                  <a:pos x="T8" y="T9"/>
                </a:cxn>
                <a:cxn ang="0">
                  <a:pos x="T10" y="T11"/>
                </a:cxn>
                <a:cxn ang="0">
                  <a:pos x="T12" y="T13"/>
                </a:cxn>
              </a:cxnLst>
              <a:rect l="0" t="0" r="r" b="b"/>
              <a:pathLst>
                <a:path w="6" h="5">
                  <a:moveTo>
                    <a:pt x="5" y="2"/>
                  </a:moveTo>
                  <a:cubicBezTo>
                    <a:pt x="6" y="2"/>
                    <a:pt x="5" y="1"/>
                    <a:pt x="5" y="1"/>
                  </a:cubicBezTo>
                  <a:cubicBezTo>
                    <a:pt x="4" y="0"/>
                    <a:pt x="3" y="1"/>
                    <a:pt x="2" y="1"/>
                  </a:cubicBezTo>
                  <a:cubicBezTo>
                    <a:pt x="1" y="1"/>
                    <a:pt x="0" y="2"/>
                    <a:pt x="1" y="3"/>
                  </a:cubicBezTo>
                  <a:cubicBezTo>
                    <a:pt x="1" y="3"/>
                    <a:pt x="0" y="5"/>
                    <a:pt x="0" y="4"/>
                  </a:cubicBezTo>
                  <a:cubicBezTo>
                    <a:pt x="0" y="4"/>
                    <a:pt x="5" y="2"/>
                    <a:pt x="5" y="2"/>
                  </a:cubicBezTo>
                  <a:cubicBezTo>
                    <a:pt x="6" y="2"/>
                    <a:pt x="3" y="3"/>
                    <a:pt x="5"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9" name="Freeform 420"/>
            <p:cNvSpPr>
              <a:spLocks/>
            </p:cNvSpPr>
            <p:nvPr/>
          </p:nvSpPr>
          <p:spPr bwMode="auto">
            <a:xfrm>
              <a:off x="18006250" y="6172473"/>
              <a:ext cx="47224" cy="25090"/>
            </a:xfrm>
            <a:custGeom>
              <a:avLst/>
              <a:gdLst>
                <a:gd name="T0" fmla="*/ 3 w 5"/>
                <a:gd name="T1" fmla="*/ 3 h 3"/>
                <a:gd name="T2" fmla="*/ 3 w 5"/>
                <a:gd name="T3" fmla="*/ 0 h 3"/>
                <a:gd name="T4" fmla="*/ 3 w 5"/>
                <a:gd name="T5" fmla="*/ 3 h 3"/>
              </a:gdLst>
              <a:ahLst/>
              <a:cxnLst>
                <a:cxn ang="0">
                  <a:pos x="T0" y="T1"/>
                </a:cxn>
                <a:cxn ang="0">
                  <a:pos x="T2" y="T3"/>
                </a:cxn>
                <a:cxn ang="0">
                  <a:pos x="T4" y="T5"/>
                </a:cxn>
              </a:cxnLst>
              <a:rect l="0" t="0" r="r" b="b"/>
              <a:pathLst>
                <a:path w="5" h="3">
                  <a:moveTo>
                    <a:pt x="3" y="3"/>
                  </a:moveTo>
                  <a:cubicBezTo>
                    <a:pt x="1" y="3"/>
                    <a:pt x="0" y="1"/>
                    <a:pt x="3" y="0"/>
                  </a:cubicBezTo>
                  <a:cubicBezTo>
                    <a:pt x="5" y="0"/>
                    <a:pt x="4" y="3"/>
                    <a:pt x="3" y="3"/>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0" name="Freeform 421"/>
            <p:cNvSpPr>
              <a:spLocks/>
            </p:cNvSpPr>
            <p:nvPr/>
          </p:nvSpPr>
          <p:spPr bwMode="auto">
            <a:xfrm>
              <a:off x="18847426" y="6452887"/>
              <a:ext cx="47224" cy="44276"/>
            </a:xfrm>
            <a:custGeom>
              <a:avLst/>
              <a:gdLst>
                <a:gd name="T0" fmla="*/ 5 w 5"/>
                <a:gd name="T1" fmla="*/ 1 h 5"/>
                <a:gd name="T2" fmla="*/ 1 w 5"/>
                <a:gd name="T3" fmla="*/ 5 h 5"/>
                <a:gd name="T4" fmla="*/ 4 w 5"/>
                <a:gd name="T5" fmla="*/ 3 h 5"/>
                <a:gd name="T6" fmla="*/ 5 w 5"/>
                <a:gd name="T7" fmla="*/ 1 h 5"/>
              </a:gdLst>
              <a:ahLst/>
              <a:cxnLst>
                <a:cxn ang="0">
                  <a:pos x="T0" y="T1"/>
                </a:cxn>
                <a:cxn ang="0">
                  <a:pos x="T2" y="T3"/>
                </a:cxn>
                <a:cxn ang="0">
                  <a:pos x="T4" y="T5"/>
                </a:cxn>
                <a:cxn ang="0">
                  <a:pos x="T6" y="T7"/>
                </a:cxn>
              </a:cxnLst>
              <a:rect l="0" t="0" r="r" b="b"/>
              <a:pathLst>
                <a:path w="5" h="5">
                  <a:moveTo>
                    <a:pt x="5" y="1"/>
                  </a:moveTo>
                  <a:cubicBezTo>
                    <a:pt x="5" y="1"/>
                    <a:pt x="0" y="5"/>
                    <a:pt x="1" y="5"/>
                  </a:cubicBezTo>
                  <a:cubicBezTo>
                    <a:pt x="2" y="5"/>
                    <a:pt x="4" y="3"/>
                    <a:pt x="4" y="3"/>
                  </a:cubicBezTo>
                  <a:cubicBezTo>
                    <a:pt x="5" y="2"/>
                    <a:pt x="5" y="0"/>
                    <a:pt x="5"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1" name="Freeform 422"/>
            <p:cNvSpPr>
              <a:spLocks/>
            </p:cNvSpPr>
            <p:nvPr/>
          </p:nvSpPr>
          <p:spPr bwMode="auto">
            <a:xfrm>
              <a:off x="18817911" y="6526681"/>
              <a:ext cx="19185" cy="8855"/>
            </a:xfrm>
            <a:custGeom>
              <a:avLst/>
              <a:gdLst>
                <a:gd name="T0" fmla="*/ 1 w 2"/>
                <a:gd name="T1" fmla="*/ 0 h 1"/>
                <a:gd name="T2" fmla="*/ 1 w 2"/>
                <a:gd name="T3" fmla="*/ 1 h 1"/>
                <a:gd name="T4" fmla="*/ 1 w 2"/>
                <a:gd name="T5" fmla="*/ 0 h 1"/>
              </a:gdLst>
              <a:ahLst/>
              <a:cxnLst>
                <a:cxn ang="0">
                  <a:pos x="T0" y="T1"/>
                </a:cxn>
                <a:cxn ang="0">
                  <a:pos x="T2" y="T3"/>
                </a:cxn>
                <a:cxn ang="0">
                  <a:pos x="T4" y="T5"/>
                </a:cxn>
              </a:cxnLst>
              <a:rect l="0" t="0" r="r" b="b"/>
              <a:pathLst>
                <a:path w="2" h="1">
                  <a:moveTo>
                    <a:pt x="1" y="0"/>
                  </a:moveTo>
                  <a:cubicBezTo>
                    <a:pt x="1" y="0"/>
                    <a:pt x="0" y="1"/>
                    <a:pt x="1" y="1"/>
                  </a:cubicBezTo>
                  <a:cubicBezTo>
                    <a:pt x="1" y="1"/>
                    <a:pt x="2" y="0"/>
                    <a:pt x="1"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2" name="Freeform 423"/>
            <p:cNvSpPr>
              <a:spLocks/>
            </p:cNvSpPr>
            <p:nvPr/>
          </p:nvSpPr>
          <p:spPr bwMode="auto">
            <a:xfrm>
              <a:off x="18688045" y="6675744"/>
              <a:ext cx="28040" cy="8855"/>
            </a:xfrm>
            <a:custGeom>
              <a:avLst/>
              <a:gdLst>
                <a:gd name="T0" fmla="*/ 2 w 3"/>
                <a:gd name="T1" fmla="*/ 0 h 1"/>
                <a:gd name="T2" fmla="*/ 1 w 3"/>
                <a:gd name="T3" fmla="*/ 1 h 1"/>
                <a:gd name="T4" fmla="*/ 2 w 3"/>
                <a:gd name="T5" fmla="*/ 0 h 1"/>
              </a:gdLst>
              <a:ahLst/>
              <a:cxnLst>
                <a:cxn ang="0">
                  <a:pos x="T0" y="T1"/>
                </a:cxn>
                <a:cxn ang="0">
                  <a:pos x="T2" y="T3"/>
                </a:cxn>
                <a:cxn ang="0">
                  <a:pos x="T4" y="T5"/>
                </a:cxn>
              </a:cxnLst>
              <a:rect l="0" t="0" r="r" b="b"/>
              <a:pathLst>
                <a:path w="3" h="1">
                  <a:moveTo>
                    <a:pt x="2" y="0"/>
                  </a:moveTo>
                  <a:cubicBezTo>
                    <a:pt x="2" y="0"/>
                    <a:pt x="0" y="1"/>
                    <a:pt x="1" y="1"/>
                  </a:cubicBezTo>
                  <a:cubicBezTo>
                    <a:pt x="1" y="1"/>
                    <a:pt x="3" y="0"/>
                    <a:pt x="2"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3" name="Freeform 424"/>
            <p:cNvSpPr>
              <a:spLocks/>
            </p:cNvSpPr>
            <p:nvPr/>
          </p:nvSpPr>
          <p:spPr bwMode="auto">
            <a:xfrm>
              <a:off x="18575888" y="6722971"/>
              <a:ext cx="66409" cy="38373"/>
            </a:xfrm>
            <a:custGeom>
              <a:avLst/>
              <a:gdLst>
                <a:gd name="T0" fmla="*/ 6 w 7"/>
                <a:gd name="T1" fmla="*/ 0 h 4"/>
                <a:gd name="T2" fmla="*/ 1 w 7"/>
                <a:gd name="T3" fmla="*/ 3 h 4"/>
                <a:gd name="T4" fmla="*/ 6 w 7"/>
                <a:gd name="T5" fmla="*/ 0 h 4"/>
              </a:gdLst>
              <a:ahLst/>
              <a:cxnLst>
                <a:cxn ang="0">
                  <a:pos x="T0" y="T1"/>
                </a:cxn>
                <a:cxn ang="0">
                  <a:pos x="T2" y="T3"/>
                </a:cxn>
                <a:cxn ang="0">
                  <a:pos x="T4" y="T5"/>
                </a:cxn>
              </a:cxnLst>
              <a:rect l="0" t="0" r="r" b="b"/>
              <a:pathLst>
                <a:path w="7" h="4">
                  <a:moveTo>
                    <a:pt x="6" y="0"/>
                  </a:moveTo>
                  <a:cubicBezTo>
                    <a:pt x="5" y="0"/>
                    <a:pt x="0" y="2"/>
                    <a:pt x="1" y="3"/>
                  </a:cubicBezTo>
                  <a:cubicBezTo>
                    <a:pt x="2" y="4"/>
                    <a:pt x="7" y="0"/>
                    <a:pt x="6"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4" name="Freeform 425"/>
            <p:cNvSpPr>
              <a:spLocks/>
            </p:cNvSpPr>
            <p:nvPr/>
          </p:nvSpPr>
          <p:spPr bwMode="auto">
            <a:xfrm>
              <a:off x="18502101" y="6761344"/>
              <a:ext cx="54603" cy="35421"/>
            </a:xfrm>
            <a:custGeom>
              <a:avLst/>
              <a:gdLst>
                <a:gd name="T0" fmla="*/ 5 w 6"/>
                <a:gd name="T1" fmla="*/ 0 h 4"/>
                <a:gd name="T2" fmla="*/ 1 w 6"/>
                <a:gd name="T3" fmla="*/ 3 h 4"/>
                <a:gd name="T4" fmla="*/ 5 w 6"/>
                <a:gd name="T5" fmla="*/ 0 h 4"/>
                <a:gd name="T6" fmla="*/ 5 w 6"/>
                <a:gd name="T7" fmla="*/ 0 h 4"/>
              </a:gdLst>
              <a:ahLst/>
              <a:cxnLst>
                <a:cxn ang="0">
                  <a:pos x="T0" y="T1"/>
                </a:cxn>
                <a:cxn ang="0">
                  <a:pos x="T2" y="T3"/>
                </a:cxn>
                <a:cxn ang="0">
                  <a:pos x="T4" y="T5"/>
                </a:cxn>
                <a:cxn ang="0">
                  <a:pos x="T6" y="T7"/>
                </a:cxn>
              </a:cxnLst>
              <a:rect l="0" t="0" r="r" b="b"/>
              <a:pathLst>
                <a:path w="6" h="4">
                  <a:moveTo>
                    <a:pt x="5" y="0"/>
                  </a:moveTo>
                  <a:cubicBezTo>
                    <a:pt x="5" y="0"/>
                    <a:pt x="0" y="2"/>
                    <a:pt x="1" y="3"/>
                  </a:cubicBezTo>
                  <a:cubicBezTo>
                    <a:pt x="2" y="4"/>
                    <a:pt x="5" y="0"/>
                    <a:pt x="5" y="0"/>
                  </a:cubicBezTo>
                  <a:cubicBezTo>
                    <a:pt x="5" y="0"/>
                    <a:pt x="6" y="0"/>
                    <a:pt x="5"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5" name="Freeform 426"/>
            <p:cNvSpPr>
              <a:spLocks/>
            </p:cNvSpPr>
            <p:nvPr/>
          </p:nvSpPr>
          <p:spPr bwMode="auto">
            <a:xfrm>
              <a:off x="18454877" y="6790861"/>
              <a:ext cx="47224" cy="44276"/>
            </a:xfrm>
            <a:custGeom>
              <a:avLst/>
              <a:gdLst>
                <a:gd name="T0" fmla="*/ 4 w 5"/>
                <a:gd name="T1" fmla="*/ 0 h 5"/>
                <a:gd name="T2" fmla="*/ 0 w 5"/>
                <a:gd name="T3" fmla="*/ 4 h 5"/>
                <a:gd name="T4" fmla="*/ 4 w 5"/>
                <a:gd name="T5" fmla="*/ 0 h 5"/>
                <a:gd name="T6" fmla="*/ 4 w 5"/>
                <a:gd name="T7" fmla="*/ 0 h 5"/>
              </a:gdLst>
              <a:ahLst/>
              <a:cxnLst>
                <a:cxn ang="0">
                  <a:pos x="T0" y="T1"/>
                </a:cxn>
                <a:cxn ang="0">
                  <a:pos x="T2" y="T3"/>
                </a:cxn>
                <a:cxn ang="0">
                  <a:pos x="T4" y="T5"/>
                </a:cxn>
                <a:cxn ang="0">
                  <a:pos x="T6" y="T7"/>
                </a:cxn>
              </a:cxnLst>
              <a:rect l="0" t="0" r="r" b="b"/>
              <a:pathLst>
                <a:path w="5" h="5">
                  <a:moveTo>
                    <a:pt x="4" y="0"/>
                  </a:moveTo>
                  <a:cubicBezTo>
                    <a:pt x="4" y="0"/>
                    <a:pt x="0" y="4"/>
                    <a:pt x="0" y="4"/>
                  </a:cubicBezTo>
                  <a:cubicBezTo>
                    <a:pt x="2" y="5"/>
                    <a:pt x="4" y="0"/>
                    <a:pt x="4" y="0"/>
                  </a:cubicBezTo>
                  <a:cubicBezTo>
                    <a:pt x="4" y="0"/>
                    <a:pt x="5" y="0"/>
                    <a:pt x="4"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6" name="Freeform 427"/>
            <p:cNvSpPr>
              <a:spLocks/>
            </p:cNvSpPr>
            <p:nvPr/>
          </p:nvSpPr>
          <p:spPr bwMode="auto">
            <a:xfrm>
              <a:off x="18446023" y="6854323"/>
              <a:ext cx="8854" cy="8855"/>
            </a:xfrm>
            <a:custGeom>
              <a:avLst/>
              <a:gdLst>
                <a:gd name="T0" fmla="*/ 1 w 1"/>
                <a:gd name="T1" fmla="*/ 0 h 1"/>
                <a:gd name="T2" fmla="*/ 1 w 1"/>
                <a:gd name="T3" fmla="*/ 1 h 1"/>
                <a:gd name="T4" fmla="*/ 1 w 1"/>
                <a:gd name="T5" fmla="*/ 0 h 1"/>
              </a:gdLst>
              <a:ahLst/>
              <a:cxnLst>
                <a:cxn ang="0">
                  <a:pos x="T0" y="T1"/>
                </a:cxn>
                <a:cxn ang="0">
                  <a:pos x="T2" y="T3"/>
                </a:cxn>
                <a:cxn ang="0">
                  <a:pos x="T4" y="T5"/>
                </a:cxn>
              </a:cxnLst>
              <a:rect l="0" t="0" r="r" b="b"/>
              <a:pathLst>
                <a:path w="1" h="1">
                  <a:moveTo>
                    <a:pt x="1" y="0"/>
                  </a:moveTo>
                  <a:cubicBezTo>
                    <a:pt x="0" y="0"/>
                    <a:pt x="0" y="1"/>
                    <a:pt x="1" y="1"/>
                  </a:cubicBezTo>
                  <a:cubicBezTo>
                    <a:pt x="1" y="1"/>
                    <a:pt x="1" y="0"/>
                    <a:pt x="1"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7" name="Freeform 428"/>
            <p:cNvSpPr>
              <a:spLocks/>
            </p:cNvSpPr>
            <p:nvPr/>
          </p:nvSpPr>
          <p:spPr bwMode="auto">
            <a:xfrm>
              <a:off x="18397323" y="6815951"/>
              <a:ext cx="48699" cy="38373"/>
            </a:xfrm>
            <a:custGeom>
              <a:avLst/>
              <a:gdLst>
                <a:gd name="T0" fmla="*/ 4 w 5"/>
                <a:gd name="T1" fmla="*/ 1 h 4"/>
                <a:gd name="T2" fmla="*/ 0 w 5"/>
                <a:gd name="T3" fmla="*/ 4 h 4"/>
                <a:gd name="T4" fmla="*/ 4 w 5"/>
                <a:gd name="T5" fmla="*/ 1 h 4"/>
                <a:gd name="T6" fmla="*/ 4 w 5"/>
                <a:gd name="T7" fmla="*/ 1 h 4"/>
              </a:gdLst>
              <a:ahLst/>
              <a:cxnLst>
                <a:cxn ang="0">
                  <a:pos x="T0" y="T1"/>
                </a:cxn>
                <a:cxn ang="0">
                  <a:pos x="T2" y="T3"/>
                </a:cxn>
                <a:cxn ang="0">
                  <a:pos x="T4" y="T5"/>
                </a:cxn>
                <a:cxn ang="0">
                  <a:pos x="T6" y="T7"/>
                </a:cxn>
              </a:cxnLst>
              <a:rect l="0" t="0" r="r" b="b"/>
              <a:pathLst>
                <a:path w="5" h="4">
                  <a:moveTo>
                    <a:pt x="4" y="1"/>
                  </a:moveTo>
                  <a:cubicBezTo>
                    <a:pt x="2" y="2"/>
                    <a:pt x="0" y="3"/>
                    <a:pt x="0" y="4"/>
                  </a:cubicBezTo>
                  <a:cubicBezTo>
                    <a:pt x="0" y="4"/>
                    <a:pt x="4" y="1"/>
                    <a:pt x="4" y="1"/>
                  </a:cubicBezTo>
                  <a:cubicBezTo>
                    <a:pt x="3" y="1"/>
                    <a:pt x="5" y="0"/>
                    <a:pt x="4"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8" name="Freeform 429"/>
            <p:cNvSpPr>
              <a:spLocks/>
            </p:cNvSpPr>
            <p:nvPr/>
          </p:nvSpPr>
          <p:spPr bwMode="auto">
            <a:xfrm>
              <a:off x="18053474" y="7162780"/>
              <a:ext cx="19185" cy="29517"/>
            </a:xfrm>
            <a:custGeom>
              <a:avLst/>
              <a:gdLst>
                <a:gd name="T0" fmla="*/ 1 w 2"/>
                <a:gd name="T1" fmla="*/ 0 h 3"/>
                <a:gd name="T2" fmla="*/ 1 w 2"/>
                <a:gd name="T3" fmla="*/ 3 h 3"/>
                <a:gd name="T4" fmla="*/ 1 w 2"/>
                <a:gd name="T5" fmla="*/ 0 h 3"/>
              </a:gdLst>
              <a:ahLst/>
              <a:cxnLst>
                <a:cxn ang="0">
                  <a:pos x="T0" y="T1"/>
                </a:cxn>
                <a:cxn ang="0">
                  <a:pos x="T2" y="T3"/>
                </a:cxn>
                <a:cxn ang="0">
                  <a:pos x="T4" y="T5"/>
                </a:cxn>
              </a:cxnLst>
              <a:rect l="0" t="0" r="r" b="b"/>
              <a:pathLst>
                <a:path w="2" h="3">
                  <a:moveTo>
                    <a:pt x="1" y="0"/>
                  </a:moveTo>
                  <a:cubicBezTo>
                    <a:pt x="1" y="0"/>
                    <a:pt x="0" y="3"/>
                    <a:pt x="1" y="3"/>
                  </a:cubicBezTo>
                  <a:cubicBezTo>
                    <a:pt x="2" y="3"/>
                    <a:pt x="2" y="0"/>
                    <a:pt x="1"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grpSp>
          <p:nvGrpSpPr>
            <p:cNvPr id="39" name="Group 140"/>
            <p:cNvGrpSpPr/>
            <p:nvPr/>
          </p:nvGrpSpPr>
          <p:grpSpPr>
            <a:xfrm>
              <a:off x="17709756" y="6761778"/>
              <a:ext cx="697449" cy="662593"/>
              <a:chOff x="5961121" y="2686387"/>
              <a:chExt cx="288233" cy="273757"/>
            </a:xfrm>
            <a:solidFill>
              <a:schemeClr val="bg1">
                <a:lumMod val="75000"/>
              </a:schemeClr>
            </a:solidFill>
          </p:grpSpPr>
          <p:sp>
            <p:nvSpPr>
              <p:cNvPr id="404" name="Freeform 430"/>
              <p:cNvSpPr>
                <a:spLocks/>
              </p:cNvSpPr>
              <p:nvPr/>
            </p:nvSpPr>
            <p:spPr bwMode="auto">
              <a:xfrm>
                <a:off x="6130902" y="2686387"/>
                <a:ext cx="118452" cy="100026"/>
              </a:xfrm>
              <a:custGeom>
                <a:avLst/>
                <a:gdLst>
                  <a:gd name="T0" fmla="*/ 28 w 31"/>
                  <a:gd name="T1" fmla="*/ 10 h 26"/>
                  <a:gd name="T2" fmla="*/ 29 w 31"/>
                  <a:gd name="T3" fmla="*/ 7 h 26"/>
                  <a:gd name="T4" fmla="*/ 27 w 31"/>
                  <a:gd name="T5" fmla="*/ 10 h 26"/>
                  <a:gd name="T6" fmla="*/ 20 w 31"/>
                  <a:gd name="T7" fmla="*/ 8 h 26"/>
                  <a:gd name="T8" fmla="*/ 11 w 31"/>
                  <a:gd name="T9" fmla="*/ 1 h 26"/>
                  <a:gd name="T10" fmla="*/ 11 w 31"/>
                  <a:gd name="T11" fmla="*/ 5 h 26"/>
                  <a:gd name="T12" fmla="*/ 9 w 31"/>
                  <a:gd name="T13" fmla="*/ 11 h 26"/>
                  <a:gd name="T14" fmla="*/ 7 w 31"/>
                  <a:gd name="T15" fmla="*/ 14 h 26"/>
                  <a:gd name="T16" fmla="*/ 4 w 31"/>
                  <a:gd name="T17" fmla="*/ 14 h 26"/>
                  <a:gd name="T18" fmla="*/ 5 w 31"/>
                  <a:gd name="T19" fmla="*/ 16 h 26"/>
                  <a:gd name="T20" fmla="*/ 1 w 31"/>
                  <a:gd name="T21" fmla="*/ 18 h 26"/>
                  <a:gd name="T22" fmla="*/ 2 w 31"/>
                  <a:gd name="T23" fmla="*/ 23 h 26"/>
                  <a:gd name="T24" fmla="*/ 4 w 31"/>
                  <a:gd name="T25" fmla="*/ 25 h 26"/>
                  <a:gd name="T26" fmla="*/ 6 w 31"/>
                  <a:gd name="T27" fmla="*/ 23 h 26"/>
                  <a:gd name="T28" fmla="*/ 7 w 31"/>
                  <a:gd name="T29" fmla="*/ 23 h 26"/>
                  <a:gd name="T30" fmla="*/ 4 w 31"/>
                  <a:gd name="T31" fmla="*/ 20 h 26"/>
                  <a:gd name="T32" fmla="*/ 7 w 31"/>
                  <a:gd name="T33" fmla="*/ 19 h 26"/>
                  <a:gd name="T34" fmla="*/ 12 w 31"/>
                  <a:gd name="T35" fmla="*/ 18 h 26"/>
                  <a:gd name="T36" fmla="*/ 17 w 31"/>
                  <a:gd name="T37" fmla="*/ 21 h 26"/>
                  <a:gd name="T38" fmla="*/ 21 w 31"/>
                  <a:gd name="T39" fmla="*/ 16 h 26"/>
                  <a:gd name="T40" fmla="*/ 31 w 31"/>
                  <a:gd name="T41" fmla="*/ 14 h 26"/>
                  <a:gd name="T42" fmla="*/ 29 w 31"/>
                  <a:gd name="T43" fmla="*/ 12 h 26"/>
                  <a:gd name="T44" fmla="*/ 28 w 31"/>
                  <a:gd name="T45" fmla="*/ 10 h 26"/>
                  <a:gd name="T46" fmla="*/ 28 w 31"/>
                  <a:gd name="T47" fmla="*/ 1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1" h="26">
                    <a:moveTo>
                      <a:pt x="28" y="10"/>
                    </a:moveTo>
                    <a:cubicBezTo>
                      <a:pt x="28" y="10"/>
                      <a:pt x="29" y="8"/>
                      <a:pt x="29" y="7"/>
                    </a:cubicBezTo>
                    <a:cubicBezTo>
                      <a:pt x="29" y="8"/>
                      <a:pt x="27" y="10"/>
                      <a:pt x="27" y="10"/>
                    </a:cubicBezTo>
                    <a:cubicBezTo>
                      <a:pt x="25" y="10"/>
                      <a:pt x="21" y="9"/>
                      <a:pt x="20" y="8"/>
                    </a:cubicBezTo>
                    <a:cubicBezTo>
                      <a:pt x="17" y="7"/>
                      <a:pt x="15" y="2"/>
                      <a:pt x="11" y="1"/>
                    </a:cubicBezTo>
                    <a:cubicBezTo>
                      <a:pt x="9" y="0"/>
                      <a:pt x="10" y="4"/>
                      <a:pt x="11" y="5"/>
                    </a:cubicBezTo>
                    <a:cubicBezTo>
                      <a:pt x="11" y="7"/>
                      <a:pt x="10" y="9"/>
                      <a:pt x="9" y="11"/>
                    </a:cubicBezTo>
                    <a:cubicBezTo>
                      <a:pt x="8" y="12"/>
                      <a:pt x="10" y="15"/>
                      <a:pt x="7" y="14"/>
                    </a:cubicBezTo>
                    <a:cubicBezTo>
                      <a:pt x="7" y="14"/>
                      <a:pt x="5" y="13"/>
                      <a:pt x="4" y="14"/>
                    </a:cubicBezTo>
                    <a:cubicBezTo>
                      <a:pt x="4" y="15"/>
                      <a:pt x="5" y="16"/>
                      <a:pt x="5" y="16"/>
                    </a:cubicBezTo>
                    <a:cubicBezTo>
                      <a:pt x="5" y="16"/>
                      <a:pt x="2" y="18"/>
                      <a:pt x="1" y="18"/>
                    </a:cubicBezTo>
                    <a:cubicBezTo>
                      <a:pt x="0" y="20"/>
                      <a:pt x="3" y="21"/>
                      <a:pt x="2" y="23"/>
                    </a:cubicBezTo>
                    <a:cubicBezTo>
                      <a:pt x="1" y="24"/>
                      <a:pt x="3" y="26"/>
                      <a:pt x="4" y="25"/>
                    </a:cubicBezTo>
                    <a:cubicBezTo>
                      <a:pt x="5" y="24"/>
                      <a:pt x="5" y="23"/>
                      <a:pt x="6" y="23"/>
                    </a:cubicBezTo>
                    <a:cubicBezTo>
                      <a:pt x="6" y="23"/>
                      <a:pt x="7" y="24"/>
                      <a:pt x="7" y="23"/>
                    </a:cubicBezTo>
                    <a:cubicBezTo>
                      <a:pt x="7" y="22"/>
                      <a:pt x="5" y="21"/>
                      <a:pt x="4" y="20"/>
                    </a:cubicBezTo>
                    <a:cubicBezTo>
                      <a:pt x="3" y="18"/>
                      <a:pt x="7" y="19"/>
                      <a:pt x="7" y="19"/>
                    </a:cubicBezTo>
                    <a:cubicBezTo>
                      <a:pt x="9" y="19"/>
                      <a:pt x="10" y="17"/>
                      <a:pt x="12" y="18"/>
                    </a:cubicBezTo>
                    <a:cubicBezTo>
                      <a:pt x="14" y="19"/>
                      <a:pt x="15" y="20"/>
                      <a:pt x="17" y="21"/>
                    </a:cubicBezTo>
                    <a:cubicBezTo>
                      <a:pt x="20" y="23"/>
                      <a:pt x="19" y="17"/>
                      <a:pt x="21" y="16"/>
                    </a:cubicBezTo>
                    <a:cubicBezTo>
                      <a:pt x="21" y="16"/>
                      <a:pt x="31" y="16"/>
                      <a:pt x="31" y="14"/>
                    </a:cubicBezTo>
                    <a:cubicBezTo>
                      <a:pt x="30" y="13"/>
                      <a:pt x="27" y="15"/>
                      <a:pt x="29" y="12"/>
                    </a:cubicBezTo>
                    <a:cubicBezTo>
                      <a:pt x="30" y="11"/>
                      <a:pt x="27" y="12"/>
                      <a:pt x="28" y="10"/>
                    </a:cubicBezTo>
                    <a:cubicBezTo>
                      <a:pt x="29" y="7"/>
                      <a:pt x="28" y="11"/>
                      <a:pt x="28" y="10"/>
                    </a:cubicBezTo>
                    <a:close/>
                  </a:path>
                </a:pathLst>
              </a:custGeom>
              <a:grp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405" name="Freeform 431"/>
              <p:cNvSpPr>
                <a:spLocks/>
              </p:cNvSpPr>
              <p:nvPr/>
            </p:nvSpPr>
            <p:spPr bwMode="auto">
              <a:xfrm>
                <a:off x="5961121" y="2778517"/>
                <a:ext cx="215847" cy="181627"/>
              </a:xfrm>
              <a:custGeom>
                <a:avLst/>
                <a:gdLst>
                  <a:gd name="T0" fmla="*/ 52 w 56"/>
                  <a:gd name="T1" fmla="*/ 1 h 47"/>
                  <a:gd name="T2" fmla="*/ 51 w 56"/>
                  <a:gd name="T3" fmla="*/ 1 h 47"/>
                  <a:gd name="T4" fmla="*/ 52 w 56"/>
                  <a:gd name="T5" fmla="*/ 3 h 47"/>
                  <a:gd name="T6" fmla="*/ 49 w 56"/>
                  <a:gd name="T7" fmla="*/ 3 h 47"/>
                  <a:gd name="T8" fmla="*/ 47 w 56"/>
                  <a:gd name="T9" fmla="*/ 5 h 47"/>
                  <a:gd name="T10" fmla="*/ 45 w 56"/>
                  <a:gd name="T11" fmla="*/ 6 h 47"/>
                  <a:gd name="T12" fmla="*/ 46 w 56"/>
                  <a:gd name="T13" fmla="*/ 7 h 47"/>
                  <a:gd name="T14" fmla="*/ 46 w 56"/>
                  <a:gd name="T15" fmla="*/ 10 h 47"/>
                  <a:gd name="T16" fmla="*/ 46 w 56"/>
                  <a:gd name="T17" fmla="*/ 13 h 47"/>
                  <a:gd name="T18" fmla="*/ 41 w 56"/>
                  <a:gd name="T19" fmla="*/ 22 h 47"/>
                  <a:gd name="T20" fmla="*/ 36 w 56"/>
                  <a:gd name="T21" fmla="*/ 27 h 47"/>
                  <a:gd name="T22" fmla="*/ 31 w 56"/>
                  <a:gd name="T23" fmla="*/ 27 h 47"/>
                  <a:gd name="T24" fmla="*/ 32 w 56"/>
                  <a:gd name="T25" fmla="*/ 24 h 47"/>
                  <a:gd name="T26" fmla="*/ 30 w 56"/>
                  <a:gd name="T27" fmla="*/ 25 h 47"/>
                  <a:gd name="T28" fmla="*/ 29 w 56"/>
                  <a:gd name="T29" fmla="*/ 27 h 47"/>
                  <a:gd name="T30" fmla="*/ 25 w 56"/>
                  <a:gd name="T31" fmla="*/ 33 h 47"/>
                  <a:gd name="T32" fmla="*/ 25 w 56"/>
                  <a:gd name="T33" fmla="*/ 34 h 47"/>
                  <a:gd name="T34" fmla="*/ 23 w 56"/>
                  <a:gd name="T35" fmla="*/ 36 h 47"/>
                  <a:gd name="T36" fmla="*/ 21 w 56"/>
                  <a:gd name="T37" fmla="*/ 35 h 47"/>
                  <a:gd name="T38" fmla="*/ 17 w 56"/>
                  <a:gd name="T39" fmla="*/ 35 h 47"/>
                  <a:gd name="T40" fmla="*/ 9 w 56"/>
                  <a:gd name="T41" fmla="*/ 36 h 47"/>
                  <a:gd name="T42" fmla="*/ 2 w 56"/>
                  <a:gd name="T43" fmla="*/ 42 h 47"/>
                  <a:gd name="T44" fmla="*/ 1 w 56"/>
                  <a:gd name="T45" fmla="*/ 44 h 47"/>
                  <a:gd name="T46" fmla="*/ 3 w 56"/>
                  <a:gd name="T47" fmla="*/ 43 h 47"/>
                  <a:gd name="T48" fmla="*/ 5 w 56"/>
                  <a:gd name="T49" fmla="*/ 44 h 47"/>
                  <a:gd name="T50" fmla="*/ 22 w 56"/>
                  <a:gd name="T51" fmla="*/ 40 h 47"/>
                  <a:gd name="T52" fmla="*/ 21 w 56"/>
                  <a:gd name="T53" fmla="*/ 43 h 47"/>
                  <a:gd name="T54" fmla="*/ 24 w 56"/>
                  <a:gd name="T55" fmla="*/ 47 h 47"/>
                  <a:gd name="T56" fmla="*/ 27 w 56"/>
                  <a:gd name="T57" fmla="*/ 44 h 47"/>
                  <a:gd name="T58" fmla="*/ 30 w 56"/>
                  <a:gd name="T59" fmla="*/ 43 h 47"/>
                  <a:gd name="T60" fmla="*/ 31 w 56"/>
                  <a:gd name="T61" fmla="*/ 40 h 47"/>
                  <a:gd name="T62" fmla="*/ 38 w 56"/>
                  <a:gd name="T63" fmla="*/ 39 h 47"/>
                  <a:gd name="T64" fmla="*/ 41 w 56"/>
                  <a:gd name="T65" fmla="*/ 40 h 47"/>
                  <a:gd name="T66" fmla="*/ 43 w 56"/>
                  <a:gd name="T67" fmla="*/ 37 h 47"/>
                  <a:gd name="T68" fmla="*/ 45 w 56"/>
                  <a:gd name="T69" fmla="*/ 35 h 47"/>
                  <a:gd name="T70" fmla="*/ 46 w 56"/>
                  <a:gd name="T71" fmla="*/ 38 h 47"/>
                  <a:gd name="T72" fmla="*/ 48 w 56"/>
                  <a:gd name="T73" fmla="*/ 37 h 47"/>
                  <a:gd name="T74" fmla="*/ 49 w 56"/>
                  <a:gd name="T75" fmla="*/ 35 h 47"/>
                  <a:gd name="T76" fmla="*/ 49 w 56"/>
                  <a:gd name="T77" fmla="*/ 32 h 47"/>
                  <a:gd name="T78" fmla="*/ 51 w 56"/>
                  <a:gd name="T79" fmla="*/ 26 h 47"/>
                  <a:gd name="T80" fmla="*/ 51 w 56"/>
                  <a:gd name="T81" fmla="*/ 19 h 47"/>
                  <a:gd name="T82" fmla="*/ 53 w 56"/>
                  <a:gd name="T83" fmla="*/ 19 h 47"/>
                  <a:gd name="T84" fmla="*/ 55 w 56"/>
                  <a:gd name="T85" fmla="*/ 17 h 47"/>
                  <a:gd name="T86" fmla="*/ 55 w 56"/>
                  <a:gd name="T87" fmla="*/ 9 h 47"/>
                  <a:gd name="T88" fmla="*/ 52 w 56"/>
                  <a:gd name="T89" fmla="*/ 1 h 47"/>
                  <a:gd name="T90" fmla="*/ 52 w 56"/>
                  <a:gd name="T91" fmla="*/ 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6" h="47">
                    <a:moveTo>
                      <a:pt x="52" y="1"/>
                    </a:moveTo>
                    <a:cubicBezTo>
                      <a:pt x="51" y="1"/>
                      <a:pt x="51" y="0"/>
                      <a:pt x="51" y="1"/>
                    </a:cubicBezTo>
                    <a:cubicBezTo>
                      <a:pt x="49" y="2"/>
                      <a:pt x="51" y="2"/>
                      <a:pt x="52" y="3"/>
                    </a:cubicBezTo>
                    <a:cubicBezTo>
                      <a:pt x="53" y="4"/>
                      <a:pt x="50" y="5"/>
                      <a:pt x="49" y="3"/>
                    </a:cubicBezTo>
                    <a:cubicBezTo>
                      <a:pt x="48" y="1"/>
                      <a:pt x="47" y="4"/>
                      <a:pt x="47" y="5"/>
                    </a:cubicBezTo>
                    <a:cubicBezTo>
                      <a:pt x="46" y="5"/>
                      <a:pt x="45" y="6"/>
                      <a:pt x="45" y="6"/>
                    </a:cubicBezTo>
                    <a:cubicBezTo>
                      <a:pt x="45" y="8"/>
                      <a:pt x="46" y="7"/>
                      <a:pt x="46" y="7"/>
                    </a:cubicBezTo>
                    <a:cubicBezTo>
                      <a:pt x="46" y="8"/>
                      <a:pt x="46" y="9"/>
                      <a:pt x="46" y="10"/>
                    </a:cubicBezTo>
                    <a:cubicBezTo>
                      <a:pt x="46" y="11"/>
                      <a:pt x="47" y="11"/>
                      <a:pt x="46" y="13"/>
                    </a:cubicBezTo>
                    <a:cubicBezTo>
                      <a:pt x="44" y="16"/>
                      <a:pt x="43" y="19"/>
                      <a:pt x="41" y="22"/>
                    </a:cubicBezTo>
                    <a:cubicBezTo>
                      <a:pt x="40" y="23"/>
                      <a:pt x="37" y="27"/>
                      <a:pt x="36" y="27"/>
                    </a:cubicBezTo>
                    <a:cubicBezTo>
                      <a:pt x="34" y="27"/>
                      <a:pt x="32" y="28"/>
                      <a:pt x="31" y="27"/>
                    </a:cubicBezTo>
                    <a:cubicBezTo>
                      <a:pt x="30" y="26"/>
                      <a:pt x="32" y="25"/>
                      <a:pt x="32" y="24"/>
                    </a:cubicBezTo>
                    <a:cubicBezTo>
                      <a:pt x="33" y="23"/>
                      <a:pt x="30" y="25"/>
                      <a:pt x="30" y="25"/>
                    </a:cubicBezTo>
                    <a:cubicBezTo>
                      <a:pt x="29" y="26"/>
                      <a:pt x="29" y="26"/>
                      <a:pt x="29" y="27"/>
                    </a:cubicBezTo>
                    <a:cubicBezTo>
                      <a:pt x="29" y="30"/>
                      <a:pt x="26" y="31"/>
                      <a:pt x="25" y="33"/>
                    </a:cubicBezTo>
                    <a:cubicBezTo>
                      <a:pt x="25" y="33"/>
                      <a:pt x="25" y="34"/>
                      <a:pt x="25" y="34"/>
                    </a:cubicBezTo>
                    <a:cubicBezTo>
                      <a:pt x="25" y="35"/>
                      <a:pt x="23" y="36"/>
                      <a:pt x="23" y="36"/>
                    </a:cubicBezTo>
                    <a:cubicBezTo>
                      <a:pt x="22" y="36"/>
                      <a:pt x="23" y="35"/>
                      <a:pt x="21" y="35"/>
                    </a:cubicBezTo>
                    <a:cubicBezTo>
                      <a:pt x="20" y="35"/>
                      <a:pt x="19" y="35"/>
                      <a:pt x="17" y="35"/>
                    </a:cubicBezTo>
                    <a:cubicBezTo>
                      <a:pt x="14" y="36"/>
                      <a:pt x="12" y="35"/>
                      <a:pt x="9" y="36"/>
                    </a:cubicBezTo>
                    <a:cubicBezTo>
                      <a:pt x="7" y="38"/>
                      <a:pt x="4" y="40"/>
                      <a:pt x="2" y="42"/>
                    </a:cubicBezTo>
                    <a:cubicBezTo>
                      <a:pt x="0" y="42"/>
                      <a:pt x="0" y="45"/>
                      <a:pt x="1" y="44"/>
                    </a:cubicBezTo>
                    <a:cubicBezTo>
                      <a:pt x="2" y="44"/>
                      <a:pt x="2" y="43"/>
                      <a:pt x="3" y="43"/>
                    </a:cubicBezTo>
                    <a:cubicBezTo>
                      <a:pt x="4" y="44"/>
                      <a:pt x="5" y="45"/>
                      <a:pt x="5" y="44"/>
                    </a:cubicBezTo>
                    <a:cubicBezTo>
                      <a:pt x="10" y="43"/>
                      <a:pt x="17" y="39"/>
                      <a:pt x="22" y="40"/>
                    </a:cubicBezTo>
                    <a:cubicBezTo>
                      <a:pt x="23" y="41"/>
                      <a:pt x="21" y="43"/>
                      <a:pt x="21" y="43"/>
                    </a:cubicBezTo>
                    <a:cubicBezTo>
                      <a:pt x="22" y="44"/>
                      <a:pt x="23" y="47"/>
                      <a:pt x="24" y="47"/>
                    </a:cubicBezTo>
                    <a:cubicBezTo>
                      <a:pt x="25" y="46"/>
                      <a:pt x="26" y="45"/>
                      <a:pt x="27" y="44"/>
                    </a:cubicBezTo>
                    <a:cubicBezTo>
                      <a:pt x="28" y="42"/>
                      <a:pt x="28" y="43"/>
                      <a:pt x="30" y="43"/>
                    </a:cubicBezTo>
                    <a:cubicBezTo>
                      <a:pt x="29" y="43"/>
                      <a:pt x="28" y="35"/>
                      <a:pt x="31" y="40"/>
                    </a:cubicBezTo>
                    <a:cubicBezTo>
                      <a:pt x="32" y="42"/>
                      <a:pt x="37" y="40"/>
                      <a:pt x="38" y="39"/>
                    </a:cubicBezTo>
                    <a:cubicBezTo>
                      <a:pt x="40" y="36"/>
                      <a:pt x="40" y="42"/>
                      <a:pt x="41" y="40"/>
                    </a:cubicBezTo>
                    <a:cubicBezTo>
                      <a:pt x="41" y="39"/>
                      <a:pt x="42" y="37"/>
                      <a:pt x="43" y="37"/>
                    </a:cubicBezTo>
                    <a:cubicBezTo>
                      <a:pt x="44" y="36"/>
                      <a:pt x="44" y="37"/>
                      <a:pt x="45" y="35"/>
                    </a:cubicBezTo>
                    <a:cubicBezTo>
                      <a:pt x="45" y="35"/>
                      <a:pt x="45" y="39"/>
                      <a:pt x="46" y="38"/>
                    </a:cubicBezTo>
                    <a:cubicBezTo>
                      <a:pt x="46" y="38"/>
                      <a:pt x="47" y="38"/>
                      <a:pt x="48" y="37"/>
                    </a:cubicBezTo>
                    <a:cubicBezTo>
                      <a:pt x="49" y="37"/>
                      <a:pt x="48" y="36"/>
                      <a:pt x="49" y="35"/>
                    </a:cubicBezTo>
                    <a:cubicBezTo>
                      <a:pt x="51" y="34"/>
                      <a:pt x="51" y="34"/>
                      <a:pt x="49" y="32"/>
                    </a:cubicBezTo>
                    <a:cubicBezTo>
                      <a:pt x="48" y="31"/>
                      <a:pt x="51" y="28"/>
                      <a:pt x="51" y="26"/>
                    </a:cubicBezTo>
                    <a:cubicBezTo>
                      <a:pt x="52" y="24"/>
                      <a:pt x="50" y="21"/>
                      <a:pt x="51" y="19"/>
                    </a:cubicBezTo>
                    <a:cubicBezTo>
                      <a:pt x="52" y="18"/>
                      <a:pt x="52" y="19"/>
                      <a:pt x="53" y="19"/>
                    </a:cubicBezTo>
                    <a:cubicBezTo>
                      <a:pt x="54" y="19"/>
                      <a:pt x="55" y="17"/>
                      <a:pt x="55" y="17"/>
                    </a:cubicBezTo>
                    <a:cubicBezTo>
                      <a:pt x="56" y="14"/>
                      <a:pt x="56" y="11"/>
                      <a:pt x="55" y="9"/>
                    </a:cubicBezTo>
                    <a:cubicBezTo>
                      <a:pt x="55" y="8"/>
                      <a:pt x="52" y="1"/>
                      <a:pt x="52" y="1"/>
                    </a:cubicBezTo>
                    <a:cubicBezTo>
                      <a:pt x="52" y="1"/>
                      <a:pt x="52" y="1"/>
                      <a:pt x="52" y="1"/>
                    </a:cubicBezTo>
                    <a:close/>
                  </a:path>
                </a:pathLst>
              </a:custGeom>
              <a:grp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grpSp>
        <p:sp>
          <p:nvSpPr>
            <p:cNvPr id="40" name="Freeform 432"/>
            <p:cNvSpPr>
              <a:spLocks/>
            </p:cNvSpPr>
            <p:nvPr/>
          </p:nvSpPr>
          <p:spPr bwMode="auto">
            <a:xfrm>
              <a:off x="17885238" y="7370876"/>
              <a:ext cx="19185" cy="25090"/>
            </a:xfrm>
            <a:custGeom>
              <a:avLst/>
              <a:gdLst>
                <a:gd name="T0" fmla="*/ 2 w 2"/>
                <a:gd name="T1" fmla="*/ 0 h 3"/>
                <a:gd name="T2" fmla="*/ 0 w 2"/>
                <a:gd name="T3" fmla="*/ 1 h 3"/>
                <a:gd name="T4" fmla="*/ 2 w 2"/>
                <a:gd name="T5" fmla="*/ 0 h 3"/>
              </a:gdLst>
              <a:ahLst/>
              <a:cxnLst>
                <a:cxn ang="0">
                  <a:pos x="T0" y="T1"/>
                </a:cxn>
                <a:cxn ang="0">
                  <a:pos x="T2" y="T3"/>
                </a:cxn>
                <a:cxn ang="0">
                  <a:pos x="T4" y="T5"/>
                </a:cxn>
              </a:cxnLst>
              <a:rect l="0" t="0" r="r" b="b"/>
              <a:pathLst>
                <a:path w="2" h="3">
                  <a:moveTo>
                    <a:pt x="2" y="0"/>
                  </a:moveTo>
                  <a:cubicBezTo>
                    <a:pt x="2" y="0"/>
                    <a:pt x="0" y="1"/>
                    <a:pt x="0" y="1"/>
                  </a:cubicBezTo>
                  <a:cubicBezTo>
                    <a:pt x="1" y="3"/>
                    <a:pt x="2" y="1"/>
                    <a:pt x="2"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41" name="Freeform 433"/>
            <p:cNvSpPr>
              <a:spLocks/>
            </p:cNvSpPr>
            <p:nvPr/>
          </p:nvSpPr>
          <p:spPr bwMode="auto">
            <a:xfrm>
              <a:off x="17773082" y="7370876"/>
              <a:ext cx="121011" cy="91504"/>
            </a:xfrm>
            <a:custGeom>
              <a:avLst/>
              <a:gdLst>
                <a:gd name="T0" fmla="*/ 11 w 13"/>
                <a:gd name="T1" fmla="*/ 2 h 10"/>
                <a:gd name="T2" fmla="*/ 7 w 13"/>
                <a:gd name="T3" fmla="*/ 2 h 10"/>
                <a:gd name="T4" fmla="*/ 5 w 13"/>
                <a:gd name="T5" fmla="*/ 3 h 10"/>
                <a:gd name="T6" fmla="*/ 3 w 13"/>
                <a:gd name="T7" fmla="*/ 4 h 10"/>
                <a:gd name="T8" fmla="*/ 0 w 13"/>
                <a:gd name="T9" fmla="*/ 6 h 10"/>
                <a:gd name="T10" fmla="*/ 3 w 13"/>
                <a:gd name="T11" fmla="*/ 9 h 10"/>
                <a:gd name="T12" fmla="*/ 6 w 13"/>
                <a:gd name="T13" fmla="*/ 6 h 10"/>
                <a:gd name="T14" fmla="*/ 10 w 13"/>
                <a:gd name="T15" fmla="*/ 6 h 10"/>
                <a:gd name="T16" fmla="*/ 11 w 13"/>
                <a:gd name="T17" fmla="*/ 2 h 10"/>
                <a:gd name="T18" fmla="*/ 11 w 13"/>
                <a:gd name="T19" fmla="*/ 2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10">
                  <a:moveTo>
                    <a:pt x="11" y="2"/>
                  </a:moveTo>
                  <a:cubicBezTo>
                    <a:pt x="9" y="2"/>
                    <a:pt x="9" y="0"/>
                    <a:pt x="7" y="2"/>
                  </a:cubicBezTo>
                  <a:cubicBezTo>
                    <a:pt x="6" y="2"/>
                    <a:pt x="5" y="4"/>
                    <a:pt x="5" y="3"/>
                  </a:cubicBezTo>
                  <a:cubicBezTo>
                    <a:pt x="4" y="2"/>
                    <a:pt x="3" y="4"/>
                    <a:pt x="3" y="4"/>
                  </a:cubicBezTo>
                  <a:cubicBezTo>
                    <a:pt x="2" y="6"/>
                    <a:pt x="1" y="5"/>
                    <a:pt x="0" y="6"/>
                  </a:cubicBezTo>
                  <a:cubicBezTo>
                    <a:pt x="0" y="5"/>
                    <a:pt x="2" y="9"/>
                    <a:pt x="3" y="9"/>
                  </a:cubicBezTo>
                  <a:cubicBezTo>
                    <a:pt x="3" y="10"/>
                    <a:pt x="5" y="6"/>
                    <a:pt x="6" y="6"/>
                  </a:cubicBezTo>
                  <a:cubicBezTo>
                    <a:pt x="7" y="6"/>
                    <a:pt x="9" y="7"/>
                    <a:pt x="10" y="6"/>
                  </a:cubicBezTo>
                  <a:cubicBezTo>
                    <a:pt x="11" y="6"/>
                    <a:pt x="13" y="3"/>
                    <a:pt x="11" y="2"/>
                  </a:cubicBezTo>
                  <a:cubicBezTo>
                    <a:pt x="10" y="2"/>
                    <a:pt x="11" y="2"/>
                    <a:pt x="11"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42" name="Freeform 434"/>
            <p:cNvSpPr>
              <a:spLocks/>
            </p:cNvSpPr>
            <p:nvPr/>
          </p:nvSpPr>
          <p:spPr bwMode="auto">
            <a:xfrm>
              <a:off x="17652070" y="7404822"/>
              <a:ext cx="101827" cy="150538"/>
            </a:xfrm>
            <a:custGeom>
              <a:avLst/>
              <a:gdLst>
                <a:gd name="T0" fmla="*/ 7 w 11"/>
                <a:gd name="T1" fmla="*/ 0 h 16"/>
                <a:gd name="T2" fmla="*/ 2 w 11"/>
                <a:gd name="T3" fmla="*/ 2 h 16"/>
                <a:gd name="T4" fmla="*/ 0 w 11"/>
                <a:gd name="T5" fmla="*/ 6 h 16"/>
                <a:gd name="T6" fmla="*/ 2 w 11"/>
                <a:gd name="T7" fmla="*/ 6 h 16"/>
                <a:gd name="T8" fmla="*/ 3 w 11"/>
                <a:gd name="T9" fmla="*/ 4 h 16"/>
                <a:gd name="T10" fmla="*/ 4 w 11"/>
                <a:gd name="T11" fmla="*/ 5 h 16"/>
                <a:gd name="T12" fmla="*/ 3 w 11"/>
                <a:gd name="T13" fmla="*/ 10 h 16"/>
                <a:gd name="T14" fmla="*/ 3 w 11"/>
                <a:gd name="T15" fmla="*/ 11 h 16"/>
                <a:gd name="T16" fmla="*/ 3 w 11"/>
                <a:gd name="T17" fmla="*/ 13 h 16"/>
                <a:gd name="T18" fmla="*/ 5 w 11"/>
                <a:gd name="T19" fmla="*/ 12 h 16"/>
                <a:gd name="T20" fmla="*/ 6 w 11"/>
                <a:gd name="T21" fmla="*/ 15 h 16"/>
                <a:gd name="T22" fmla="*/ 8 w 11"/>
                <a:gd name="T23" fmla="*/ 12 h 16"/>
                <a:gd name="T24" fmla="*/ 11 w 11"/>
                <a:gd name="T25" fmla="*/ 7 h 16"/>
                <a:gd name="T26" fmla="*/ 10 w 11"/>
                <a:gd name="T27" fmla="*/ 2 h 16"/>
                <a:gd name="T28" fmla="*/ 7 w 11"/>
                <a:gd name="T29"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 h="16">
                  <a:moveTo>
                    <a:pt x="7" y="0"/>
                  </a:moveTo>
                  <a:cubicBezTo>
                    <a:pt x="5" y="0"/>
                    <a:pt x="3" y="1"/>
                    <a:pt x="2" y="2"/>
                  </a:cubicBezTo>
                  <a:cubicBezTo>
                    <a:pt x="0" y="3"/>
                    <a:pt x="0" y="4"/>
                    <a:pt x="0" y="6"/>
                  </a:cubicBezTo>
                  <a:cubicBezTo>
                    <a:pt x="0" y="5"/>
                    <a:pt x="3" y="5"/>
                    <a:pt x="2" y="6"/>
                  </a:cubicBezTo>
                  <a:cubicBezTo>
                    <a:pt x="3" y="5"/>
                    <a:pt x="2" y="4"/>
                    <a:pt x="3" y="4"/>
                  </a:cubicBezTo>
                  <a:cubicBezTo>
                    <a:pt x="3" y="4"/>
                    <a:pt x="4" y="4"/>
                    <a:pt x="4" y="5"/>
                  </a:cubicBezTo>
                  <a:cubicBezTo>
                    <a:pt x="4" y="7"/>
                    <a:pt x="4" y="8"/>
                    <a:pt x="3" y="10"/>
                  </a:cubicBezTo>
                  <a:cubicBezTo>
                    <a:pt x="2" y="11"/>
                    <a:pt x="3" y="11"/>
                    <a:pt x="3" y="11"/>
                  </a:cubicBezTo>
                  <a:cubicBezTo>
                    <a:pt x="3" y="12"/>
                    <a:pt x="3" y="13"/>
                    <a:pt x="3" y="13"/>
                  </a:cubicBezTo>
                  <a:cubicBezTo>
                    <a:pt x="3" y="16"/>
                    <a:pt x="5" y="12"/>
                    <a:pt x="5" y="12"/>
                  </a:cubicBezTo>
                  <a:cubicBezTo>
                    <a:pt x="5" y="12"/>
                    <a:pt x="5" y="15"/>
                    <a:pt x="6" y="15"/>
                  </a:cubicBezTo>
                  <a:cubicBezTo>
                    <a:pt x="6" y="16"/>
                    <a:pt x="8" y="13"/>
                    <a:pt x="8" y="12"/>
                  </a:cubicBezTo>
                  <a:cubicBezTo>
                    <a:pt x="10" y="10"/>
                    <a:pt x="10" y="8"/>
                    <a:pt x="11" y="7"/>
                  </a:cubicBezTo>
                  <a:cubicBezTo>
                    <a:pt x="11" y="5"/>
                    <a:pt x="10" y="4"/>
                    <a:pt x="10" y="2"/>
                  </a:cubicBezTo>
                  <a:cubicBezTo>
                    <a:pt x="10" y="0"/>
                    <a:pt x="7" y="2"/>
                    <a:pt x="7"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43" name="Freeform 435"/>
            <p:cNvSpPr>
              <a:spLocks/>
            </p:cNvSpPr>
            <p:nvPr/>
          </p:nvSpPr>
          <p:spPr bwMode="auto">
            <a:xfrm>
              <a:off x="17550244" y="7772312"/>
              <a:ext cx="35418" cy="28042"/>
            </a:xfrm>
            <a:custGeom>
              <a:avLst/>
              <a:gdLst>
                <a:gd name="T0" fmla="*/ 4 w 4"/>
                <a:gd name="T1" fmla="*/ 0 h 3"/>
                <a:gd name="T2" fmla="*/ 1 w 4"/>
                <a:gd name="T3" fmla="*/ 3 h 3"/>
                <a:gd name="T4" fmla="*/ 4 w 4"/>
                <a:gd name="T5" fmla="*/ 0 h 3"/>
              </a:gdLst>
              <a:ahLst/>
              <a:cxnLst>
                <a:cxn ang="0">
                  <a:pos x="T0" y="T1"/>
                </a:cxn>
                <a:cxn ang="0">
                  <a:pos x="T2" y="T3"/>
                </a:cxn>
                <a:cxn ang="0">
                  <a:pos x="T4" y="T5"/>
                </a:cxn>
              </a:cxnLst>
              <a:rect l="0" t="0" r="r" b="b"/>
              <a:pathLst>
                <a:path w="4" h="3">
                  <a:moveTo>
                    <a:pt x="4" y="0"/>
                  </a:moveTo>
                  <a:cubicBezTo>
                    <a:pt x="3" y="0"/>
                    <a:pt x="0" y="1"/>
                    <a:pt x="1" y="3"/>
                  </a:cubicBezTo>
                  <a:cubicBezTo>
                    <a:pt x="1" y="3"/>
                    <a:pt x="4" y="0"/>
                    <a:pt x="4"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44" name="Freeform 436"/>
            <p:cNvSpPr>
              <a:spLocks/>
            </p:cNvSpPr>
            <p:nvPr/>
          </p:nvSpPr>
          <p:spPr bwMode="auto">
            <a:xfrm>
              <a:off x="17632886" y="7679333"/>
              <a:ext cx="19184" cy="16234"/>
            </a:xfrm>
            <a:custGeom>
              <a:avLst/>
              <a:gdLst>
                <a:gd name="T0" fmla="*/ 2 w 2"/>
                <a:gd name="T1" fmla="*/ 0 h 2"/>
                <a:gd name="T2" fmla="*/ 0 w 2"/>
                <a:gd name="T3" fmla="*/ 1 h 2"/>
                <a:gd name="T4" fmla="*/ 2 w 2"/>
                <a:gd name="T5" fmla="*/ 0 h 2"/>
              </a:gdLst>
              <a:ahLst/>
              <a:cxnLst>
                <a:cxn ang="0">
                  <a:pos x="T0" y="T1"/>
                </a:cxn>
                <a:cxn ang="0">
                  <a:pos x="T2" y="T3"/>
                </a:cxn>
                <a:cxn ang="0">
                  <a:pos x="T4" y="T5"/>
                </a:cxn>
              </a:cxnLst>
              <a:rect l="0" t="0" r="r" b="b"/>
              <a:pathLst>
                <a:path w="2" h="2">
                  <a:moveTo>
                    <a:pt x="2" y="0"/>
                  </a:moveTo>
                  <a:cubicBezTo>
                    <a:pt x="1" y="0"/>
                    <a:pt x="0" y="1"/>
                    <a:pt x="0" y="1"/>
                  </a:cubicBezTo>
                  <a:cubicBezTo>
                    <a:pt x="0" y="2"/>
                    <a:pt x="2" y="0"/>
                    <a:pt x="2"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45" name="Freeform 437"/>
            <p:cNvSpPr>
              <a:spLocks/>
            </p:cNvSpPr>
            <p:nvPr/>
          </p:nvSpPr>
          <p:spPr bwMode="auto">
            <a:xfrm>
              <a:off x="17382009" y="7874148"/>
              <a:ext cx="19184" cy="8855"/>
            </a:xfrm>
            <a:custGeom>
              <a:avLst/>
              <a:gdLst>
                <a:gd name="T0" fmla="*/ 2 w 2"/>
                <a:gd name="T1" fmla="*/ 0 h 1"/>
                <a:gd name="T2" fmla="*/ 1 w 2"/>
                <a:gd name="T3" fmla="*/ 1 h 1"/>
                <a:gd name="T4" fmla="*/ 2 w 2"/>
                <a:gd name="T5" fmla="*/ 0 h 1"/>
              </a:gdLst>
              <a:ahLst/>
              <a:cxnLst>
                <a:cxn ang="0">
                  <a:pos x="T0" y="T1"/>
                </a:cxn>
                <a:cxn ang="0">
                  <a:pos x="T2" y="T3"/>
                </a:cxn>
                <a:cxn ang="0">
                  <a:pos x="T4" y="T5"/>
                </a:cxn>
              </a:cxnLst>
              <a:rect l="0" t="0" r="r" b="b"/>
              <a:pathLst>
                <a:path w="2" h="1">
                  <a:moveTo>
                    <a:pt x="2" y="0"/>
                  </a:moveTo>
                  <a:cubicBezTo>
                    <a:pt x="1" y="0"/>
                    <a:pt x="0" y="1"/>
                    <a:pt x="1" y="1"/>
                  </a:cubicBezTo>
                  <a:cubicBezTo>
                    <a:pt x="2" y="1"/>
                    <a:pt x="2" y="0"/>
                    <a:pt x="2"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46" name="Freeform 438"/>
            <p:cNvSpPr>
              <a:spLocks/>
            </p:cNvSpPr>
            <p:nvPr/>
          </p:nvSpPr>
          <p:spPr bwMode="auto">
            <a:xfrm>
              <a:off x="17203443" y="7838727"/>
              <a:ext cx="110682" cy="156442"/>
            </a:xfrm>
            <a:custGeom>
              <a:avLst/>
              <a:gdLst>
                <a:gd name="T0" fmla="*/ 8 w 12"/>
                <a:gd name="T1" fmla="*/ 1 h 17"/>
                <a:gd name="T2" fmla="*/ 0 w 12"/>
                <a:gd name="T3" fmla="*/ 8 h 17"/>
                <a:gd name="T4" fmla="*/ 1 w 12"/>
                <a:gd name="T5" fmla="*/ 14 h 17"/>
                <a:gd name="T6" fmla="*/ 3 w 12"/>
                <a:gd name="T7" fmla="*/ 17 h 17"/>
                <a:gd name="T8" fmla="*/ 8 w 12"/>
                <a:gd name="T9" fmla="*/ 1 h 17"/>
                <a:gd name="T10" fmla="*/ 8 w 12"/>
                <a:gd name="T11" fmla="*/ 1 h 17"/>
              </a:gdLst>
              <a:ahLst/>
              <a:cxnLst>
                <a:cxn ang="0">
                  <a:pos x="T0" y="T1"/>
                </a:cxn>
                <a:cxn ang="0">
                  <a:pos x="T2" y="T3"/>
                </a:cxn>
                <a:cxn ang="0">
                  <a:pos x="T4" y="T5"/>
                </a:cxn>
                <a:cxn ang="0">
                  <a:pos x="T6" y="T7"/>
                </a:cxn>
                <a:cxn ang="0">
                  <a:pos x="T8" y="T9"/>
                </a:cxn>
                <a:cxn ang="0">
                  <a:pos x="T10" y="T11"/>
                </a:cxn>
              </a:cxnLst>
              <a:rect l="0" t="0" r="r" b="b"/>
              <a:pathLst>
                <a:path w="12" h="17">
                  <a:moveTo>
                    <a:pt x="8" y="1"/>
                  </a:moveTo>
                  <a:cubicBezTo>
                    <a:pt x="5" y="0"/>
                    <a:pt x="1" y="6"/>
                    <a:pt x="0" y="8"/>
                  </a:cubicBezTo>
                  <a:cubicBezTo>
                    <a:pt x="0" y="10"/>
                    <a:pt x="0" y="12"/>
                    <a:pt x="1" y="14"/>
                  </a:cubicBezTo>
                  <a:cubicBezTo>
                    <a:pt x="1" y="14"/>
                    <a:pt x="3" y="17"/>
                    <a:pt x="3" y="17"/>
                  </a:cubicBezTo>
                  <a:cubicBezTo>
                    <a:pt x="4" y="15"/>
                    <a:pt x="12" y="2"/>
                    <a:pt x="8" y="1"/>
                  </a:cubicBezTo>
                  <a:cubicBezTo>
                    <a:pt x="7" y="1"/>
                    <a:pt x="9" y="1"/>
                    <a:pt x="8"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47" name="Freeform 439"/>
            <p:cNvSpPr>
              <a:spLocks/>
            </p:cNvSpPr>
            <p:nvPr/>
          </p:nvSpPr>
          <p:spPr bwMode="auto">
            <a:xfrm>
              <a:off x="16652990" y="8099955"/>
              <a:ext cx="129866" cy="91504"/>
            </a:xfrm>
            <a:custGeom>
              <a:avLst/>
              <a:gdLst>
                <a:gd name="T0" fmla="*/ 13 w 14"/>
                <a:gd name="T1" fmla="*/ 1 h 10"/>
                <a:gd name="T2" fmla="*/ 9 w 14"/>
                <a:gd name="T3" fmla="*/ 0 h 10"/>
                <a:gd name="T4" fmla="*/ 4 w 14"/>
                <a:gd name="T5" fmla="*/ 2 h 10"/>
                <a:gd name="T6" fmla="*/ 4 w 14"/>
                <a:gd name="T7" fmla="*/ 9 h 10"/>
                <a:gd name="T8" fmla="*/ 11 w 14"/>
                <a:gd name="T9" fmla="*/ 6 h 10"/>
                <a:gd name="T10" fmla="*/ 13 w 14"/>
                <a:gd name="T11" fmla="*/ 1 h 10"/>
              </a:gdLst>
              <a:ahLst/>
              <a:cxnLst>
                <a:cxn ang="0">
                  <a:pos x="T0" y="T1"/>
                </a:cxn>
                <a:cxn ang="0">
                  <a:pos x="T2" y="T3"/>
                </a:cxn>
                <a:cxn ang="0">
                  <a:pos x="T4" y="T5"/>
                </a:cxn>
                <a:cxn ang="0">
                  <a:pos x="T6" y="T7"/>
                </a:cxn>
                <a:cxn ang="0">
                  <a:pos x="T8" y="T9"/>
                </a:cxn>
                <a:cxn ang="0">
                  <a:pos x="T10" y="T11"/>
                </a:cxn>
              </a:cxnLst>
              <a:rect l="0" t="0" r="r" b="b"/>
              <a:pathLst>
                <a:path w="14" h="10">
                  <a:moveTo>
                    <a:pt x="13" y="1"/>
                  </a:moveTo>
                  <a:cubicBezTo>
                    <a:pt x="12" y="1"/>
                    <a:pt x="11" y="0"/>
                    <a:pt x="9" y="0"/>
                  </a:cubicBezTo>
                  <a:cubicBezTo>
                    <a:pt x="7" y="0"/>
                    <a:pt x="6" y="1"/>
                    <a:pt x="4" y="2"/>
                  </a:cubicBezTo>
                  <a:cubicBezTo>
                    <a:pt x="2" y="4"/>
                    <a:pt x="0" y="7"/>
                    <a:pt x="4" y="9"/>
                  </a:cubicBezTo>
                  <a:cubicBezTo>
                    <a:pt x="6" y="10"/>
                    <a:pt x="10" y="8"/>
                    <a:pt x="11" y="6"/>
                  </a:cubicBezTo>
                  <a:cubicBezTo>
                    <a:pt x="11" y="5"/>
                    <a:pt x="14" y="1"/>
                    <a:pt x="13"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48" name="Freeform 440"/>
            <p:cNvSpPr>
              <a:spLocks/>
            </p:cNvSpPr>
            <p:nvPr/>
          </p:nvSpPr>
          <p:spPr bwMode="auto">
            <a:xfrm>
              <a:off x="17184259" y="8163417"/>
              <a:ext cx="187420" cy="264180"/>
            </a:xfrm>
            <a:custGeom>
              <a:avLst/>
              <a:gdLst>
                <a:gd name="T0" fmla="*/ 12 w 20"/>
                <a:gd name="T1" fmla="*/ 2 h 28"/>
                <a:gd name="T2" fmla="*/ 9 w 20"/>
                <a:gd name="T3" fmla="*/ 2 h 28"/>
                <a:gd name="T4" fmla="*/ 4 w 20"/>
                <a:gd name="T5" fmla="*/ 3 h 28"/>
                <a:gd name="T6" fmla="*/ 3 w 20"/>
                <a:gd name="T7" fmla="*/ 11 h 28"/>
                <a:gd name="T8" fmla="*/ 3 w 20"/>
                <a:gd name="T9" fmla="*/ 13 h 28"/>
                <a:gd name="T10" fmla="*/ 0 w 20"/>
                <a:gd name="T11" fmla="*/ 13 h 28"/>
                <a:gd name="T12" fmla="*/ 3 w 20"/>
                <a:gd name="T13" fmla="*/ 22 h 28"/>
                <a:gd name="T14" fmla="*/ 5 w 20"/>
                <a:gd name="T15" fmla="*/ 20 h 28"/>
                <a:gd name="T16" fmla="*/ 7 w 20"/>
                <a:gd name="T17" fmla="*/ 22 h 28"/>
                <a:gd name="T18" fmla="*/ 4 w 20"/>
                <a:gd name="T19" fmla="*/ 23 h 28"/>
                <a:gd name="T20" fmla="*/ 8 w 20"/>
                <a:gd name="T21" fmla="*/ 26 h 28"/>
                <a:gd name="T22" fmla="*/ 11 w 20"/>
                <a:gd name="T23" fmla="*/ 25 h 28"/>
                <a:gd name="T24" fmla="*/ 15 w 20"/>
                <a:gd name="T25" fmla="*/ 28 h 28"/>
                <a:gd name="T26" fmla="*/ 14 w 20"/>
                <a:gd name="T27" fmla="*/ 25 h 28"/>
                <a:gd name="T28" fmla="*/ 17 w 20"/>
                <a:gd name="T29" fmla="*/ 24 h 28"/>
                <a:gd name="T30" fmla="*/ 10 w 20"/>
                <a:gd name="T31" fmla="*/ 22 h 28"/>
                <a:gd name="T32" fmla="*/ 9 w 20"/>
                <a:gd name="T33" fmla="*/ 16 h 28"/>
                <a:gd name="T34" fmla="*/ 12 w 20"/>
                <a:gd name="T35" fmla="*/ 12 h 28"/>
                <a:gd name="T36" fmla="*/ 13 w 20"/>
                <a:gd name="T37" fmla="*/ 7 h 28"/>
                <a:gd name="T38" fmla="*/ 12 w 20"/>
                <a:gd name="T39" fmla="*/ 2 h 28"/>
                <a:gd name="T40" fmla="*/ 12 w 20"/>
                <a:gd name="T41" fmla="*/ 2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 h="28">
                  <a:moveTo>
                    <a:pt x="12" y="2"/>
                  </a:moveTo>
                  <a:cubicBezTo>
                    <a:pt x="10" y="1"/>
                    <a:pt x="11" y="5"/>
                    <a:pt x="9" y="2"/>
                  </a:cubicBezTo>
                  <a:cubicBezTo>
                    <a:pt x="8" y="0"/>
                    <a:pt x="4" y="1"/>
                    <a:pt x="4" y="3"/>
                  </a:cubicBezTo>
                  <a:cubicBezTo>
                    <a:pt x="3" y="6"/>
                    <a:pt x="4" y="8"/>
                    <a:pt x="3" y="11"/>
                  </a:cubicBezTo>
                  <a:cubicBezTo>
                    <a:pt x="3" y="12"/>
                    <a:pt x="3" y="13"/>
                    <a:pt x="3" y="13"/>
                  </a:cubicBezTo>
                  <a:cubicBezTo>
                    <a:pt x="2" y="14"/>
                    <a:pt x="0" y="13"/>
                    <a:pt x="0" y="13"/>
                  </a:cubicBezTo>
                  <a:cubicBezTo>
                    <a:pt x="0" y="13"/>
                    <a:pt x="2" y="22"/>
                    <a:pt x="3" y="22"/>
                  </a:cubicBezTo>
                  <a:cubicBezTo>
                    <a:pt x="3" y="22"/>
                    <a:pt x="4" y="19"/>
                    <a:pt x="5" y="20"/>
                  </a:cubicBezTo>
                  <a:cubicBezTo>
                    <a:pt x="5" y="20"/>
                    <a:pt x="7" y="21"/>
                    <a:pt x="7" y="22"/>
                  </a:cubicBezTo>
                  <a:cubicBezTo>
                    <a:pt x="7" y="23"/>
                    <a:pt x="4" y="21"/>
                    <a:pt x="4" y="23"/>
                  </a:cubicBezTo>
                  <a:cubicBezTo>
                    <a:pt x="4" y="25"/>
                    <a:pt x="6" y="27"/>
                    <a:pt x="8" y="26"/>
                  </a:cubicBezTo>
                  <a:cubicBezTo>
                    <a:pt x="9" y="26"/>
                    <a:pt x="10" y="24"/>
                    <a:pt x="11" y="25"/>
                  </a:cubicBezTo>
                  <a:cubicBezTo>
                    <a:pt x="11" y="25"/>
                    <a:pt x="15" y="28"/>
                    <a:pt x="15" y="28"/>
                  </a:cubicBezTo>
                  <a:cubicBezTo>
                    <a:pt x="16" y="27"/>
                    <a:pt x="13" y="26"/>
                    <a:pt x="14" y="25"/>
                  </a:cubicBezTo>
                  <a:cubicBezTo>
                    <a:pt x="13" y="26"/>
                    <a:pt x="20" y="28"/>
                    <a:pt x="17" y="24"/>
                  </a:cubicBezTo>
                  <a:cubicBezTo>
                    <a:pt x="15" y="22"/>
                    <a:pt x="11" y="25"/>
                    <a:pt x="10" y="22"/>
                  </a:cubicBezTo>
                  <a:cubicBezTo>
                    <a:pt x="9" y="20"/>
                    <a:pt x="9" y="19"/>
                    <a:pt x="9" y="16"/>
                  </a:cubicBezTo>
                  <a:cubicBezTo>
                    <a:pt x="9" y="14"/>
                    <a:pt x="11" y="14"/>
                    <a:pt x="12" y="12"/>
                  </a:cubicBezTo>
                  <a:cubicBezTo>
                    <a:pt x="14" y="10"/>
                    <a:pt x="14" y="9"/>
                    <a:pt x="13" y="7"/>
                  </a:cubicBezTo>
                  <a:cubicBezTo>
                    <a:pt x="13" y="7"/>
                    <a:pt x="13" y="2"/>
                    <a:pt x="12" y="2"/>
                  </a:cubicBezTo>
                  <a:cubicBezTo>
                    <a:pt x="11" y="2"/>
                    <a:pt x="13" y="2"/>
                    <a:pt x="12"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49" name="Freeform 441"/>
            <p:cNvSpPr>
              <a:spLocks/>
            </p:cNvSpPr>
            <p:nvPr/>
          </p:nvSpPr>
          <p:spPr bwMode="auto">
            <a:xfrm>
              <a:off x="17343640" y="8389225"/>
              <a:ext cx="57554" cy="73793"/>
            </a:xfrm>
            <a:custGeom>
              <a:avLst/>
              <a:gdLst>
                <a:gd name="T0" fmla="*/ 3 w 6"/>
                <a:gd name="T1" fmla="*/ 1 h 8"/>
                <a:gd name="T2" fmla="*/ 1 w 6"/>
                <a:gd name="T3" fmla="*/ 1 h 8"/>
                <a:gd name="T4" fmla="*/ 0 w 6"/>
                <a:gd name="T5" fmla="*/ 3 h 8"/>
                <a:gd name="T6" fmla="*/ 2 w 6"/>
                <a:gd name="T7" fmla="*/ 6 h 8"/>
                <a:gd name="T8" fmla="*/ 5 w 6"/>
                <a:gd name="T9" fmla="*/ 7 h 8"/>
                <a:gd name="T10" fmla="*/ 4 w 6"/>
                <a:gd name="T11" fmla="*/ 4 h 8"/>
                <a:gd name="T12" fmla="*/ 3 w 6"/>
                <a:gd name="T13" fmla="*/ 1 h 8"/>
                <a:gd name="T14" fmla="*/ 3 w 6"/>
                <a:gd name="T15" fmla="*/ 1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8">
                  <a:moveTo>
                    <a:pt x="3" y="1"/>
                  </a:moveTo>
                  <a:cubicBezTo>
                    <a:pt x="3" y="1"/>
                    <a:pt x="2" y="0"/>
                    <a:pt x="1" y="1"/>
                  </a:cubicBezTo>
                  <a:cubicBezTo>
                    <a:pt x="1" y="2"/>
                    <a:pt x="0" y="2"/>
                    <a:pt x="0" y="3"/>
                  </a:cubicBezTo>
                  <a:cubicBezTo>
                    <a:pt x="1" y="4"/>
                    <a:pt x="0" y="5"/>
                    <a:pt x="2" y="6"/>
                  </a:cubicBezTo>
                  <a:cubicBezTo>
                    <a:pt x="2" y="6"/>
                    <a:pt x="6" y="8"/>
                    <a:pt x="5" y="7"/>
                  </a:cubicBezTo>
                  <a:cubicBezTo>
                    <a:pt x="5" y="6"/>
                    <a:pt x="5" y="5"/>
                    <a:pt x="4" y="4"/>
                  </a:cubicBezTo>
                  <a:cubicBezTo>
                    <a:pt x="2" y="4"/>
                    <a:pt x="2" y="1"/>
                    <a:pt x="3" y="1"/>
                  </a:cubicBezTo>
                  <a:cubicBezTo>
                    <a:pt x="2" y="1"/>
                    <a:pt x="4" y="1"/>
                    <a:pt x="3"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50" name="Freeform 442"/>
            <p:cNvSpPr>
              <a:spLocks/>
            </p:cNvSpPr>
            <p:nvPr/>
          </p:nvSpPr>
          <p:spPr bwMode="auto">
            <a:xfrm>
              <a:off x="17382009" y="8452687"/>
              <a:ext cx="91496" cy="125448"/>
            </a:xfrm>
            <a:custGeom>
              <a:avLst/>
              <a:gdLst>
                <a:gd name="T0" fmla="*/ 4 w 10"/>
                <a:gd name="T1" fmla="*/ 0 h 13"/>
                <a:gd name="T2" fmla="*/ 2 w 10"/>
                <a:gd name="T3" fmla="*/ 1 h 13"/>
                <a:gd name="T4" fmla="*/ 4 w 10"/>
                <a:gd name="T5" fmla="*/ 4 h 13"/>
                <a:gd name="T6" fmla="*/ 4 w 10"/>
                <a:gd name="T7" fmla="*/ 9 h 13"/>
                <a:gd name="T8" fmla="*/ 5 w 10"/>
                <a:gd name="T9" fmla="*/ 13 h 13"/>
                <a:gd name="T10" fmla="*/ 5 w 10"/>
                <a:gd name="T11" fmla="*/ 11 h 13"/>
                <a:gd name="T12" fmla="*/ 9 w 10"/>
                <a:gd name="T13" fmla="*/ 8 h 13"/>
                <a:gd name="T14" fmla="*/ 8 w 10"/>
                <a:gd name="T15" fmla="*/ 6 h 13"/>
                <a:gd name="T16" fmla="*/ 9 w 10"/>
                <a:gd name="T17" fmla="*/ 5 h 13"/>
                <a:gd name="T18" fmla="*/ 7 w 10"/>
                <a:gd name="T19" fmla="*/ 1 h 13"/>
                <a:gd name="T20" fmla="*/ 4 w 10"/>
                <a:gd name="T21"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 h="13">
                  <a:moveTo>
                    <a:pt x="4" y="0"/>
                  </a:moveTo>
                  <a:cubicBezTo>
                    <a:pt x="3" y="0"/>
                    <a:pt x="4" y="0"/>
                    <a:pt x="2" y="1"/>
                  </a:cubicBezTo>
                  <a:cubicBezTo>
                    <a:pt x="1" y="2"/>
                    <a:pt x="3" y="3"/>
                    <a:pt x="4" y="4"/>
                  </a:cubicBezTo>
                  <a:cubicBezTo>
                    <a:pt x="5" y="6"/>
                    <a:pt x="0" y="7"/>
                    <a:pt x="4" y="9"/>
                  </a:cubicBezTo>
                  <a:cubicBezTo>
                    <a:pt x="5" y="10"/>
                    <a:pt x="3" y="12"/>
                    <a:pt x="5" y="13"/>
                  </a:cubicBezTo>
                  <a:cubicBezTo>
                    <a:pt x="6" y="13"/>
                    <a:pt x="6" y="12"/>
                    <a:pt x="5" y="11"/>
                  </a:cubicBezTo>
                  <a:cubicBezTo>
                    <a:pt x="3" y="5"/>
                    <a:pt x="9" y="10"/>
                    <a:pt x="9" y="8"/>
                  </a:cubicBezTo>
                  <a:cubicBezTo>
                    <a:pt x="9" y="7"/>
                    <a:pt x="7" y="6"/>
                    <a:pt x="8" y="6"/>
                  </a:cubicBezTo>
                  <a:cubicBezTo>
                    <a:pt x="8" y="5"/>
                    <a:pt x="10" y="6"/>
                    <a:pt x="9" y="5"/>
                  </a:cubicBezTo>
                  <a:cubicBezTo>
                    <a:pt x="8" y="4"/>
                    <a:pt x="6" y="3"/>
                    <a:pt x="7" y="1"/>
                  </a:cubicBezTo>
                  <a:cubicBezTo>
                    <a:pt x="7" y="0"/>
                    <a:pt x="5" y="0"/>
                    <a:pt x="4"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51" name="Freeform 443"/>
            <p:cNvSpPr>
              <a:spLocks/>
            </p:cNvSpPr>
            <p:nvPr/>
          </p:nvSpPr>
          <p:spPr bwMode="auto">
            <a:xfrm>
              <a:off x="17212298" y="8399556"/>
              <a:ext cx="57555" cy="72317"/>
            </a:xfrm>
            <a:custGeom>
              <a:avLst/>
              <a:gdLst>
                <a:gd name="T0" fmla="*/ 6 w 6"/>
                <a:gd name="T1" fmla="*/ 5 h 8"/>
                <a:gd name="T2" fmla="*/ 0 w 6"/>
                <a:gd name="T3" fmla="*/ 2 h 8"/>
                <a:gd name="T4" fmla="*/ 3 w 6"/>
                <a:gd name="T5" fmla="*/ 6 h 8"/>
                <a:gd name="T6" fmla="*/ 6 w 6"/>
                <a:gd name="T7" fmla="*/ 5 h 8"/>
                <a:gd name="T8" fmla="*/ 6 w 6"/>
                <a:gd name="T9" fmla="*/ 5 h 8"/>
              </a:gdLst>
              <a:ahLst/>
              <a:cxnLst>
                <a:cxn ang="0">
                  <a:pos x="T0" y="T1"/>
                </a:cxn>
                <a:cxn ang="0">
                  <a:pos x="T2" y="T3"/>
                </a:cxn>
                <a:cxn ang="0">
                  <a:pos x="T4" y="T5"/>
                </a:cxn>
                <a:cxn ang="0">
                  <a:pos x="T6" y="T7"/>
                </a:cxn>
                <a:cxn ang="0">
                  <a:pos x="T8" y="T9"/>
                </a:cxn>
              </a:cxnLst>
              <a:rect l="0" t="0" r="r" b="b"/>
              <a:pathLst>
                <a:path w="6" h="8">
                  <a:moveTo>
                    <a:pt x="6" y="5"/>
                  </a:moveTo>
                  <a:cubicBezTo>
                    <a:pt x="5" y="4"/>
                    <a:pt x="3" y="0"/>
                    <a:pt x="0" y="2"/>
                  </a:cubicBezTo>
                  <a:cubicBezTo>
                    <a:pt x="0" y="2"/>
                    <a:pt x="3" y="5"/>
                    <a:pt x="3" y="6"/>
                  </a:cubicBezTo>
                  <a:cubicBezTo>
                    <a:pt x="3" y="8"/>
                    <a:pt x="6" y="8"/>
                    <a:pt x="6" y="5"/>
                  </a:cubicBezTo>
                  <a:cubicBezTo>
                    <a:pt x="6" y="5"/>
                    <a:pt x="6" y="6"/>
                    <a:pt x="6" y="5"/>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52" name="Freeform 444"/>
            <p:cNvSpPr>
              <a:spLocks/>
            </p:cNvSpPr>
            <p:nvPr/>
          </p:nvSpPr>
          <p:spPr bwMode="auto">
            <a:xfrm>
              <a:off x="17280182" y="8471873"/>
              <a:ext cx="82642" cy="95932"/>
            </a:xfrm>
            <a:custGeom>
              <a:avLst/>
              <a:gdLst>
                <a:gd name="T0" fmla="*/ 3 w 9"/>
                <a:gd name="T1" fmla="*/ 2 h 10"/>
                <a:gd name="T2" fmla="*/ 0 w 9"/>
                <a:gd name="T3" fmla="*/ 2 h 10"/>
                <a:gd name="T4" fmla="*/ 2 w 9"/>
                <a:gd name="T5" fmla="*/ 4 h 10"/>
                <a:gd name="T6" fmla="*/ 1 w 9"/>
                <a:gd name="T7" fmla="*/ 9 h 10"/>
                <a:gd name="T8" fmla="*/ 6 w 9"/>
                <a:gd name="T9" fmla="*/ 6 h 10"/>
                <a:gd name="T10" fmla="*/ 3 w 9"/>
                <a:gd name="T11" fmla="*/ 2 h 10"/>
                <a:gd name="T12" fmla="*/ 3 w 9"/>
                <a:gd name="T13" fmla="*/ 2 h 10"/>
              </a:gdLst>
              <a:ahLst/>
              <a:cxnLst>
                <a:cxn ang="0">
                  <a:pos x="T0" y="T1"/>
                </a:cxn>
                <a:cxn ang="0">
                  <a:pos x="T2" y="T3"/>
                </a:cxn>
                <a:cxn ang="0">
                  <a:pos x="T4" y="T5"/>
                </a:cxn>
                <a:cxn ang="0">
                  <a:pos x="T6" y="T7"/>
                </a:cxn>
                <a:cxn ang="0">
                  <a:pos x="T8" y="T9"/>
                </a:cxn>
                <a:cxn ang="0">
                  <a:pos x="T10" y="T11"/>
                </a:cxn>
                <a:cxn ang="0">
                  <a:pos x="T12" y="T13"/>
                </a:cxn>
              </a:cxnLst>
              <a:rect l="0" t="0" r="r" b="b"/>
              <a:pathLst>
                <a:path w="9" h="10">
                  <a:moveTo>
                    <a:pt x="3" y="2"/>
                  </a:moveTo>
                  <a:cubicBezTo>
                    <a:pt x="2" y="1"/>
                    <a:pt x="1" y="1"/>
                    <a:pt x="0" y="2"/>
                  </a:cubicBezTo>
                  <a:cubicBezTo>
                    <a:pt x="0" y="3"/>
                    <a:pt x="2" y="3"/>
                    <a:pt x="2" y="4"/>
                  </a:cubicBezTo>
                  <a:cubicBezTo>
                    <a:pt x="3" y="5"/>
                    <a:pt x="0" y="8"/>
                    <a:pt x="1" y="9"/>
                  </a:cubicBezTo>
                  <a:cubicBezTo>
                    <a:pt x="1" y="10"/>
                    <a:pt x="5" y="6"/>
                    <a:pt x="6" y="6"/>
                  </a:cubicBezTo>
                  <a:cubicBezTo>
                    <a:pt x="9" y="6"/>
                    <a:pt x="3" y="2"/>
                    <a:pt x="3" y="2"/>
                  </a:cubicBezTo>
                  <a:cubicBezTo>
                    <a:pt x="1" y="0"/>
                    <a:pt x="3" y="2"/>
                    <a:pt x="3"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53" name="Freeform 445"/>
            <p:cNvSpPr>
              <a:spLocks/>
            </p:cNvSpPr>
            <p:nvPr/>
          </p:nvSpPr>
          <p:spPr bwMode="auto">
            <a:xfrm>
              <a:off x="17299367" y="8529432"/>
              <a:ext cx="63457" cy="101834"/>
            </a:xfrm>
            <a:custGeom>
              <a:avLst/>
              <a:gdLst>
                <a:gd name="T0" fmla="*/ 6 w 7"/>
                <a:gd name="T1" fmla="*/ 1 h 11"/>
                <a:gd name="T2" fmla="*/ 3 w 7"/>
                <a:gd name="T3" fmla="*/ 5 h 11"/>
                <a:gd name="T4" fmla="*/ 3 w 7"/>
                <a:gd name="T5" fmla="*/ 9 h 11"/>
                <a:gd name="T6" fmla="*/ 5 w 7"/>
                <a:gd name="T7" fmla="*/ 6 h 11"/>
                <a:gd name="T8" fmla="*/ 6 w 7"/>
                <a:gd name="T9" fmla="*/ 1 h 11"/>
                <a:gd name="T10" fmla="*/ 6 w 7"/>
                <a:gd name="T11" fmla="*/ 1 h 11"/>
              </a:gdLst>
              <a:ahLst/>
              <a:cxnLst>
                <a:cxn ang="0">
                  <a:pos x="T0" y="T1"/>
                </a:cxn>
                <a:cxn ang="0">
                  <a:pos x="T2" y="T3"/>
                </a:cxn>
                <a:cxn ang="0">
                  <a:pos x="T4" y="T5"/>
                </a:cxn>
                <a:cxn ang="0">
                  <a:pos x="T6" y="T7"/>
                </a:cxn>
                <a:cxn ang="0">
                  <a:pos x="T8" y="T9"/>
                </a:cxn>
                <a:cxn ang="0">
                  <a:pos x="T10" y="T11"/>
                </a:cxn>
              </a:cxnLst>
              <a:rect l="0" t="0" r="r" b="b"/>
              <a:pathLst>
                <a:path w="7" h="11">
                  <a:moveTo>
                    <a:pt x="6" y="1"/>
                  </a:moveTo>
                  <a:cubicBezTo>
                    <a:pt x="3" y="1"/>
                    <a:pt x="4" y="4"/>
                    <a:pt x="3" y="5"/>
                  </a:cubicBezTo>
                  <a:cubicBezTo>
                    <a:pt x="0" y="7"/>
                    <a:pt x="1" y="7"/>
                    <a:pt x="3" y="9"/>
                  </a:cubicBezTo>
                  <a:cubicBezTo>
                    <a:pt x="6" y="11"/>
                    <a:pt x="4" y="8"/>
                    <a:pt x="5" y="6"/>
                  </a:cubicBezTo>
                  <a:cubicBezTo>
                    <a:pt x="5" y="6"/>
                    <a:pt x="7" y="0"/>
                    <a:pt x="6" y="1"/>
                  </a:cubicBezTo>
                  <a:cubicBezTo>
                    <a:pt x="5" y="1"/>
                    <a:pt x="6" y="0"/>
                    <a:pt x="6"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54" name="Freeform 446"/>
            <p:cNvSpPr>
              <a:spLocks/>
            </p:cNvSpPr>
            <p:nvPr/>
          </p:nvSpPr>
          <p:spPr bwMode="auto">
            <a:xfrm>
              <a:off x="17352494" y="8520577"/>
              <a:ext cx="38369" cy="72317"/>
            </a:xfrm>
            <a:custGeom>
              <a:avLst/>
              <a:gdLst>
                <a:gd name="T0" fmla="*/ 3 w 4"/>
                <a:gd name="T1" fmla="*/ 1 h 8"/>
                <a:gd name="T2" fmla="*/ 0 w 4"/>
                <a:gd name="T3" fmla="*/ 8 h 8"/>
                <a:gd name="T4" fmla="*/ 3 w 4"/>
                <a:gd name="T5" fmla="*/ 5 h 8"/>
                <a:gd name="T6" fmla="*/ 3 w 4"/>
                <a:gd name="T7" fmla="*/ 1 h 8"/>
                <a:gd name="T8" fmla="*/ 3 w 4"/>
                <a:gd name="T9" fmla="*/ 1 h 8"/>
              </a:gdLst>
              <a:ahLst/>
              <a:cxnLst>
                <a:cxn ang="0">
                  <a:pos x="T0" y="T1"/>
                </a:cxn>
                <a:cxn ang="0">
                  <a:pos x="T2" y="T3"/>
                </a:cxn>
                <a:cxn ang="0">
                  <a:pos x="T4" y="T5"/>
                </a:cxn>
                <a:cxn ang="0">
                  <a:pos x="T6" y="T7"/>
                </a:cxn>
                <a:cxn ang="0">
                  <a:pos x="T8" y="T9"/>
                </a:cxn>
              </a:cxnLst>
              <a:rect l="0" t="0" r="r" b="b"/>
              <a:pathLst>
                <a:path w="4" h="8">
                  <a:moveTo>
                    <a:pt x="3" y="1"/>
                  </a:moveTo>
                  <a:cubicBezTo>
                    <a:pt x="2" y="1"/>
                    <a:pt x="0" y="7"/>
                    <a:pt x="0" y="8"/>
                  </a:cubicBezTo>
                  <a:cubicBezTo>
                    <a:pt x="0" y="8"/>
                    <a:pt x="2" y="6"/>
                    <a:pt x="3" y="5"/>
                  </a:cubicBezTo>
                  <a:cubicBezTo>
                    <a:pt x="3" y="5"/>
                    <a:pt x="4" y="0"/>
                    <a:pt x="3" y="1"/>
                  </a:cubicBezTo>
                  <a:cubicBezTo>
                    <a:pt x="2" y="1"/>
                    <a:pt x="3" y="1"/>
                    <a:pt x="3"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55" name="Freeform 447"/>
            <p:cNvSpPr>
              <a:spLocks/>
            </p:cNvSpPr>
            <p:nvPr/>
          </p:nvSpPr>
          <p:spPr bwMode="auto">
            <a:xfrm>
              <a:off x="17371678" y="8567805"/>
              <a:ext cx="57555" cy="35421"/>
            </a:xfrm>
            <a:custGeom>
              <a:avLst/>
              <a:gdLst>
                <a:gd name="T0" fmla="*/ 1 w 6"/>
                <a:gd name="T1" fmla="*/ 1 h 4"/>
                <a:gd name="T2" fmla="*/ 3 w 6"/>
                <a:gd name="T3" fmla="*/ 3 h 4"/>
                <a:gd name="T4" fmla="*/ 1 w 6"/>
                <a:gd name="T5" fmla="*/ 1 h 4"/>
                <a:gd name="T6" fmla="*/ 1 w 6"/>
                <a:gd name="T7" fmla="*/ 1 h 4"/>
              </a:gdLst>
              <a:ahLst/>
              <a:cxnLst>
                <a:cxn ang="0">
                  <a:pos x="T0" y="T1"/>
                </a:cxn>
                <a:cxn ang="0">
                  <a:pos x="T2" y="T3"/>
                </a:cxn>
                <a:cxn ang="0">
                  <a:pos x="T4" y="T5"/>
                </a:cxn>
                <a:cxn ang="0">
                  <a:pos x="T6" y="T7"/>
                </a:cxn>
              </a:cxnLst>
              <a:rect l="0" t="0" r="r" b="b"/>
              <a:pathLst>
                <a:path w="6" h="4">
                  <a:moveTo>
                    <a:pt x="1" y="1"/>
                  </a:moveTo>
                  <a:cubicBezTo>
                    <a:pt x="0" y="3"/>
                    <a:pt x="1" y="4"/>
                    <a:pt x="3" y="3"/>
                  </a:cubicBezTo>
                  <a:cubicBezTo>
                    <a:pt x="6" y="3"/>
                    <a:pt x="2" y="0"/>
                    <a:pt x="1" y="1"/>
                  </a:cubicBezTo>
                  <a:cubicBezTo>
                    <a:pt x="1" y="2"/>
                    <a:pt x="2" y="1"/>
                    <a:pt x="1"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56" name="Freeform 448"/>
            <p:cNvSpPr>
              <a:spLocks/>
            </p:cNvSpPr>
            <p:nvPr/>
          </p:nvSpPr>
          <p:spPr bwMode="auto">
            <a:xfrm>
              <a:off x="17371678" y="8592894"/>
              <a:ext cx="131342" cy="197766"/>
            </a:xfrm>
            <a:custGeom>
              <a:avLst/>
              <a:gdLst>
                <a:gd name="T0" fmla="*/ 10 w 14"/>
                <a:gd name="T1" fmla="*/ 0 h 21"/>
                <a:gd name="T2" fmla="*/ 9 w 14"/>
                <a:gd name="T3" fmla="*/ 2 h 21"/>
                <a:gd name="T4" fmla="*/ 7 w 14"/>
                <a:gd name="T5" fmla="*/ 4 h 21"/>
                <a:gd name="T6" fmla="*/ 3 w 14"/>
                <a:gd name="T7" fmla="*/ 6 h 21"/>
                <a:gd name="T8" fmla="*/ 2 w 14"/>
                <a:gd name="T9" fmla="*/ 11 h 21"/>
                <a:gd name="T10" fmla="*/ 2 w 14"/>
                <a:gd name="T11" fmla="*/ 14 h 21"/>
                <a:gd name="T12" fmla="*/ 3 w 14"/>
                <a:gd name="T13" fmla="*/ 18 h 21"/>
                <a:gd name="T14" fmla="*/ 8 w 14"/>
                <a:gd name="T15" fmla="*/ 19 h 21"/>
                <a:gd name="T16" fmla="*/ 8 w 14"/>
                <a:gd name="T17" fmla="*/ 16 h 21"/>
                <a:gd name="T18" fmla="*/ 10 w 14"/>
                <a:gd name="T19" fmla="*/ 12 h 21"/>
                <a:gd name="T20" fmla="*/ 12 w 14"/>
                <a:gd name="T21" fmla="*/ 17 h 21"/>
                <a:gd name="T22" fmla="*/ 13 w 14"/>
                <a:gd name="T23" fmla="*/ 14 h 21"/>
                <a:gd name="T24" fmla="*/ 13 w 14"/>
                <a:gd name="T25" fmla="*/ 10 h 21"/>
                <a:gd name="T26" fmla="*/ 10 w 14"/>
                <a:gd name="T27" fmla="*/ 0 h 21"/>
                <a:gd name="T28" fmla="*/ 10 w 14"/>
                <a:gd name="T29"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 h="21">
                  <a:moveTo>
                    <a:pt x="10" y="0"/>
                  </a:moveTo>
                  <a:cubicBezTo>
                    <a:pt x="9" y="0"/>
                    <a:pt x="9" y="1"/>
                    <a:pt x="9" y="2"/>
                  </a:cubicBezTo>
                  <a:cubicBezTo>
                    <a:pt x="9" y="3"/>
                    <a:pt x="9" y="3"/>
                    <a:pt x="7" y="4"/>
                  </a:cubicBezTo>
                  <a:cubicBezTo>
                    <a:pt x="6" y="4"/>
                    <a:pt x="4" y="6"/>
                    <a:pt x="3" y="6"/>
                  </a:cubicBezTo>
                  <a:cubicBezTo>
                    <a:pt x="1" y="9"/>
                    <a:pt x="0" y="9"/>
                    <a:pt x="2" y="11"/>
                  </a:cubicBezTo>
                  <a:cubicBezTo>
                    <a:pt x="3" y="12"/>
                    <a:pt x="2" y="13"/>
                    <a:pt x="2" y="14"/>
                  </a:cubicBezTo>
                  <a:cubicBezTo>
                    <a:pt x="1" y="16"/>
                    <a:pt x="2" y="17"/>
                    <a:pt x="3" y="18"/>
                  </a:cubicBezTo>
                  <a:cubicBezTo>
                    <a:pt x="5" y="19"/>
                    <a:pt x="7" y="19"/>
                    <a:pt x="8" y="19"/>
                  </a:cubicBezTo>
                  <a:cubicBezTo>
                    <a:pt x="11" y="21"/>
                    <a:pt x="9" y="18"/>
                    <a:pt x="8" y="16"/>
                  </a:cubicBezTo>
                  <a:cubicBezTo>
                    <a:pt x="8" y="16"/>
                    <a:pt x="8" y="12"/>
                    <a:pt x="10" y="12"/>
                  </a:cubicBezTo>
                  <a:cubicBezTo>
                    <a:pt x="11" y="12"/>
                    <a:pt x="11" y="17"/>
                    <a:pt x="12" y="17"/>
                  </a:cubicBezTo>
                  <a:cubicBezTo>
                    <a:pt x="12" y="17"/>
                    <a:pt x="13" y="14"/>
                    <a:pt x="13" y="14"/>
                  </a:cubicBezTo>
                  <a:cubicBezTo>
                    <a:pt x="14" y="12"/>
                    <a:pt x="14" y="11"/>
                    <a:pt x="13" y="10"/>
                  </a:cubicBezTo>
                  <a:cubicBezTo>
                    <a:pt x="13" y="7"/>
                    <a:pt x="13" y="1"/>
                    <a:pt x="10" y="0"/>
                  </a:cubicBezTo>
                  <a:cubicBezTo>
                    <a:pt x="9" y="0"/>
                    <a:pt x="10" y="1"/>
                    <a:pt x="10"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57" name="Freeform 449"/>
            <p:cNvSpPr>
              <a:spLocks/>
            </p:cNvSpPr>
            <p:nvPr/>
          </p:nvSpPr>
          <p:spPr bwMode="auto">
            <a:xfrm>
              <a:off x="17289036" y="8631267"/>
              <a:ext cx="112157" cy="95932"/>
            </a:xfrm>
            <a:custGeom>
              <a:avLst/>
              <a:gdLst>
                <a:gd name="T0" fmla="*/ 8 w 12"/>
                <a:gd name="T1" fmla="*/ 1 h 10"/>
                <a:gd name="T2" fmla="*/ 2 w 12"/>
                <a:gd name="T3" fmla="*/ 4 h 10"/>
                <a:gd name="T4" fmla="*/ 0 w 12"/>
                <a:gd name="T5" fmla="*/ 10 h 10"/>
                <a:gd name="T6" fmla="*/ 2 w 12"/>
                <a:gd name="T7" fmla="*/ 6 h 10"/>
                <a:gd name="T8" fmla="*/ 4 w 12"/>
                <a:gd name="T9" fmla="*/ 6 h 10"/>
                <a:gd name="T10" fmla="*/ 6 w 12"/>
                <a:gd name="T11" fmla="*/ 7 h 10"/>
                <a:gd name="T12" fmla="*/ 8 w 12"/>
                <a:gd name="T13" fmla="*/ 7 h 10"/>
                <a:gd name="T14" fmla="*/ 8 w 12"/>
                <a:gd name="T15" fmla="*/ 5 h 10"/>
                <a:gd name="T16" fmla="*/ 8 w 12"/>
                <a:gd name="T17" fmla="*/ 1 h 10"/>
                <a:gd name="T18" fmla="*/ 8 w 12"/>
                <a:gd name="T19" fmla="*/ 1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10">
                  <a:moveTo>
                    <a:pt x="8" y="1"/>
                  </a:moveTo>
                  <a:cubicBezTo>
                    <a:pt x="6" y="0"/>
                    <a:pt x="5" y="4"/>
                    <a:pt x="2" y="4"/>
                  </a:cubicBezTo>
                  <a:cubicBezTo>
                    <a:pt x="0" y="5"/>
                    <a:pt x="0" y="9"/>
                    <a:pt x="0" y="10"/>
                  </a:cubicBezTo>
                  <a:cubicBezTo>
                    <a:pt x="1" y="9"/>
                    <a:pt x="1" y="7"/>
                    <a:pt x="2" y="6"/>
                  </a:cubicBezTo>
                  <a:cubicBezTo>
                    <a:pt x="2" y="6"/>
                    <a:pt x="4" y="5"/>
                    <a:pt x="4" y="6"/>
                  </a:cubicBezTo>
                  <a:cubicBezTo>
                    <a:pt x="4" y="7"/>
                    <a:pt x="6" y="7"/>
                    <a:pt x="6" y="7"/>
                  </a:cubicBezTo>
                  <a:cubicBezTo>
                    <a:pt x="7" y="7"/>
                    <a:pt x="7" y="8"/>
                    <a:pt x="8" y="7"/>
                  </a:cubicBezTo>
                  <a:cubicBezTo>
                    <a:pt x="8" y="7"/>
                    <a:pt x="8" y="5"/>
                    <a:pt x="8" y="5"/>
                  </a:cubicBezTo>
                  <a:cubicBezTo>
                    <a:pt x="9" y="3"/>
                    <a:pt x="11" y="2"/>
                    <a:pt x="8" y="1"/>
                  </a:cubicBezTo>
                  <a:cubicBezTo>
                    <a:pt x="7" y="1"/>
                    <a:pt x="12" y="3"/>
                    <a:pt x="8"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58" name="Freeform 450"/>
            <p:cNvSpPr>
              <a:spLocks/>
            </p:cNvSpPr>
            <p:nvPr/>
          </p:nvSpPr>
          <p:spPr bwMode="auto">
            <a:xfrm>
              <a:off x="17063247" y="8539763"/>
              <a:ext cx="112157" cy="110690"/>
            </a:xfrm>
            <a:custGeom>
              <a:avLst/>
              <a:gdLst>
                <a:gd name="T0" fmla="*/ 11 w 12"/>
                <a:gd name="T1" fmla="*/ 0 h 12"/>
                <a:gd name="T2" fmla="*/ 6 w 12"/>
                <a:gd name="T3" fmla="*/ 6 h 12"/>
                <a:gd name="T4" fmla="*/ 0 w 12"/>
                <a:gd name="T5" fmla="*/ 12 h 12"/>
                <a:gd name="T6" fmla="*/ 4 w 12"/>
                <a:gd name="T7" fmla="*/ 10 h 12"/>
                <a:gd name="T8" fmla="*/ 8 w 12"/>
                <a:gd name="T9" fmla="*/ 7 h 12"/>
                <a:gd name="T10" fmla="*/ 10 w 12"/>
                <a:gd name="T11" fmla="*/ 3 h 12"/>
                <a:gd name="T12" fmla="*/ 11 w 12"/>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12" h="12">
                  <a:moveTo>
                    <a:pt x="11" y="0"/>
                  </a:moveTo>
                  <a:cubicBezTo>
                    <a:pt x="9" y="1"/>
                    <a:pt x="7" y="4"/>
                    <a:pt x="6" y="6"/>
                  </a:cubicBezTo>
                  <a:cubicBezTo>
                    <a:pt x="5" y="7"/>
                    <a:pt x="0" y="10"/>
                    <a:pt x="0" y="12"/>
                  </a:cubicBezTo>
                  <a:cubicBezTo>
                    <a:pt x="0" y="12"/>
                    <a:pt x="3" y="11"/>
                    <a:pt x="4" y="10"/>
                  </a:cubicBezTo>
                  <a:cubicBezTo>
                    <a:pt x="5" y="10"/>
                    <a:pt x="7" y="8"/>
                    <a:pt x="8" y="7"/>
                  </a:cubicBezTo>
                  <a:cubicBezTo>
                    <a:pt x="8" y="5"/>
                    <a:pt x="9" y="4"/>
                    <a:pt x="10" y="3"/>
                  </a:cubicBezTo>
                  <a:cubicBezTo>
                    <a:pt x="11" y="3"/>
                    <a:pt x="12" y="0"/>
                    <a:pt x="11"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59" name="Freeform 451"/>
            <p:cNvSpPr>
              <a:spLocks/>
            </p:cNvSpPr>
            <p:nvPr/>
          </p:nvSpPr>
          <p:spPr bwMode="auto">
            <a:xfrm>
              <a:off x="17390863" y="8399556"/>
              <a:ext cx="19184" cy="8855"/>
            </a:xfrm>
            <a:custGeom>
              <a:avLst/>
              <a:gdLst>
                <a:gd name="T0" fmla="*/ 0 w 2"/>
                <a:gd name="T1" fmla="*/ 1 h 1"/>
                <a:gd name="T2" fmla="*/ 1 w 2"/>
                <a:gd name="T3" fmla="*/ 0 h 1"/>
                <a:gd name="T4" fmla="*/ 0 w 2"/>
                <a:gd name="T5" fmla="*/ 1 h 1"/>
              </a:gdLst>
              <a:ahLst/>
              <a:cxnLst>
                <a:cxn ang="0">
                  <a:pos x="T0" y="T1"/>
                </a:cxn>
                <a:cxn ang="0">
                  <a:pos x="T2" y="T3"/>
                </a:cxn>
                <a:cxn ang="0">
                  <a:pos x="T4" y="T5"/>
                </a:cxn>
              </a:cxnLst>
              <a:rect l="0" t="0" r="r" b="b"/>
              <a:pathLst>
                <a:path w="2" h="1">
                  <a:moveTo>
                    <a:pt x="0" y="1"/>
                  </a:moveTo>
                  <a:cubicBezTo>
                    <a:pt x="1" y="1"/>
                    <a:pt x="2" y="0"/>
                    <a:pt x="1" y="0"/>
                  </a:cubicBezTo>
                  <a:cubicBezTo>
                    <a:pt x="0" y="0"/>
                    <a:pt x="0" y="1"/>
                    <a:pt x="0"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60" name="Freeform 452"/>
            <p:cNvSpPr>
              <a:spLocks/>
            </p:cNvSpPr>
            <p:nvPr/>
          </p:nvSpPr>
          <p:spPr bwMode="auto">
            <a:xfrm>
              <a:off x="16037602" y="8781805"/>
              <a:ext cx="522415" cy="544595"/>
            </a:xfrm>
            <a:custGeom>
              <a:avLst/>
              <a:gdLst>
                <a:gd name="T0" fmla="*/ 12 w 56"/>
                <a:gd name="T1" fmla="*/ 3 h 58"/>
                <a:gd name="T2" fmla="*/ 4 w 56"/>
                <a:gd name="T3" fmla="*/ 2 h 58"/>
                <a:gd name="T4" fmla="*/ 2 w 56"/>
                <a:gd name="T5" fmla="*/ 3 h 58"/>
                <a:gd name="T6" fmla="*/ 6 w 56"/>
                <a:gd name="T7" fmla="*/ 9 h 58"/>
                <a:gd name="T8" fmla="*/ 11 w 56"/>
                <a:gd name="T9" fmla="*/ 13 h 58"/>
                <a:gd name="T10" fmla="*/ 13 w 56"/>
                <a:gd name="T11" fmla="*/ 17 h 58"/>
                <a:gd name="T12" fmla="*/ 17 w 56"/>
                <a:gd name="T13" fmla="*/ 19 h 58"/>
                <a:gd name="T14" fmla="*/ 20 w 56"/>
                <a:gd name="T15" fmla="*/ 26 h 58"/>
                <a:gd name="T16" fmla="*/ 22 w 56"/>
                <a:gd name="T17" fmla="*/ 28 h 58"/>
                <a:gd name="T18" fmla="*/ 26 w 56"/>
                <a:gd name="T19" fmla="*/ 33 h 58"/>
                <a:gd name="T20" fmla="*/ 30 w 56"/>
                <a:gd name="T21" fmla="*/ 42 h 58"/>
                <a:gd name="T22" fmla="*/ 41 w 56"/>
                <a:gd name="T23" fmla="*/ 52 h 58"/>
                <a:gd name="T24" fmla="*/ 46 w 56"/>
                <a:gd name="T25" fmla="*/ 57 h 58"/>
                <a:gd name="T26" fmla="*/ 54 w 56"/>
                <a:gd name="T27" fmla="*/ 57 h 58"/>
                <a:gd name="T28" fmla="*/ 54 w 56"/>
                <a:gd name="T29" fmla="*/ 46 h 58"/>
                <a:gd name="T30" fmla="*/ 55 w 56"/>
                <a:gd name="T31" fmla="*/ 44 h 58"/>
                <a:gd name="T32" fmla="*/ 52 w 56"/>
                <a:gd name="T33" fmla="*/ 41 h 58"/>
                <a:gd name="T34" fmla="*/ 50 w 56"/>
                <a:gd name="T35" fmla="*/ 40 h 58"/>
                <a:gd name="T36" fmla="*/ 48 w 56"/>
                <a:gd name="T37" fmla="*/ 42 h 58"/>
                <a:gd name="T38" fmla="*/ 48 w 56"/>
                <a:gd name="T39" fmla="*/ 38 h 58"/>
                <a:gd name="T40" fmla="*/ 47 w 56"/>
                <a:gd name="T41" fmla="*/ 36 h 58"/>
                <a:gd name="T42" fmla="*/ 44 w 56"/>
                <a:gd name="T43" fmla="*/ 34 h 58"/>
                <a:gd name="T44" fmla="*/ 42 w 56"/>
                <a:gd name="T45" fmla="*/ 30 h 58"/>
                <a:gd name="T46" fmla="*/ 42 w 56"/>
                <a:gd name="T47" fmla="*/ 29 h 58"/>
                <a:gd name="T48" fmla="*/ 43 w 56"/>
                <a:gd name="T49" fmla="*/ 28 h 58"/>
                <a:gd name="T50" fmla="*/ 38 w 56"/>
                <a:gd name="T51" fmla="*/ 27 h 58"/>
                <a:gd name="T52" fmla="*/ 38 w 56"/>
                <a:gd name="T53" fmla="*/ 25 h 58"/>
                <a:gd name="T54" fmla="*/ 36 w 56"/>
                <a:gd name="T55" fmla="*/ 24 h 58"/>
                <a:gd name="T56" fmla="*/ 37 w 56"/>
                <a:gd name="T57" fmla="*/ 23 h 58"/>
                <a:gd name="T58" fmla="*/ 35 w 56"/>
                <a:gd name="T59" fmla="*/ 22 h 58"/>
                <a:gd name="T60" fmla="*/ 34 w 56"/>
                <a:gd name="T61" fmla="*/ 21 h 58"/>
                <a:gd name="T62" fmla="*/ 31 w 56"/>
                <a:gd name="T63" fmla="*/ 19 h 58"/>
                <a:gd name="T64" fmla="*/ 30 w 56"/>
                <a:gd name="T65" fmla="*/ 19 h 58"/>
                <a:gd name="T66" fmla="*/ 25 w 56"/>
                <a:gd name="T67" fmla="*/ 16 h 58"/>
                <a:gd name="T68" fmla="*/ 21 w 56"/>
                <a:gd name="T69" fmla="*/ 11 h 58"/>
                <a:gd name="T70" fmla="*/ 16 w 56"/>
                <a:gd name="T71" fmla="*/ 7 h 58"/>
                <a:gd name="T72" fmla="*/ 12 w 56"/>
                <a:gd name="T73" fmla="*/ 3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6" h="58">
                  <a:moveTo>
                    <a:pt x="12" y="3"/>
                  </a:moveTo>
                  <a:cubicBezTo>
                    <a:pt x="9" y="3"/>
                    <a:pt x="7" y="3"/>
                    <a:pt x="4" y="2"/>
                  </a:cubicBezTo>
                  <a:cubicBezTo>
                    <a:pt x="2" y="1"/>
                    <a:pt x="0" y="0"/>
                    <a:pt x="2" y="3"/>
                  </a:cubicBezTo>
                  <a:cubicBezTo>
                    <a:pt x="3" y="5"/>
                    <a:pt x="4" y="8"/>
                    <a:pt x="6" y="9"/>
                  </a:cubicBezTo>
                  <a:cubicBezTo>
                    <a:pt x="8" y="10"/>
                    <a:pt x="10" y="11"/>
                    <a:pt x="11" y="13"/>
                  </a:cubicBezTo>
                  <a:cubicBezTo>
                    <a:pt x="12" y="14"/>
                    <a:pt x="12" y="16"/>
                    <a:pt x="13" y="17"/>
                  </a:cubicBezTo>
                  <a:cubicBezTo>
                    <a:pt x="15" y="18"/>
                    <a:pt x="16" y="18"/>
                    <a:pt x="17" y="19"/>
                  </a:cubicBezTo>
                  <a:cubicBezTo>
                    <a:pt x="19" y="21"/>
                    <a:pt x="19" y="24"/>
                    <a:pt x="20" y="26"/>
                  </a:cubicBezTo>
                  <a:cubicBezTo>
                    <a:pt x="21" y="27"/>
                    <a:pt x="22" y="28"/>
                    <a:pt x="22" y="28"/>
                  </a:cubicBezTo>
                  <a:cubicBezTo>
                    <a:pt x="24" y="30"/>
                    <a:pt x="25" y="31"/>
                    <a:pt x="26" y="33"/>
                  </a:cubicBezTo>
                  <a:cubicBezTo>
                    <a:pt x="28" y="36"/>
                    <a:pt x="28" y="39"/>
                    <a:pt x="30" y="42"/>
                  </a:cubicBezTo>
                  <a:cubicBezTo>
                    <a:pt x="34" y="45"/>
                    <a:pt x="37" y="49"/>
                    <a:pt x="41" y="52"/>
                  </a:cubicBezTo>
                  <a:cubicBezTo>
                    <a:pt x="43" y="54"/>
                    <a:pt x="44" y="55"/>
                    <a:pt x="46" y="57"/>
                  </a:cubicBezTo>
                  <a:cubicBezTo>
                    <a:pt x="47" y="57"/>
                    <a:pt x="53" y="58"/>
                    <a:pt x="54" y="57"/>
                  </a:cubicBezTo>
                  <a:cubicBezTo>
                    <a:pt x="55" y="56"/>
                    <a:pt x="53" y="48"/>
                    <a:pt x="54" y="46"/>
                  </a:cubicBezTo>
                  <a:cubicBezTo>
                    <a:pt x="54" y="45"/>
                    <a:pt x="56" y="45"/>
                    <a:pt x="55" y="44"/>
                  </a:cubicBezTo>
                  <a:cubicBezTo>
                    <a:pt x="54" y="43"/>
                    <a:pt x="53" y="42"/>
                    <a:pt x="52" y="41"/>
                  </a:cubicBezTo>
                  <a:cubicBezTo>
                    <a:pt x="52" y="41"/>
                    <a:pt x="51" y="40"/>
                    <a:pt x="50" y="40"/>
                  </a:cubicBezTo>
                  <a:cubicBezTo>
                    <a:pt x="49" y="40"/>
                    <a:pt x="49" y="42"/>
                    <a:pt x="48" y="42"/>
                  </a:cubicBezTo>
                  <a:cubicBezTo>
                    <a:pt x="49" y="42"/>
                    <a:pt x="48" y="38"/>
                    <a:pt x="48" y="38"/>
                  </a:cubicBezTo>
                  <a:cubicBezTo>
                    <a:pt x="47" y="37"/>
                    <a:pt x="47" y="37"/>
                    <a:pt x="47" y="36"/>
                  </a:cubicBezTo>
                  <a:cubicBezTo>
                    <a:pt x="47" y="35"/>
                    <a:pt x="45" y="34"/>
                    <a:pt x="44" y="34"/>
                  </a:cubicBezTo>
                  <a:cubicBezTo>
                    <a:pt x="43" y="33"/>
                    <a:pt x="41" y="32"/>
                    <a:pt x="42" y="30"/>
                  </a:cubicBezTo>
                  <a:cubicBezTo>
                    <a:pt x="42" y="30"/>
                    <a:pt x="41" y="29"/>
                    <a:pt x="42" y="29"/>
                  </a:cubicBezTo>
                  <a:cubicBezTo>
                    <a:pt x="42" y="28"/>
                    <a:pt x="43" y="29"/>
                    <a:pt x="43" y="28"/>
                  </a:cubicBezTo>
                  <a:cubicBezTo>
                    <a:pt x="44" y="26"/>
                    <a:pt x="38" y="26"/>
                    <a:pt x="38" y="27"/>
                  </a:cubicBezTo>
                  <a:cubicBezTo>
                    <a:pt x="38" y="26"/>
                    <a:pt x="42" y="25"/>
                    <a:pt x="38" y="25"/>
                  </a:cubicBezTo>
                  <a:cubicBezTo>
                    <a:pt x="37" y="25"/>
                    <a:pt x="36" y="24"/>
                    <a:pt x="36" y="24"/>
                  </a:cubicBezTo>
                  <a:cubicBezTo>
                    <a:pt x="36" y="23"/>
                    <a:pt x="37" y="23"/>
                    <a:pt x="37" y="23"/>
                  </a:cubicBezTo>
                  <a:cubicBezTo>
                    <a:pt x="37" y="22"/>
                    <a:pt x="35" y="22"/>
                    <a:pt x="35" y="22"/>
                  </a:cubicBezTo>
                  <a:cubicBezTo>
                    <a:pt x="35" y="22"/>
                    <a:pt x="36" y="21"/>
                    <a:pt x="34" y="21"/>
                  </a:cubicBezTo>
                  <a:cubicBezTo>
                    <a:pt x="33" y="20"/>
                    <a:pt x="32" y="20"/>
                    <a:pt x="31" y="19"/>
                  </a:cubicBezTo>
                  <a:cubicBezTo>
                    <a:pt x="28" y="15"/>
                    <a:pt x="30" y="19"/>
                    <a:pt x="30" y="19"/>
                  </a:cubicBezTo>
                  <a:cubicBezTo>
                    <a:pt x="29" y="19"/>
                    <a:pt x="26" y="16"/>
                    <a:pt x="25" y="16"/>
                  </a:cubicBezTo>
                  <a:cubicBezTo>
                    <a:pt x="24" y="14"/>
                    <a:pt x="23" y="12"/>
                    <a:pt x="21" y="11"/>
                  </a:cubicBezTo>
                  <a:cubicBezTo>
                    <a:pt x="19" y="10"/>
                    <a:pt x="18" y="9"/>
                    <a:pt x="16" y="7"/>
                  </a:cubicBezTo>
                  <a:cubicBezTo>
                    <a:pt x="15" y="6"/>
                    <a:pt x="14" y="3"/>
                    <a:pt x="12" y="3"/>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61" name="Freeform 453"/>
            <p:cNvSpPr>
              <a:spLocks/>
            </p:cNvSpPr>
            <p:nvPr/>
          </p:nvSpPr>
          <p:spPr bwMode="auto">
            <a:xfrm>
              <a:off x="16130575" y="8979571"/>
              <a:ext cx="47224" cy="47228"/>
            </a:xfrm>
            <a:custGeom>
              <a:avLst/>
              <a:gdLst>
                <a:gd name="T0" fmla="*/ 4 w 5"/>
                <a:gd name="T1" fmla="*/ 4 h 5"/>
                <a:gd name="T2" fmla="*/ 1 w 5"/>
                <a:gd name="T3" fmla="*/ 0 h 5"/>
                <a:gd name="T4" fmla="*/ 4 w 5"/>
                <a:gd name="T5" fmla="*/ 4 h 5"/>
              </a:gdLst>
              <a:ahLst/>
              <a:cxnLst>
                <a:cxn ang="0">
                  <a:pos x="T0" y="T1"/>
                </a:cxn>
                <a:cxn ang="0">
                  <a:pos x="T2" y="T3"/>
                </a:cxn>
                <a:cxn ang="0">
                  <a:pos x="T4" y="T5"/>
                </a:cxn>
              </a:cxnLst>
              <a:rect l="0" t="0" r="r" b="b"/>
              <a:pathLst>
                <a:path w="5" h="5">
                  <a:moveTo>
                    <a:pt x="4" y="4"/>
                  </a:moveTo>
                  <a:cubicBezTo>
                    <a:pt x="5" y="3"/>
                    <a:pt x="2" y="0"/>
                    <a:pt x="1" y="0"/>
                  </a:cubicBezTo>
                  <a:cubicBezTo>
                    <a:pt x="0" y="1"/>
                    <a:pt x="3" y="5"/>
                    <a:pt x="4"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62" name="Freeform 454"/>
            <p:cNvSpPr>
              <a:spLocks/>
            </p:cNvSpPr>
            <p:nvPr/>
          </p:nvSpPr>
          <p:spPr bwMode="auto">
            <a:xfrm>
              <a:off x="16196983" y="9090262"/>
              <a:ext cx="44272" cy="47228"/>
            </a:xfrm>
            <a:custGeom>
              <a:avLst/>
              <a:gdLst>
                <a:gd name="T0" fmla="*/ 4 w 5"/>
                <a:gd name="T1" fmla="*/ 4 h 5"/>
                <a:gd name="T2" fmla="*/ 1 w 5"/>
                <a:gd name="T3" fmla="*/ 0 h 5"/>
                <a:gd name="T4" fmla="*/ 4 w 5"/>
                <a:gd name="T5" fmla="*/ 4 h 5"/>
              </a:gdLst>
              <a:ahLst/>
              <a:cxnLst>
                <a:cxn ang="0">
                  <a:pos x="T0" y="T1"/>
                </a:cxn>
                <a:cxn ang="0">
                  <a:pos x="T2" y="T3"/>
                </a:cxn>
                <a:cxn ang="0">
                  <a:pos x="T4" y="T5"/>
                </a:cxn>
              </a:cxnLst>
              <a:rect l="0" t="0" r="r" b="b"/>
              <a:pathLst>
                <a:path w="5" h="5">
                  <a:moveTo>
                    <a:pt x="4" y="4"/>
                  </a:moveTo>
                  <a:cubicBezTo>
                    <a:pt x="5" y="3"/>
                    <a:pt x="2" y="0"/>
                    <a:pt x="1" y="0"/>
                  </a:cubicBezTo>
                  <a:cubicBezTo>
                    <a:pt x="0" y="1"/>
                    <a:pt x="3" y="5"/>
                    <a:pt x="4"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63" name="Freeform 455"/>
            <p:cNvSpPr>
              <a:spLocks/>
            </p:cNvSpPr>
            <p:nvPr/>
          </p:nvSpPr>
          <p:spPr bwMode="auto">
            <a:xfrm>
              <a:off x="16512793" y="9119779"/>
              <a:ext cx="66409" cy="66414"/>
            </a:xfrm>
            <a:custGeom>
              <a:avLst/>
              <a:gdLst>
                <a:gd name="T0" fmla="*/ 7 w 7"/>
                <a:gd name="T1" fmla="*/ 7 h 7"/>
                <a:gd name="T2" fmla="*/ 5 w 7"/>
                <a:gd name="T3" fmla="*/ 3 h 7"/>
                <a:gd name="T4" fmla="*/ 0 w 7"/>
                <a:gd name="T5" fmla="*/ 1 h 7"/>
                <a:gd name="T6" fmla="*/ 1 w 7"/>
                <a:gd name="T7" fmla="*/ 3 h 7"/>
                <a:gd name="T8" fmla="*/ 3 w 7"/>
                <a:gd name="T9" fmla="*/ 5 h 7"/>
                <a:gd name="T10" fmla="*/ 7 w 7"/>
                <a:gd name="T11" fmla="*/ 7 h 7"/>
              </a:gdLst>
              <a:ahLst/>
              <a:cxnLst>
                <a:cxn ang="0">
                  <a:pos x="T0" y="T1"/>
                </a:cxn>
                <a:cxn ang="0">
                  <a:pos x="T2" y="T3"/>
                </a:cxn>
                <a:cxn ang="0">
                  <a:pos x="T4" y="T5"/>
                </a:cxn>
                <a:cxn ang="0">
                  <a:pos x="T6" y="T7"/>
                </a:cxn>
                <a:cxn ang="0">
                  <a:pos x="T8" y="T9"/>
                </a:cxn>
                <a:cxn ang="0">
                  <a:pos x="T10" y="T11"/>
                </a:cxn>
              </a:cxnLst>
              <a:rect l="0" t="0" r="r" b="b"/>
              <a:pathLst>
                <a:path w="7" h="7">
                  <a:moveTo>
                    <a:pt x="7" y="7"/>
                  </a:moveTo>
                  <a:cubicBezTo>
                    <a:pt x="7" y="5"/>
                    <a:pt x="5" y="5"/>
                    <a:pt x="5" y="3"/>
                  </a:cubicBezTo>
                  <a:cubicBezTo>
                    <a:pt x="5" y="1"/>
                    <a:pt x="2" y="0"/>
                    <a:pt x="0" y="1"/>
                  </a:cubicBezTo>
                  <a:cubicBezTo>
                    <a:pt x="0" y="2"/>
                    <a:pt x="0" y="3"/>
                    <a:pt x="1" y="3"/>
                  </a:cubicBezTo>
                  <a:cubicBezTo>
                    <a:pt x="3" y="3"/>
                    <a:pt x="2" y="4"/>
                    <a:pt x="3" y="5"/>
                  </a:cubicBezTo>
                  <a:cubicBezTo>
                    <a:pt x="3" y="6"/>
                    <a:pt x="7" y="7"/>
                    <a:pt x="7" y="7"/>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64" name="Freeform 456"/>
            <p:cNvSpPr>
              <a:spLocks/>
            </p:cNvSpPr>
            <p:nvPr/>
          </p:nvSpPr>
          <p:spPr bwMode="auto">
            <a:xfrm>
              <a:off x="16617572" y="9167007"/>
              <a:ext cx="35418" cy="35421"/>
            </a:xfrm>
            <a:custGeom>
              <a:avLst/>
              <a:gdLst>
                <a:gd name="T0" fmla="*/ 2 w 4"/>
                <a:gd name="T1" fmla="*/ 3 h 4"/>
                <a:gd name="T2" fmla="*/ 2 w 4"/>
                <a:gd name="T3" fmla="*/ 0 h 4"/>
                <a:gd name="T4" fmla="*/ 2 w 4"/>
                <a:gd name="T5" fmla="*/ 3 h 4"/>
                <a:gd name="T6" fmla="*/ 2 w 4"/>
                <a:gd name="T7" fmla="*/ 3 h 4"/>
              </a:gdLst>
              <a:ahLst/>
              <a:cxnLst>
                <a:cxn ang="0">
                  <a:pos x="T0" y="T1"/>
                </a:cxn>
                <a:cxn ang="0">
                  <a:pos x="T2" y="T3"/>
                </a:cxn>
                <a:cxn ang="0">
                  <a:pos x="T4" y="T5"/>
                </a:cxn>
                <a:cxn ang="0">
                  <a:pos x="T6" y="T7"/>
                </a:cxn>
              </a:cxnLst>
              <a:rect l="0" t="0" r="r" b="b"/>
              <a:pathLst>
                <a:path w="4" h="4">
                  <a:moveTo>
                    <a:pt x="2" y="3"/>
                  </a:moveTo>
                  <a:cubicBezTo>
                    <a:pt x="0" y="4"/>
                    <a:pt x="0" y="1"/>
                    <a:pt x="2" y="0"/>
                  </a:cubicBezTo>
                  <a:cubicBezTo>
                    <a:pt x="4" y="0"/>
                    <a:pt x="4" y="3"/>
                    <a:pt x="2" y="3"/>
                  </a:cubicBezTo>
                  <a:cubicBezTo>
                    <a:pt x="1" y="4"/>
                    <a:pt x="3" y="3"/>
                    <a:pt x="2" y="3"/>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65" name="Freeform 457"/>
            <p:cNvSpPr>
              <a:spLocks/>
            </p:cNvSpPr>
            <p:nvPr/>
          </p:nvSpPr>
          <p:spPr bwMode="auto">
            <a:xfrm>
              <a:off x="16521648" y="9326400"/>
              <a:ext cx="429443" cy="140207"/>
            </a:xfrm>
            <a:custGeom>
              <a:avLst/>
              <a:gdLst>
                <a:gd name="T0" fmla="*/ 9 w 46"/>
                <a:gd name="T1" fmla="*/ 0 h 15"/>
                <a:gd name="T2" fmla="*/ 3 w 46"/>
                <a:gd name="T3" fmla="*/ 0 h 15"/>
                <a:gd name="T4" fmla="*/ 0 w 46"/>
                <a:gd name="T5" fmla="*/ 4 h 15"/>
                <a:gd name="T6" fmla="*/ 5 w 46"/>
                <a:gd name="T7" fmla="*/ 6 h 15"/>
                <a:gd name="T8" fmla="*/ 11 w 46"/>
                <a:gd name="T9" fmla="*/ 9 h 15"/>
                <a:gd name="T10" fmla="*/ 15 w 46"/>
                <a:gd name="T11" fmla="*/ 9 h 15"/>
                <a:gd name="T12" fmla="*/ 24 w 46"/>
                <a:gd name="T13" fmla="*/ 11 h 15"/>
                <a:gd name="T14" fmla="*/ 40 w 46"/>
                <a:gd name="T15" fmla="*/ 13 h 15"/>
                <a:gd name="T16" fmla="*/ 45 w 46"/>
                <a:gd name="T17" fmla="*/ 13 h 15"/>
                <a:gd name="T18" fmla="*/ 43 w 46"/>
                <a:gd name="T19" fmla="*/ 9 h 15"/>
                <a:gd name="T20" fmla="*/ 41 w 46"/>
                <a:gd name="T21" fmla="*/ 9 h 15"/>
                <a:gd name="T22" fmla="*/ 37 w 46"/>
                <a:gd name="T23" fmla="*/ 9 h 15"/>
                <a:gd name="T24" fmla="*/ 35 w 46"/>
                <a:gd name="T25" fmla="*/ 6 h 15"/>
                <a:gd name="T26" fmla="*/ 32 w 46"/>
                <a:gd name="T27" fmla="*/ 4 h 15"/>
                <a:gd name="T28" fmla="*/ 27 w 46"/>
                <a:gd name="T29" fmla="*/ 3 h 15"/>
                <a:gd name="T30" fmla="*/ 25 w 46"/>
                <a:gd name="T31" fmla="*/ 4 h 15"/>
                <a:gd name="T32" fmla="*/ 21 w 46"/>
                <a:gd name="T33" fmla="*/ 5 h 15"/>
                <a:gd name="T34" fmla="*/ 15 w 46"/>
                <a:gd name="T35" fmla="*/ 3 h 15"/>
                <a:gd name="T36" fmla="*/ 11 w 46"/>
                <a:gd name="T37" fmla="*/ 2 h 15"/>
                <a:gd name="T38" fmla="*/ 9 w 46"/>
                <a:gd name="T39" fmla="*/ 0 h 15"/>
                <a:gd name="T40" fmla="*/ 9 w 46"/>
                <a:gd name="T41"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6" h="15">
                  <a:moveTo>
                    <a:pt x="9" y="0"/>
                  </a:moveTo>
                  <a:cubicBezTo>
                    <a:pt x="7" y="1"/>
                    <a:pt x="6" y="0"/>
                    <a:pt x="3" y="0"/>
                  </a:cubicBezTo>
                  <a:cubicBezTo>
                    <a:pt x="3" y="0"/>
                    <a:pt x="0" y="3"/>
                    <a:pt x="0" y="4"/>
                  </a:cubicBezTo>
                  <a:cubicBezTo>
                    <a:pt x="0" y="5"/>
                    <a:pt x="4" y="4"/>
                    <a:pt x="5" y="6"/>
                  </a:cubicBezTo>
                  <a:cubicBezTo>
                    <a:pt x="6" y="8"/>
                    <a:pt x="9" y="8"/>
                    <a:pt x="11" y="9"/>
                  </a:cubicBezTo>
                  <a:cubicBezTo>
                    <a:pt x="13" y="9"/>
                    <a:pt x="14" y="9"/>
                    <a:pt x="15" y="9"/>
                  </a:cubicBezTo>
                  <a:cubicBezTo>
                    <a:pt x="18" y="9"/>
                    <a:pt x="21" y="10"/>
                    <a:pt x="24" y="11"/>
                  </a:cubicBezTo>
                  <a:cubicBezTo>
                    <a:pt x="29" y="12"/>
                    <a:pt x="35" y="11"/>
                    <a:pt x="40" y="13"/>
                  </a:cubicBezTo>
                  <a:cubicBezTo>
                    <a:pt x="41" y="13"/>
                    <a:pt x="44" y="15"/>
                    <a:pt x="45" y="13"/>
                  </a:cubicBezTo>
                  <a:cubicBezTo>
                    <a:pt x="46" y="13"/>
                    <a:pt x="44" y="9"/>
                    <a:pt x="43" y="9"/>
                  </a:cubicBezTo>
                  <a:cubicBezTo>
                    <a:pt x="42" y="8"/>
                    <a:pt x="42" y="9"/>
                    <a:pt x="41" y="9"/>
                  </a:cubicBezTo>
                  <a:cubicBezTo>
                    <a:pt x="39" y="10"/>
                    <a:pt x="38" y="9"/>
                    <a:pt x="37" y="9"/>
                  </a:cubicBezTo>
                  <a:cubicBezTo>
                    <a:pt x="36" y="8"/>
                    <a:pt x="36" y="7"/>
                    <a:pt x="35" y="6"/>
                  </a:cubicBezTo>
                  <a:cubicBezTo>
                    <a:pt x="35" y="5"/>
                    <a:pt x="33" y="5"/>
                    <a:pt x="32" y="4"/>
                  </a:cubicBezTo>
                  <a:cubicBezTo>
                    <a:pt x="31" y="4"/>
                    <a:pt x="28" y="3"/>
                    <a:pt x="27" y="3"/>
                  </a:cubicBezTo>
                  <a:cubicBezTo>
                    <a:pt x="26" y="3"/>
                    <a:pt x="25" y="4"/>
                    <a:pt x="25" y="4"/>
                  </a:cubicBezTo>
                  <a:cubicBezTo>
                    <a:pt x="24" y="5"/>
                    <a:pt x="23" y="5"/>
                    <a:pt x="21" y="5"/>
                  </a:cubicBezTo>
                  <a:cubicBezTo>
                    <a:pt x="19" y="5"/>
                    <a:pt x="17" y="4"/>
                    <a:pt x="15" y="3"/>
                  </a:cubicBezTo>
                  <a:cubicBezTo>
                    <a:pt x="14" y="2"/>
                    <a:pt x="12" y="2"/>
                    <a:pt x="11" y="2"/>
                  </a:cubicBezTo>
                  <a:cubicBezTo>
                    <a:pt x="11" y="2"/>
                    <a:pt x="10" y="0"/>
                    <a:pt x="9" y="0"/>
                  </a:cubicBezTo>
                  <a:cubicBezTo>
                    <a:pt x="8" y="1"/>
                    <a:pt x="10" y="0"/>
                    <a:pt x="9"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66" name="Freeform 458"/>
            <p:cNvSpPr>
              <a:spLocks/>
            </p:cNvSpPr>
            <p:nvPr/>
          </p:nvSpPr>
          <p:spPr bwMode="auto">
            <a:xfrm>
              <a:off x="16840409" y="9361821"/>
              <a:ext cx="73787" cy="28041"/>
            </a:xfrm>
            <a:custGeom>
              <a:avLst/>
              <a:gdLst>
                <a:gd name="T0" fmla="*/ 3 w 8"/>
                <a:gd name="T1" fmla="*/ 3 h 3"/>
                <a:gd name="T2" fmla="*/ 8 w 8"/>
                <a:gd name="T3" fmla="*/ 1 h 3"/>
                <a:gd name="T4" fmla="*/ 3 w 8"/>
                <a:gd name="T5" fmla="*/ 3 h 3"/>
                <a:gd name="T6" fmla="*/ 3 w 8"/>
                <a:gd name="T7" fmla="*/ 3 h 3"/>
              </a:gdLst>
              <a:ahLst/>
              <a:cxnLst>
                <a:cxn ang="0">
                  <a:pos x="T0" y="T1"/>
                </a:cxn>
                <a:cxn ang="0">
                  <a:pos x="T2" y="T3"/>
                </a:cxn>
                <a:cxn ang="0">
                  <a:pos x="T4" y="T5"/>
                </a:cxn>
                <a:cxn ang="0">
                  <a:pos x="T6" y="T7"/>
                </a:cxn>
              </a:cxnLst>
              <a:rect l="0" t="0" r="r" b="b"/>
              <a:pathLst>
                <a:path w="8" h="3">
                  <a:moveTo>
                    <a:pt x="3" y="3"/>
                  </a:moveTo>
                  <a:cubicBezTo>
                    <a:pt x="0" y="2"/>
                    <a:pt x="7" y="0"/>
                    <a:pt x="8" y="1"/>
                  </a:cubicBezTo>
                  <a:cubicBezTo>
                    <a:pt x="8" y="2"/>
                    <a:pt x="4" y="3"/>
                    <a:pt x="3" y="3"/>
                  </a:cubicBezTo>
                  <a:cubicBezTo>
                    <a:pt x="2" y="3"/>
                    <a:pt x="4" y="3"/>
                    <a:pt x="3" y="3"/>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67" name="Freeform 459"/>
            <p:cNvSpPr>
              <a:spLocks/>
            </p:cNvSpPr>
            <p:nvPr/>
          </p:nvSpPr>
          <p:spPr bwMode="auto">
            <a:xfrm>
              <a:off x="16942236" y="9428235"/>
              <a:ext cx="57554" cy="38373"/>
            </a:xfrm>
            <a:custGeom>
              <a:avLst/>
              <a:gdLst>
                <a:gd name="T0" fmla="*/ 3 w 6"/>
                <a:gd name="T1" fmla="*/ 0 h 4"/>
                <a:gd name="T2" fmla="*/ 1 w 6"/>
                <a:gd name="T3" fmla="*/ 1 h 4"/>
                <a:gd name="T4" fmla="*/ 3 w 6"/>
                <a:gd name="T5" fmla="*/ 4 h 4"/>
                <a:gd name="T6" fmla="*/ 3 w 6"/>
                <a:gd name="T7" fmla="*/ 0 h 4"/>
              </a:gdLst>
              <a:ahLst/>
              <a:cxnLst>
                <a:cxn ang="0">
                  <a:pos x="T0" y="T1"/>
                </a:cxn>
                <a:cxn ang="0">
                  <a:pos x="T2" y="T3"/>
                </a:cxn>
                <a:cxn ang="0">
                  <a:pos x="T4" y="T5"/>
                </a:cxn>
                <a:cxn ang="0">
                  <a:pos x="T6" y="T7"/>
                </a:cxn>
              </a:cxnLst>
              <a:rect l="0" t="0" r="r" b="b"/>
              <a:pathLst>
                <a:path w="6" h="4">
                  <a:moveTo>
                    <a:pt x="3" y="0"/>
                  </a:moveTo>
                  <a:cubicBezTo>
                    <a:pt x="2" y="0"/>
                    <a:pt x="0" y="0"/>
                    <a:pt x="1" y="1"/>
                  </a:cubicBezTo>
                  <a:cubicBezTo>
                    <a:pt x="1" y="1"/>
                    <a:pt x="3" y="4"/>
                    <a:pt x="3" y="4"/>
                  </a:cubicBezTo>
                  <a:cubicBezTo>
                    <a:pt x="5" y="4"/>
                    <a:pt x="6" y="0"/>
                    <a:pt x="3"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68" name="Freeform 460"/>
            <p:cNvSpPr>
              <a:spLocks/>
            </p:cNvSpPr>
            <p:nvPr/>
          </p:nvSpPr>
          <p:spPr bwMode="auto">
            <a:xfrm>
              <a:off x="16999790" y="9437090"/>
              <a:ext cx="44272" cy="29517"/>
            </a:xfrm>
            <a:custGeom>
              <a:avLst/>
              <a:gdLst>
                <a:gd name="T0" fmla="*/ 4 w 5"/>
                <a:gd name="T1" fmla="*/ 1 h 3"/>
                <a:gd name="T2" fmla="*/ 2 w 5"/>
                <a:gd name="T3" fmla="*/ 0 h 3"/>
                <a:gd name="T4" fmla="*/ 1 w 5"/>
                <a:gd name="T5" fmla="*/ 2 h 3"/>
                <a:gd name="T6" fmla="*/ 2 w 5"/>
                <a:gd name="T7" fmla="*/ 2 h 3"/>
                <a:gd name="T8" fmla="*/ 4 w 5"/>
                <a:gd name="T9" fmla="*/ 1 h 3"/>
                <a:gd name="T10" fmla="*/ 4 w 5"/>
                <a:gd name="T11" fmla="*/ 1 h 3"/>
              </a:gdLst>
              <a:ahLst/>
              <a:cxnLst>
                <a:cxn ang="0">
                  <a:pos x="T0" y="T1"/>
                </a:cxn>
                <a:cxn ang="0">
                  <a:pos x="T2" y="T3"/>
                </a:cxn>
                <a:cxn ang="0">
                  <a:pos x="T4" y="T5"/>
                </a:cxn>
                <a:cxn ang="0">
                  <a:pos x="T6" y="T7"/>
                </a:cxn>
                <a:cxn ang="0">
                  <a:pos x="T8" y="T9"/>
                </a:cxn>
                <a:cxn ang="0">
                  <a:pos x="T10" y="T11"/>
                </a:cxn>
              </a:cxnLst>
              <a:rect l="0" t="0" r="r" b="b"/>
              <a:pathLst>
                <a:path w="5" h="3">
                  <a:moveTo>
                    <a:pt x="4" y="1"/>
                  </a:moveTo>
                  <a:cubicBezTo>
                    <a:pt x="4" y="1"/>
                    <a:pt x="3" y="0"/>
                    <a:pt x="2" y="0"/>
                  </a:cubicBezTo>
                  <a:cubicBezTo>
                    <a:pt x="2" y="1"/>
                    <a:pt x="0" y="2"/>
                    <a:pt x="1" y="2"/>
                  </a:cubicBezTo>
                  <a:cubicBezTo>
                    <a:pt x="1" y="2"/>
                    <a:pt x="2" y="3"/>
                    <a:pt x="2" y="2"/>
                  </a:cubicBezTo>
                  <a:cubicBezTo>
                    <a:pt x="3" y="2"/>
                    <a:pt x="5" y="2"/>
                    <a:pt x="4" y="1"/>
                  </a:cubicBezTo>
                  <a:cubicBezTo>
                    <a:pt x="4" y="1"/>
                    <a:pt x="5" y="2"/>
                    <a:pt x="4"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69" name="Freeform 461"/>
            <p:cNvSpPr>
              <a:spLocks/>
            </p:cNvSpPr>
            <p:nvPr/>
          </p:nvSpPr>
          <p:spPr bwMode="auto">
            <a:xfrm>
              <a:off x="17035208" y="9437090"/>
              <a:ext cx="66409" cy="38373"/>
            </a:xfrm>
            <a:custGeom>
              <a:avLst/>
              <a:gdLst>
                <a:gd name="T0" fmla="*/ 2 w 7"/>
                <a:gd name="T1" fmla="*/ 1 h 4"/>
                <a:gd name="T2" fmla="*/ 2 w 7"/>
                <a:gd name="T3" fmla="*/ 4 h 4"/>
                <a:gd name="T4" fmla="*/ 6 w 7"/>
                <a:gd name="T5" fmla="*/ 3 h 4"/>
                <a:gd name="T6" fmla="*/ 5 w 7"/>
                <a:gd name="T7" fmla="*/ 1 h 4"/>
                <a:gd name="T8" fmla="*/ 2 w 7"/>
                <a:gd name="T9" fmla="*/ 1 h 4"/>
              </a:gdLst>
              <a:ahLst/>
              <a:cxnLst>
                <a:cxn ang="0">
                  <a:pos x="T0" y="T1"/>
                </a:cxn>
                <a:cxn ang="0">
                  <a:pos x="T2" y="T3"/>
                </a:cxn>
                <a:cxn ang="0">
                  <a:pos x="T4" y="T5"/>
                </a:cxn>
                <a:cxn ang="0">
                  <a:pos x="T6" y="T7"/>
                </a:cxn>
                <a:cxn ang="0">
                  <a:pos x="T8" y="T9"/>
                </a:cxn>
              </a:cxnLst>
              <a:rect l="0" t="0" r="r" b="b"/>
              <a:pathLst>
                <a:path w="7" h="4">
                  <a:moveTo>
                    <a:pt x="2" y="1"/>
                  </a:moveTo>
                  <a:cubicBezTo>
                    <a:pt x="1" y="2"/>
                    <a:pt x="0" y="4"/>
                    <a:pt x="2" y="4"/>
                  </a:cubicBezTo>
                  <a:cubicBezTo>
                    <a:pt x="4" y="4"/>
                    <a:pt x="5" y="4"/>
                    <a:pt x="6" y="3"/>
                  </a:cubicBezTo>
                  <a:cubicBezTo>
                    <a:pt x="7" y="3"/>
                    <a:pt x="5" y="2"/>
                    <a:pt x="5" y="1"/>
                  </a:cubicBezTo>
                  <a:cubicBezTo>
                    <a:pt x="4" y="0"/>
                    <a:pt x="3" y="0"/>
                    <a:pt x="2"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70" name="Freeform 462"/>
            <p:cNvSpPr>
              <a:spLocks/>
            </p:cNvSpPr>
            <p:nvPr/>
          </p:nvSpPr>
          <p:spPr bwMode="auto">
            <a:xfrm>
              <a:off x="17082432" y="9428235"/>
              <a:ext cx="76739" cy="47228"/>
            </a:xfrm>
            <a:custGeom>
              <a:avLst/>
              <a:gdLst>
                <a:gd name="T0" fmla="*/ 1 w 8"/>
                <a:gd name="T1" fmla="*/ 0 h 5"/>
                <a:gd name="T2" fmla="*/ 0 w 8"/>
                <a:gd name="T3" fmla="*/ 1 h 5"/>
                <a:gd name="T4" fmla="*/ 2 w 8"/>
                <a:gd name="T5" fmla="*/ 2 h 5"/>
                <a:gd name="T6" fmla="*/ 2 w 8"/>
                <a:gd name="T7" fmla="*/ 3 h 5"/>
                <a:gd name="T8" fmla="*/ 7 w 8"/>
                <a:gd name="T9" fmla="*/ 4 h 5"/>
                <a:gd name="T10" fmla="*/ 7 w 8"/>
                <a:gd name="T11" fmla="*/ 1 h 5"/>
                <a:gd name="T12" fmla="*/ 1 w 8"/>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8" h="5">
                  <a:moveTo>
                    <a:pt x="1" y="0"/>
                  </a:moveTo>
                  <a:cubicBezTo>
                    <a:pt x="0" y="0"/>
                    <a:pt x="0" y="0"/>
                    <a:pt x="0" y="1"/>
                  </a:cubicBezTo>
                  <a:cubicBezTo>
                    <a:pt x="0" y="1"/>
                    <a:pt x="2" y="1"/>
                    <a:pt x="2" y="2"/>
                  </a:cubicBezTo>
                  <a:cubicBezTo>
                    <a:pt x="2" y="2"/>
                    <a:pt x="2" y="3"/>
                    <a:pt x="2" y="3"/>
                  </a:cubicBezTo>
                  <a:cubicBezTo>
                    <a:pt x="2" y="4"/>
                    <a:pt x="6" y="5"/>
                    <a:pt x="7" y="4"/>
                  </a:cubicBezTo>
                  <a:cubicBezTo>
                    <a:pt x="8" y="3"/>
                    <a:pt x="8" y="2"/>
                    <a:pt x="7" y="1"/>
                  </a:cubicBezTo>
                  <a:cubicBezTo>
                    <a:pt x="5" y="1"/>
                    <a:pt x="3" y="1"/>
                    <a:pt x="1"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71" name="Freeform 463"/>
            <p:cNvSpPr>
              <a:spLocks/>
            </p:cNvSpPr>
            <p:nvPr/>
          </p:nvSpPr>
          <p:spPr bwMode="auto">
            <a:xfrm>
              <a:off x="17184259" y="9437090"/>
              <a:ext cx="115108" cy="38373"/>
            </a:xfrm>
            <a:custGeom>
              <a:avLst/>
              <a:gdLst>
                <a:gd name="T0" fmla="*/ 2 w 12"/>
                <a:gd name="T1" fmla="*/ 0 h 4"/>
                <a:gd name="T2" fmla="*/ 0 w 12"/>
                <a:gd name="T3" fmla="*/ 2 h 4"/>
                <a:gd name="T4" fmla="*/ 12 w 12"/>
                <a:gd name="T5" fmla="*/ 2 h 4"/>
                <a:gd name="T6" fmla="*/ 9 w 12"/>
                <a:gd name="T7" fmla="*/ 2 h 4"/>
                <a:gd name="T8" fmla="*/ 2 w 12"/>
                <a:gd name="T9" fmla="*/ 0 h 4"/>
                <a:gd name="T10" fmla="*/ 2 w 12"/>
                <a:gd name="T11" fmla="*/ 0 h 4"/>
              </a:gdLst>
              <a:ahLst/>
              <a:cxnLst>
                <a:cxn ang="0">
                  <a:pos x="T0" y="T1"/>
                </a:cxn>
                <a:cxn ang="0">
                  <a:pos x="T2" y="T3"/>
                </a:cxn>
                <a:cxn ang="0">
                  <a:pos x="T4" y="T5"/>
                </a:cxn>
                <a:cxn ang="0">
                  <a:pos x="T6" y="T7"/>
                </a:cxn>
                <a:cxn ang="0">
                  <a:pos x="T8" y="T9"/>
                </a:cxn>
                <a:cxn ang="0">
                  <a:pos x="T10" y="T11"/>
                </a:cxn>
              </a:cxnLst>
              <a:rect l="0" t="0" r="r" b="b"/>
              <a:pathLst>
                <a:path w="12" h="4">
                  <a:moveTo>
                    <a:pt x="2" y="0"/>
                  </a:moveTo>
                  <a:cubicBezTo>
                    <a:pt x="2" y="0"/>
                    <a:pt x="0" y="1"/>
                    <a:pt x="0" y="2"/>
                  </a:cubicBezTo>
                  <a:cubicBezTo>
                    <a:pt x="0" y="2"/>
                    <a:pt x="11" y="4"/>
                    <a:pt x="12" y="2"/>
                  </a:cubicBezTo>
                  <a:cubicBezTo>
                    <a:pt x="12" y="1"/>
                    <a:pt x="9" y="2"/>
                    <a:pt x="9" y="2"/>
                  </a:cubicBezTo>
                  <a:cubicBezTo>
                    <a:pt x="7" y="2"/>
                    <a:pt x="4" y="1"/>
                    <a:pt x="2" y="0"/>
                  </a:cubicBezTo>
                  <a:cubicBezTo>
                    <a:pt x="2" y="0"/>
                    <a:pt x="3" y="0"/>
                    <a:pt x="2"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72" name="Freeform 464"/>
            <p:cNvSpPr>
              <a:spLocks/>
            </p:cNvSpPr>
            <p:nvPr/>
          </p:nvSpPr>
          <p:spPr bwMode="auto">
            <a:xfrm>
              <a:off x="17148841" y="9491698"/>
              <a:ext cx="101826" cy="57558"/>
            </a:xfrm>
            <a:custGeom>
              <a:avLst/>
              <a:gdLst>
                <a:gd name="T0" fmla="*/ 0 w 11"/>
                <a:gd name="T1" fmla="*/ 0 h 6"/>
                <a:gd name="T2" fmla="*/ 8 w 11"/>
                <a:gd name="T3" fmla="*/ 4 h 6"/>
                <a:gd name="T4" fmla="*/ 0 w 11"/>
                <a:gd name="T5" fmla="*/ 0 h 6"/>
              </a:gdLst>
              <a:ahLst/>
              <a:cxnLst>
                <a:cxn ang="0">
                  <a:pos x="T0" y="T1"/>
                </a:cxn>
                <a:cxn ang="0">
                  <a:pos x="T2" y="T3"/>
                </a:cxn>
                <a:cxn ang="0">
                  <a:pos x="T4" y="T5"/>
                </a:cxn>
              </a:cxnLst>
              <a:rect l="0" t="0" r="r" b="b"/>
              <a:pathLst>
                <a:path w="11" h="6">
                  <a:moveTo>
                    <a:pt x="0" y="0"/>
                  </a:moveTo>
                  <a:cubicBezTo>
                    <a:pt x="1" y="0"/>
                    <a:pt x="7" y="6"/>
                    <a:pt x="8" y="4"/>
                  </a:cubicBezTo>
                  <a:cubicBezTo>
                    <a:pt x="11" y="1"/>
                    <a:pt x="1" y="0"/>
                    <a:pt x="0"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73" name="Freeform 465"/>
            <p:cNvSpPr>
              <a:spLocks/>
            </p:cNvSpPr>
            <p:nvPr/>
          </p:nvSpPr>
          <p:spPr bwMode="auto">
            <a:xfrm>
              <a:off x="17473505" y="9192096"/>
              <a:ext cx="57554" cy="38373"/>
            </a:xfrm>
            <a:custGeom>
              <a:avLst/>
              <a:gdLst>
                <a:gd name="T0" fmla="*/ 3 w 6"/>
                <a:gd name="T1" fmla="*/ 3 h 4"/>
                <a:gd name="T2" fmla="*/ 4 w 6"/>
                <a:gd name="T3" fmla="*/ 0 h 4"/>
                <a:gd name="T4" fmla="*/ 3 w 6"/>
                <a:gd name="T5" fmla="*/ 3 h 4"/>
                <a:gd name="T6" fmla="*/ 3 w 6"/>
                <a:gd name="T7" fmla="*/ 3 h 4"/>
              </a:gdLst>
              <a:ahLst/>
              <a:cxnLst>
                <a:cxn ang="0">
                  <a:pos x="T0" y="T1"/>
                </a:cxn>
                <a:cxn ang="0">
                  <a:pos x="T2" y="T3"/>
                </a:cxn>
                <a:cxn ang="0">
                  <a:pos x="T4" y="T5"/>
                </a:cxn>
                <a:cxn ang="0">
                  <a:pos x="T6" y="T7"/>
                </a:cxn>
              </a:cxnLst>
              <a:rect l="0" t="0" r="r" b="b"/>
              <a:pathLst>
                <a:path w="6" h="4">
                  <a:moveTo>
                    <a:pt x="3" y="3"/>
                  </a:moveTo>
                  <a:cubicBezTo>
                    <a:pt x="0" y="4"/>
                    <a:pt x="1" y="0"/>
                    <a:pt x="4" y="0"/>
                  </a:cubicBezTo>
                  <a:cubicBezTo>
                    <a:pt x="6" y="0"/>
                    <a:pt x="5" y="3"/>
                    <a:pt x="3" y="3"/>
                  </a:cubicBezTo>
                  <a:cubicBezTo>
                    <a:pt x="2" y="4"/>
                    <a:pt x="5" y="3"/>
                    <a:pt x="3" y="3"/>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74" name="Freeform 466"/>
            <p:cNvSpPr>
              <a:spLocks/>
            </p:cNvSpPr>
            <p:nvPr/>
          </p:nvSpPr>
          <p:spPr bwMode="auto">
            <a:xfrm>
              <a:off x="17569428" y="9186193"/>
              <a:ext cx="140197" cy="44276"/>
            </a:xfrm>
            <a:custGeom>
              <a:avLst/>
              <a:gdLst>
                <a:gd name="T0" fmla="*/ 2 w 15"/>
                <a:gd name="T1" fmla="*/ 3 h 5"/>
                <a:gd name="T2" fmla="*/ 1 w 15"/>
                <a:gd name="T3" fmla="*/ 1 h 5"/>
                <a:gd name="T4" fmla="*/ 5 w 15"/>
                <a:gd name="T5" fmla="*/ 0 h 5"/>
                <a:gd name="T6" fmla="*/ 13 w 15"/>
                <a:gd name="T7" fmla="*/ 2 h 5"/>
                <a:gd name="T8" fmla="*/ 15 w 15"/>
                <a:gd name="T9" fmla="*/ 5 h 5"/>
                <a:gd name="T10" fmla="*/ 11 w 15"/>
                <a:gd name="T11" fmla="*/ 3 h 5"/>
                <a:gd name="T12" fmla="*/ 2 w 15"/>
                <a:gd name="T13" fmla="*/ 3 h 5"/>
                <a:gd name="T14" fmla="*/ 2 w 15"/>
                <a:gd name="T15" fmla="*/ 3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5">
                  <a:moveTo>
                    <a:pt x="2" y="3"/>
                  </a:moveTo>
                  <a:cubicBezTo>
                    <a:pt x="1" y="3"/>
                    <a:pt x="0" y="2"/>
                    <a:pt x="1" y="1"/>
                  </a:cubicBezTo>
                  <a:cubicBezTo>
                    <a:pt x="2" y="0"/>
                    <a:pt x="3" y="0"/>
                    <a:pt x="5" y="0"/>
                  </a:cubicBezTo>
                  <a:cubicBezTo>
                    <a:pt x="8" y="0"/>
                    <a:pt x="10" y="0"/>
                    <a:pt x="13" y="2"/>
                  </a:cubicBezTo>
                  <a:cubicBezTo>
                    <a:pt x="14" y="3"/>
                    <a:pt x="15" y="4"/>
                    <a:pt x="15" y="5"/>
                  </a:cubicBezTo>
                  <a:cubicBezTo>
                    <a:pt x="14" y="5"/>
                    <a:pt x="11" y="3"/>
                    <a:pt x="11" y="3"/>
                  </a:cubicBezTo>
                  <a:cubicBezTo>
                    <a:pt x="8" y="2"/>
                    <a:pt x="5" y="3"/>
                    <a:pt x="2" y="3"/>
                  </a:cubicBezTo>
                  <a:cubicBezTo>
                    <a:pt x="1" y="3"/>
                    <a:pt x="3" y="3"/>
                    <a:pt x="2" y="3"/>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75" name="Freeform 467"/>
            <p:cNvSpPr>
              <a:spLocks/>
            </p:cNvSpPr>
            <p:nvPr/>
          </p:nvSpPr>
          <p:spPr bwMode="auto">
            <a:xfrm>
              <a:off x="17139986" y="8969241"/>
              <a:ext cx="299576" cy="337973"/>
            </a:xfrm>
            <a:custGeom>
              <a:avLst/>
              <a:gdLst>
                <a:gd name="T0" fmla="*/ 13 w 32"/>
                <a:gd name="T1" fmla="*/ 32 h 36"/>
                <a:gd name="T2" fmla="*/ 14 w 32"/>
                <a:gd name="T3" fmla="*/ 30 h 36"/>
                <a:gd name="T4" fmla="*/ 11 w 32"/>
                <a:gd name="T5" fmla="*/ 28 h 36"/>
                <a:gd name="T6" fmla="*/ 12 w 32"/>
                <a:gd name="T7" fmla="*/ 23 h 36"/>
                <a:gd name="T8" fmla="*/ 8 w 32"/>
                <a:gd name="T9" fmla="*/ 23 h 36"/>
                <a:gd name="T10" fmla="*/ 8 w 32"/>
                <a:gd name="T11" fmla="*/ 29 h 36"/>
                <a:gd name="T12" fmla="*/ 8 w 32"/>
                <a:gd name="T13" fmla="*/ 30 h 36"/>
                <a:gd name="T14" fmla="*/ 7 w 32"/>
                <a:gd name="T15" fmla="*/ 34 h 36"/>
                <a:gd name="T16" fmla="*/ 4 w 32"/>
                <a:gd name="T17" fmla="*/ 36 h 36"/>
                <a:gd name="T18" fmla="*/ 4 w 32"/>
                <a:gd name="T19" fmla="*/ 31 h 36"/>
                <a:gd name="T20" fmla="*/ 2 w 32"/>
                <a:gd name="T21" fmla="*/ 26 h 36"/>
                <a:gd name="T22" fmla="*/ 1 w 32"/>
                <a:gd name="T23" fmla="*/ 21 h 36"/>
                <a:gd name="T24" fmla="*/ 3 w 32"/>
                <a:gd name="T25" fmla="*/ 14 h 36"/>
                <a:gd name="T26" fmla="*/ 9 w 32"/>
                <a:gd name="T27" fmla="*/ 5 h 36"/>
                <a:gd name="T28" fmla="*/ 11 w 32"/>
                <a:gd name="T29" fmla="*/ 2 h 36"/>
                <a:gd name="T30" fmla="*/ 18 w 32"/>
                <a:gd name="T31" fmla="*/ 4 h 36"/>
                <a:gd name="T32" fmla="*/ 25 w 32"/>
                <a:gd name="T33" fmla="*/ 4 h 36"/>
                <a:gd name="T34" fmla="*/ 32 w 32"/>
                <a:gd name="T35" fmla="*/ 1 h 36"/>
                <a:gd name="T36" fmla="*/ 29 w 32"/>
                <a:gd name="T37" fmla="*/ 6 h 36"/>
                <a:gd name="T38" fmla="*/ 23 w 32"/>
                <a:gd name="T39" fmla="*/ 7 h 36"/>
                <a:gd name="T40" fmla="*/ 10 w 32"/>
                <a:gd name="T41" fmla="*/ 7 h 36"/>
                <a:gd name="T42" fmla="*/ 6 w 32"/>
                <a:gd name="T43" fmla="*/ 10 h 36"/>
                <a:gd name="T44" fmla="*/ 10 w 32"/>
                <a:gd name="T45" fmla="*/ 15 h 36"/>
                <a:gd name="T46" fmla="*/ 13 w 32"/>
                <a:gd name="T47" fmla="*/ 14 h 36"/>
                <a:gd name="T48" fmla="*/ 20 w 32"/>
                <a:gd name="T49" fmla="*/ 13 h 36"/>
                <a:gd name="T50" fmla="*/ 17 w 32"/>
                <a:gd name="T51" fmla="*/ 16 h 36"/>
                <a:gd name="T52" fmla="*/ 13 w 32"/>
                <a:gd name="T53" fmla="*/ 17 h 36"/>
                <a:gd name="T54" fmla="*/ 14 w 32"/>
                <a:gd name="T55" fmla="*/ 20 h 36"/>
                <a:gd name="T56" fmla="*/ 18 w 32"/>
                <a:gd name="T57" fmla="*/ 25 h 36"/>
                <a:gd name="T58" fmla="*/ 19 w 32"/>
                <a:gd name="T59" fmla="*/ 28 h 36"/>
                <a:gd name="T60" fmla="*/ 22 w 32"/>
                <a:gd name="T61" fmla="*/ 30 h 36"/>
                <a:gd name="T62" fmla="*/ 13 w 32"/>
                <a:gd name="T63" fmla="*/ 32 h 36"/>
                <a:gd name="T64" fmla="*/ 13 w 32"/>
                <a:gd name="T65" fmla="*/ 32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 h="36">
                  <a:moveTo>
                    <a:pt x="13" y="32"/>
                  </a:moveTo>
                  <a:cubicBezTo>
                    <a:pt x="13" y="31"/>
                    <a:pt x="14" y="31"/>
                    <a:pt x="14" y="30"/>
                  </a:cubicBezTo>
                  <a:cubicBezTo>
                    <a:pt x="14" y="29"/>
                    <a:pt x="12" y="28"/>
                    <a:pt x="11" y="28"/>
                  </a:cubicBezTo>
                  <a:cubicBezTo>
                    <a:pt x="10" y="26"/>
                    <a:pt x="12" y="25"/>
                    <a:pt x="12" y="23"/>
                  </a:cubicBezTo>
                  <a:cubicBezTo>
                    <a:pt x="12" y="22"/>
                    <a:pt x="8" y="22"/>
                    <a:pt x="8" y="23"/>
                  </a:cubicBezTo>
                  <a:cubicBezTo>
                    <a:pt x="7" y="25"/>
                    <a:pt x="8" y="27"/>
                    <a:pt x="8" y="29"/>
                  </a:cubicBezTo>
                  <a:cubicBezTo>
                    <a:pt x="7" y="29"/>
                    <a:pt x="8" y="30"/>
                    <a:pt x="8" y="30"/>
                  </a:cubicBezTo>
                  <a:cubicBezTo>
                    <a:pt x="8" y="32"/>
                    <a:pt x="7" y="33"/>
                    <a:pt x="7" y="34"/>
                  </a:cubicBezTo>
                  <a:cubicBezTo>
                    <a:pt x="6" y="36"/>
                    <a:pt x="7" y="36"/>
                    <a:pt x="4" y="36"/>
                  </a:cubicBezTo>
                  <a:cubicBezTo>
                    <a:pt x="1" y="36"/>
                    <a:pt x="4" y="32"/>
                    <a:pt x="4" y="31"/>
                  </a:cubicBezTo>
                  <a:cubicBezTo>
                    <a:pt x="5" y="30"/>
                    <a:pt x="4" y="27"/>
                    <a:pt x="2" y="26"/>
                  </a:cubicBezTo>
                  <a:cubicBezTo>
                    <a:pt x="0" y="25"/>
                    <a:pt x="0" y="23"/>
                    <a:pt x="1" y="21"/>
                  </a:cubicBezTo>
                  <a:cubicBezTo>
                    <a:pt x="2" y="19"/>
                    <a:pt x="2" y="16"/>
                    <a:pt x="3" y="14"/>
                  </a:cubicBezTo>
                  <a:cubicBezTo>
                    <a:pt x="5" y="11"/>
                    <a:pt x="4" y="5"/>
                    <a:pt x="9" y="5"/>
                  </a:cubicBezTo>
                  <a:cubicBezTo>
                    <a:pt x="10" y="5"/>
                    <a:pt x="9" y="2"/>
                    <a:pt x="11" y="2"/>
                  </a:cubicBezTo>
                  <a:cubicBezTo>
                    <a:pt x="14" y="3"/>
                    <a:pt x="16" y="4"/>
                    <a:pt x="18" y="4"/>
                  </a:cubicBezTo>
                  <a:cubicBezTo>
                    <a:pt x="20" y="4"/>
                    <a:pt x="23" y="5"/>
                    <a:pt x="25" y="4"/>
                  </a:cubicBezTo>
                  <a:cubicBezTo>
                    <a:pt x="26" y="4"/>
                    <a:pt x="32" y="0"/>
                    <a:pt x="32" y="1"/>
                  </a:cubicBezTo>
                  <a:cubicBezTo>
                    <a:pt x="32" y="2"/>
                    <a:pt x="29" y="5"/>
                    <a:pt x="29" y="6"/>
                  </a:cubicBezTo>
                  <a:cubicBezTo>
                    <a:pt x="27" y="7"/>
                    <a:pt x="25" y="7"/>
                    <a:pt x="23" y="7"/>
                  </a:cubicBezTo>
                  <a:cubicBezTo>
                    <a:pt x="18" y="6"/>
                    <a:pt x="14" y="7"/>
                    <a:pt x="10" y="7"/>
                  </a:cubicBezTo>
                  <a:cubicBezTo>
                    <a:pt x="7" y="6"/>
                    <a:pt x="6" y="7"/>
                    <a:pt x="6" y="10"/>
                  </a:cubicBezTo>
                  <a:cubicBezTo>
                    <a:pt x="6" y="13"/>
                    <a:pt x="9" y="13"/>
                    <a:pt x="10" y="15"/>
                  </a:cubicBezTo>
                  <a:cubicBezTo>
                    <a:pt x="11" y="17"/>
                    <a:pt x="12" y="15"/>
                    <a:pt x="13" y="14"/>
                  </a:cubicBezTo>
                  <a:cubicBezTo>
                    <a:pt x="13" y="13"/>
                    <a:pt x="20" y="12"/>
                    <a:pt x="20" y="13"/>
                  </a:cubicBezTo>
                  <a:cubicBezTo>
                    <a:pt x="21" y="13"/>
                    <a:pt x="18" y="16"/>
                    <a:pt x="17" y="16"/>
                  </a:cubicBezTo>
                  <a:cubicBezTo>
                    <a:pt x="15" y="18"/>
                    <a:pt x="15" y="18"/>
                    <a:pt x="13" y="17"/>
                  </a:cubicBezTo>
                  <a:cubicBezTo>
                    <a:pt x="13" y="17"/>
                    <a:pt x="14" y="20"/>
                    <a:pt x="14" y="20"/>
                  </a:cubicBezTo>
                  <a:cubicBezTo>
                    <a:pt x="15" y="21"/>
                    <a:pt x="18" y="23"/>
                    <a:pt x="18" y="25"/>
                  </a:cubicBezTo>
                  <a:cubicBezTo>
                    <a:pt x="18" y="26"/>
                    <a:pt x="18" y="27"/>
                    <a:pt x="19" y="28"/>
                  </a:cubicBezTo>
                  <a:cubicBezTo>
                    <a:pt x="19" y="28"/>
                    <a:pt x="21" y="30"/>
                    <a:pt x="22" y="30"/>
                  </a:cubicBezTo>
                  <a:cubicBezTo>
                    <a:pt x="20" y="31"/>
                    <a:pt x="15" y="33"/>
                    <a:pt x="13" y="32"/>
                  </a:cubicBezTo>
                  <a:cubicBezTo>
                    <a:pt x="13" y="31"/>
                    <a:pt x="14" y="33"/>
                    <a:pt x="13" y="3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76" name="Freeform 468"/>
            <p:cNvSpPr>
              <a:spLocks/>
            </p:cNvSpPr>
            <p:nvPr/>
          </p:nvSpPr>
          <p:spPr bwMode="auto">
            <a:xfrm>
              <a:off x="17541390" y="8950054"/>
              <a:ext cx="72311" cy="140208"/>
            </a:xfrm>
            <a:custGeom>
              <a:avLst/>
              <a:gdLst>
                <a:gd name="T0" fmla="*/ 3 w 8"/>
                <a:gd name="T1" fmla="*/ 2 h 15"/>
                <a:gd name="T2" fmla="*/ 3 w 8"/>
                <a:gd name="T3" fmla="*/ 0 h 15"/>
                <a:gd name="T4" fmla="*/ 0 w 8"/>
                <a:gd name="T5" fmla="*/ 4 h 15"/>
                <a:gd name="T6" fmla="*/ 1 w 8"/>
                <a:gd name="T7" fmla="*/ 8 h 15"/>
                <a:gd name="T8" fmla="*/ 2 w 8"/>
                <a:gd name="T9" fmla="*/ 12 h 15"/>
                <a:gd name="T10" fmla="*/ 5 w 8"/>
                <a:gd name="T11" fmla="*/ 15 h 15"/>
                <a:gd name="T12" fmla="*/ 4 w 8"/>
                <a:gd name="T13" fmla="*/ 13 h 15"/>
                <a:gd name="T14" fmla="*/ 3 w 8"/>
                <a:gd name="T15" fmla="*/ 9 h 15"/>
                <a:gd name="T16" fmla="*/ 7 w 8"/>
                <a:gd name="T17" fmla="*/ 9 h 15"/>
                <a:gd name="T18" fmla="*/ 5 w 8"/>
                <a:gd name="T19" fmla="*/ 7 h 15"/>
                <a:gd name="T20" fmla="*/ 6 w 8"/>
                <a:gd name="T21" fmla="*/ 5 h 15"/>
                <a:gd name="T22" fmla="*/ 2 w 8"/>
                <a:gd name="T23" fmla="*/ 6 h 15"/>
                <a:gd name="T24" fmla="*/ 3 w 8"/>
                <a:gd name="T25" fmla="*/ 2 h 15"/>
                <a:gd name="T26" fmla="*/ 3 w 8"/>
                <a:gd name="T27" fmla="*/ 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 h="15">
                  <a:moveTo>
                    <a:pt x="3" y="2"/>
                  </a:moveTo>
                  <a:cubicBezTo>
                    <a:pt x="3" y="1"/>
                    <a:pt x="3" y="1"/>
                    <a:pt x="3" y="0"/>
                  </a:cubicBezTo>
                  <a:cubicBezTo>
                    <a:pt x="2" y="0"/>
                    <a:pt x="0" y="3"/>
                    <a:pt x="0" y="4"/>
                  </a:cubicBezTo>
                  <a:cubicBezTo>
                    <a:pt x="0" y="5"/>
                    <a:pt x="1" y="6"/>
                    <a:pt x="1" y="8"/>
                  </a:cubicBezTo>
                  <a:cubicBezTo>
                    <a:pt x="1" y="9"/>
                    <a:pt x="1" y="11"/>
                    <a:pt x="2" y="12"/>
                  </a:cubicBezTo>
                  <a:cubicBezTo>
                    <a:pt x="2" y="12"/>
                    <a:pt x="5" y="15"/>
                    <a:pt x="5" y="15"/>
                  </a:cubicBezTo>
                  <a:cubicBezTo>
                    <a:pt x="5" y="15"/>
                    <a:pt x="4" y="13"/>
                    <a:pt x="4" y="13"/>
                  </a:cubicBezTo>
                  <a:cubicBezTo>
                    <a:pt x="3" y="12"/>
                    <a:pt x="3" y="10"/>
                    <a:pt x="3" y="9"/>
                  </a:cubicBezTo>
                  <a:cubicBezTo>
                    <a:pt x="3" y="8"/>
                    <a:pt x="7" y="9"/>
                    <a:pt x="7" y="9"/>
                  </a:cubicBezTo>
                  <a:cubicBezTo>
                    <a:pt x="8" y="9"/>
                    <a:pt x="6" y="8"/>
                    <a:pt x="5" y="7"/>
                  </a:cubicBezTo>
                  <a:cubicBezTo>
                    <a:pt x="5" y="7"/>
                    <a:pt x="6" y="6"/>
                    <a:pt x="6" y="5"/>
                  </a:cubicBezTo>
                  <a:cubicBezTo>
                    <a:pt x="7" y="1"/>
                    <a:pt x="3" y="6"/>
                    <a:pt x="2" y="6"/>
                  </a:cubicBezTo>
                  <a:cubicBezTo>
                    <a:pt x="2" y="6"/>
                    <a:pt x="4" y="3"/>
                    <a:pt x="3" y="2"/>
                  </a:cubicBezTo>
                  <a:cubicBezTo>
                    <a:pt x="3" y="1"/>
                    <a:pt x="4" y="3"/>
                    <a:pt x="3"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77" name="Freeform 469"/>
            <p:cNvSpPr>
              <a:spLocks/>
            </p:cNvSpPr>
            <p:nvPr/>
          </p:nvSpPr>
          <p:spPr bwMode="auto">
            <a:xfrm>
              <a:off x="17579759" y="8930868"/>
              <a:ext cx="25087" cy="19186"/>
            </a:xfrm>
            <a:custGeom>
              <a:avLst/>
              <a:gdLst>
                <a:gd name="T0" fmla="*/ 1 w 3"/>
                <a:gd name="T1" fmla="*/ 2 h 2"/>
                <a:gd name="T2" fmla="*/ 2 w 3"/>
                <a:gd name="T3" fmla="*/ 0 h 2"/>
                <a:gd name="T4" fmla="*/ 1 w 3"/>
                <a:gd name="T5" fmla="*/ 2 h 2"/>
              </a:gdLst>
              <a:ahLst/>
              <a:cxnLst>
                <a:cxn ang="0">
                  <a:pos x="T0" y="T1"/>
                </a:cxn>
                <a:cxn ang="0">
                  <a:pos x="T2" y="T3"/>
                </a:cxn>
                <a:cxn ang="0">
                  <a:pos x="T4" y="T5"/>
                </a:cxn>
              </a:cxnLst>
              <a:rect l="0" t="0" r="r" b="b"/>
              <a:pathLst>
                <a:path w="3" h="2">
                  <a:moveTo>
                    <a:pt x="1" y="2"/>
                  </a:moveTo>
                  <a:cubicBezTo>
                    <a:pt x="0" y="2"/>
                    <a:pt x="1" y="0"/>
                    <a:pt x="2" y="0"/>
                  </a:cubicBezTo>
                  <a:cubicBezTo>
                    <a:pt x="3" y="0"/>
                    <a:pt x="2" y="2"/>
                    <a:pt x="1"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78" name="Freeform 470"/>
            <p:cNvSpPr>
              <a:spLocks/>
            </p:cNvSpPr>
            <p:nvPr/>
          </p:nvSpPr>
          <p:spPr bwMode="auto">
            <a:xfrm>
              <a:off x="17681585" y="9051889"/>
              <a:ext cx="44272" cy="19186"/>
            </a:xfrm>
            <a:custGeom>
              <a:avLst/>
              <a:gdLst>
                <a:gd name="T0" fmla="*/ 5 w 5"/>
                <a:gd name="T1" fmla="*/ 1 h 2"/>
                <a:gd name="T2" fmla="*/ 0 w 5"/>
                <a:gd name="T3" fmla="*/ 1 h 2"/>
                <a:gd name="T4" fmla="*/ 5 w 5"/>
                <a:gd name="T5" fmla="*/ 1 h 2"/>
              </a:gdLst>
              <a:ahLst/>
              <a:cxnLst>
                <a:cxn ang="0">
                  <a:pos x="T0" y="T1"/>
                </a:cxn>
                <a:cxn ang="0">
                  <a:pos x="T2" y="T3"/>
                </a:cxn>
                <a:cxn ang="0">
                  <a:pos x="T4" y="T5"/>
                </a:cxn>
              </a:cxnLst>
              <a:rect l="0" t="0" r="r" b="b"/>
              <a:pathLst>
                <a:path w="5" h="2">
                  <a:moveTo>
                    <a:pt x="5" y="1"/>
                  </a:moveTo>
                  <a:cubicBezTo>
                    <a:pt x="5" y="0"/>
                    <a:pt x="0" y="0"/>
                    <a:pt x="0" y="1"/>
                  </a:cubicBezTo>
                  <a:cubicBezTo>
                    <a:pt x="0" y="1"/>
                    <a:pt x="5" y="2"/>
                    <a:pt x="5"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79" name="Freeform 471"/>
            <p:cNvSpPr>
              <a:spLocks/>
            </p:cNvSpPr>
            <p:nvPr/>
          </p:nvSpPr>
          <p:spPr bwMode="auto">
            <a:xfrm>
              <a:off x="17690440" y="9062220"/>
              <a:ext cx="175614" cy="104787"/>
            </a:xfrm>
            <a:custGeom>
              <a:avLst/>
              <a:gdLst>
                <a:gd name="T0" fmla="*/ 10 w 19"/>
                <a:gd name="T1" fmla="*/ 1 h 11"/>
                <a:gd name="T2" fmla="*/ 4 w 19"/>
                <a:gd name="T3" fmla="*/ 3 h 11"/>
                <a:gd name="T4" fmla="*/ 3 w 19"/>
                <a:gd name="T5" fmla="*/ 4 h 11"/>
                <a:gd name="T6" fmla="*/ 1 w 19"/>
                <a:gd name="T7" fmla="*/ 3 h 11"/>
                <a:gd name="T8" fmla="*/ 3 w 19"/>
                <a:gd name="T9" fmla="*/ 6 h 11"/>
                <a:gd name="T10" fmla="*/ 6 w 19"/>
                <a:gd name="T11" fmla="*/ 7 h 11"/>
                <a:gd name="T12" fmla="*/ 9 w 19"/>
                <a:gd name="T13" fmla="*/ 10 h 11"/>
                <a:gd name="T14" fmla="*/ 14 w 19"/>
                <a:gd name="T15" fmla="*/ 10 h 11"/>
                <a:gd name="T16" fmla="*/ 18 w 19"/>
                <a:gd name="T17" fmla="*/ 5 h 11"/>
                <a:gd name="T18" fmla="*/ 15 w 19"/>
                <a:gd name="T19" fmla="*/ 2 h 11"/>
                <a:gd name="T20" fmla="*/ 10 w 19"/>
                <a:gd name="T21" fmla="*/ 1 h 11"/>
                <a:gd name="T22" fmla="*/ 10 w 19"/>
                <a:gd name="T23" fmla="*/ 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11">
                  <a:moveTo>
                    <a:pt x="10" y="1"/>
                  </a:moveTo>
                  <a:cubicBezTo>
                    <a:pt x="9" y="0"/>
                    <a:pt x="5" y="2"/>
                    <a:pt x="4" y="3"/>
                  </a:cubicBezTo>
                  <a:cubicBezTo>
                    <a:pt x="3" y="3"/>
                    <a:pt x="4" y="3"/>
                    <a:pt x="3" y="4"/>
                  </a:cubicBezTo>
                  <a:cubicBezTo>
                    <a:pt x="3" y="5"/>
                    <a:pt x="2" y="3"/>
                    <a:pt x="1" y="3"/>
                  </a:cubicBezTo>
                  <a:cubicBezTo>
                    <a:pt x="0" y="3"/>
                    <a:pt x="2" y="6"/>
                    <a:pt x="3" y="6"/>
                  </a:cubicBezTo>
                  <a:cubicBezTo>
                    <a:pt x="3" y="7"/>
                    <a:pt x="5" y="7"/>
                    <a:pt x="6" y="7"/>
                  </a:cubicBezTo>
                  <a:cubicBezTo>
                    <a:pt x="8" y="7"/>
                    <a:pt x="8" y="9"/>
                    <a:pt x="9" y="10"/>
                  </a:cubicBezTo>
                  <a:cubicBezTo>
                    <a:pt x="10" y="11"/>
                    <a:pt x="13" y="10"/>
                    <a:pt x="14" y="10"/>
                  </a:cubicBezTo>
                  <a:cubicBezTo>
                    <a:pt x="18" y="10"/>
                    <a:pt x="19" y="8"/>
                    <a:pt x="18" y="5"/>
                  </a:cubicBezTo>
                  <a:cubicBezTo>
                    <a:pt x="18" y="3"/>
                    <a:pt x="17" y="2"/>
                    <a:pt x="15" y="2"/>
                  </a:cubicBezTo>
                  <a:cubicBezTo>
                    <a:pt x="14" y="2"/>
                    <a:pt x="12" y="1"/>
                    <a:pt x="10" y="1"/>
                  </a:cubicBezTo>
                  <a:cubicBezTo>
                    <a:pt x="10" y="1"/>
                    <a:pt x="11" y="1"/>
                    <a:pt x="10"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80" name="Freeform 472"/>
            <p:cNvSpPr>
              <a:spLocks/>
            </p:cNvSpPr>
            <p:nvPr/>
          </p:nvSpPr>
          <p:spPr bwMode="auto">
            <a:xfrm>
              <a:off x="18521286" y="9240800"/>
              <a:ext cx="194799" cy="110690"/>
            </a:xfrm>
            <a:custGeom>
              <a:avLst/>
              <a:gdLst>
                <a:gd name="T0" fmla="*/ 0 w 21"/>
                <a:gd name="T1" fmla="*/ 8 h 12"/>
                <a:gd name="T2" fmla="*/ 6 w 21"/>
                <a:gd name="T3" fmla="*/ 8 h 12"/>
                <a:gd name="T4" fmla="*/ 9 w 21"/>
                <a:gd name="T5" fmla="*/ 7 h 12"/>
                <a:gd name="T6" fmla="*/ 13 w 21"/>
                <a:gd name="T7" fmla="*/ 7 h 12"/>
                <a:gd name="T8" fmla="*/ 14 w 21"/>
                <a:gd name="T9" fmla="*/ 5 h 12"/>
                <a:gd name="T10" fmla="*/ 17 w 21"/>
                <a:gd name="T11" fmla="*/ 3 h 12"/>
                <a:gd name="T12" fmla="*/ 20 w 21"/>
                <a:gd name="T13" fmla="*/ 4 h 12"/>
                <a:gd name="T14" fmla="*/ 18 w 21"/>
                <a:gd name="T15" fmla="*/ 7 h 12"/>
                <a:gd name="T16" fmla="*/ 11 w 21"/>
                <a:gd name="T17" fmla="*/ 11 h 12"/>
                <a:gd name="T18" fmla="*/ 0 w 21"/>
                <a:gd name="T19" fmla="*/ 8 h 12"/>
                <a:gd name="T20" fmla="*/ 0 w 21"/>
                <a:gd name="T21" fmla="*/ 8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12">
                  <a:moveTo>
                    <a:pt x="0" y="8"/>
                  </a:moveTo>
                  <a:cubicBezTo>
                    <a:pt x="1" y="7"/>
                    <a:pt x="5" y="8"/>
                    <a:pt x="6" y="8"/>
                  </a:cubicBezTo>
                  <a:cubicBezTo>
                    <a:pt x="7" y="8"/>
                    <a:pt x="8" y="6"/>
                    <a:pt x="9" y="7"/>
                  </a:cubicBezTo>
                  <a:cubicBezTo>
                    <a:pt x="10" y="8"/>
                    <a:pt x="12" y="8"/>
                    <a:pt x="13" y="7"/>
                  </a:cubicBezTo>
                  <a:cubicBezTo>
                    <a:pt x="13" y="6"/>
                    <a:pt x="14" y="5"/>
                    <a:pt x="14" y="5"/>
                  </a:cubicBezTo>
                  <a:cubicBezTo>
                    <a:pt x="15" y="5"/>
                    <a:pt x="17" y="5"/>
                    <a:pt x="17" y="3"/>
                  </a:cubicBezTo>
                  <a:cubicBezTo>
                    <a:pt x="17" y="0"/>
                    <a:pt x="21" y="2"/>
                    <a:pt x="20" y="4"/>
                  </a:cubicBezTo>
                  <a:cubicBezTo>
                    <a:pt x="19" y="5"/>
                    <a:pt x="18" y="7"/>
                    <a:pt x="18" y="7"/>
                  </a:cubicBezTo>
                  <a:cubicBezTo>
                    <a:pt x="15" y="8"/>
                    <a:pt x="14" y="10"/>
                    <a:pt x="11" y="11"/>
                  </a:cubicBezTo>
                  <a:cubicBezTo>
                    <a:pt x="9" y="12"/>
                    <a:pt x="0" y="11"/>
                    <a:pt x="0" y="8"/>
                  </a:cubicBezTo>
                  <a:cubicBezTo>
                    <a:pt x="0" y="7"/>
                    <a:pt x="0" y="10"/>
                    <a:pt x="0" y="8"/>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81" name="Freeform 473"/>
            <p:cNvSpPr>
              <a:spLocks/>
            </p:cNvSpPr>
            <p:nvPr/>
          </p:nvSpPr>
          <p:spPr bwMode="auto">
            <a:xfrm>
              <a:off x="18801678" y="9296883"/>
              <a:ext cx="82642" cy="101834"/>
            </a:xfrm>
            <a:custGeom>
              <a:avLst/>
              <a:gdLst>
                <a:gd name="T0" fmla="*/ 1 w 9"/>
                <a:gd name="T1" fmla="*/ 0 h 11"/>
                <a:gd name="T2" fmla="*/ 8 w 9"/>
                <a:gd name="T3" fmla="*/ 8 h 11"/>
                <a:gd name="T4" fmla="*/ 5 w 9"/>
                <a:gd name="T5" fmla="*/ 4 h 11"/>
                <a:gd name="T6" fmla="*/ 1 w 9"/>
                <a:gd name="T7" fmla="*/ 0 h 11"/>
                <a:gd name="T8" fmla="*/ 1 w 9"/>
                <a:gd name="T9" fmla="*/ 0 h 11"/>
              </a:gdLst>
              <a:ahLst/>
              <a:cxnLst>
                <a:cxn ang="0">
                  <a:pos x="T0" y="T1"/>
                </a:cxn>
                <a:cxn ang="0">
                  <a:pos x="T2" y="T3"/>
                </a:cxn>
                <a:cxn ang="0">
                  <a:pos x="T4" y="T5"/>
                </a:cxn>
                <a:cxn ang="0">
                  <a:pos x="T6" y="T7"/>
                </a:cxn>
                <a:cxn ang="0">
                  <a:pos x="T8" y="T9"/>
                </a:cxn>
              </a:cxnLst>
              <a:rect l="0" t="0" r="r" b="b"/>
              <a:pathLst>
                <a:path w="9" h="11">
                  <a:moveTo>
                    <a:pt x="1" y="0"/>
                  </a:moveTo>
                  <a:cubicBezTo>
                    <a:pt x="0" y="1"/>
                    <a:pt x="5" y="11"/>
                    <a:pt x="8" y="8"/>
                  </a:cubicBezTo>
                  <a:cubicBezTo>
                    <a:pt x="9" y="6"/>
                    <a:pt x="6" y="4"/>
                    <a:pt x="5" y="4"/>
                  </a:cubicBezTo>
                  <a:cubicBezTo>
                    <a:pt x="4" y="3"/>
                    <a:pt x="1" y="0"/>
                    <a:pt x="1" y="0"/>
                  </a:cubicBezTo>
                  <a:cubicBezTo>
                    <a:pt x="0" y="1"/>
                    <a:pt x="2" y="0"/>
                    <a:pt x="1"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82" name="Freeform 474"/>
            <p:cNvSpPr>
              <a:spLocks/>
            </p:cNvSpPr>
            <p:nvPr/>
          </p:nvSpPr>
          <p:spPr bwMode="auto">
            <a:xfrm>
              <a:off x="19043701" y="9485794"/>
              <a:ext cx="54602" cy="53131"/>
            </a:xfrm>
            <a:custGeom>
              <a:avLst/>
              <a:gdLst>
                <a:gd name="T0" fmla="*/ 6 w 6"/>
                <a:gd name="T1" fmla="*/ 4 h 6"/>
                <a:gd name="T2" fmla="*/ 1 w 6"/>
                <a:gd name="T3" fmla="*/ 2 h 6"/>
                <a:gd name="T4" fmla="*/ 6 w 6"/>
                <a:gd name="T5" fmla="*/ 4 h 6"/>
                <a:gd name="T6" fmla="*/ 6 w 6"/>
                <a:gd name="T7" fmla="*/ 4 h 6"/>
              </a:gdLst>
              <a:ahLst/>
              <a:cxnLst>
                <a:cxn ang="0">
                  <a:pos x="T0" y="T1"/>
                </a:cxn>
                <a:cxn ang="0">
                  <a:pos x="T2" y="T3"/>
                </a:cxn>
                <a:cxn ang="0">
                  <a:pos x="T4" y="T5"/>
                </a:cxn>
                <a:cxn ang="0">
                  <a:pos x="T6" y="T7"/>
                </a:cxn>
              </a:cxnLst>
              <a:rect l="0" t="0" r="r" b="b"/>
              <a:pathLst>
                <a:path w="6" h="6">
                  <a:moveTo>
                    <a:pt x="6" y="4"/>
                  </a:moveTo>
                  <a:cubicBezTo>
                    <a:pt x="6" y="2"/>
                    <a:pt x="0" y="0"/>
                    <a:pt x="1" y="2"/>
                  </a:cubicBezTo>
                  <a:cubicBezTo>
                    <a:pt x="1" y="3"/>
                    <a:pt x="6" y="5"/>
                    <a:pt x="6" y="4"/>
                  </a:cubicBezTo>
                  <a:cubicBezTo>
                    <a:pt x="6" y="3"/>
                    <a:pt x="6" y="6"/>
                    <a:pt x="6"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83" name="Freeform 475"/>
            <p:cNvSpPr>
              <a:spLocks/>
            </p:cNvSpPr>
            <p:nvPr/>
          </p:nvSpPr>
          <p:spPr bwMode="auto">
            <a:xfrm>
              <a:off x="18986146" y="9398717"/>
              <a:ext cx="87070" cy="57559"/>
            </a:xfrm>
            <a:custGeom>
              <a:avLst/>
              <a:gdLst>
                <a:gd name="T0" fmla="*/ 8 w 9"/>
                <a:gd name="T1" fmla="*/ 6 h 6"/>
                <a:gd name="T2" fmla="*/ 0 w 9"/>
                <a:gd name="T3" fmla="*/ 1 h 6"/>
                <a:gd name="T4" fmla="*/ 3 w 9"/>
                <a:gd name="T5" fmla="*/ 4 h 6"/>
                <a:gd name="T6" fmla="*/ 8 w 9"/>
                <a:gd name="T7" fmla="*/ 6 h 6"/>
                <a:gd name="T8" fmla="*/ 8 w 9"/>
                <a:gd name="T9" fmla="*/ 6 h 6"/>
              </a:gdLst>
              <a:ahLst/>
              <a:cxnLst>
                <a:cxn ang="0">
                  <a:pos x="T0" y="T1"/>
                </a:cxn>
                <a:cxn ang="0">
                  <a:pos x="T2" y="T3"/>
                </a:cxn>
                <a:cxn ang="0">
                  <a:pos x="T4" y="T5"/>
                </a:cxn>
                <a:cxn ang="0">
                  <a:pos x="T6" y="T7"/>
                </a:cxn>
                <a:cxn ang="0">
                  <a:pos x="T8" y="T9"/>
                </a:cxn>
              </a:cxnLst>
              <a:rect l="0" t="0" r="r" b="b"/>
              <a:pathLst>
                <a:path w="9" h="6">
                  <a:moveTo>
                    <a:pt x="8" y="6"/>
                  </a:moveTo>
                  <a:cubicBezTo>
                    <a:pt x="6" y="5"/>
                    <a:pt x="3" y="0"/>
                    <a:pt x="0" y="1"/>
                  </a:cubicBezTo>
                  <a:cubicBezTo>
                    <a:pt x="0" y="2"/>
                    <a:pt x="3" y="3"/>
                    <a:pt x="3" y="4"/>
                  </a:cubicBezTo>
                  <a:cubicBezTo>
                    <a:pt x="5" y="4"/>
                    <a:pt x="6" y="5"/>
                    <a:pt x="8" y="6"/>
                  </a:cubicBezTo>
                  <a:cubicBezTo>
                    <a:pt x="9" y="6"/>
                    <a:pt x="6" y="5"/>
                    <a:pt x="8" y="6"/>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84" name="Freeform 476"/>
            <p:cNvSpPr>
              <a:spLocks/>
            </p:cNvSpPr>
            <p:nvPr/>
          </p:nvSpPr>
          <p:spPr bwMode="auto">
            <a:xfrm>
              <a:off x="18903504" y="9361821"/>
              <a:ext cx="38369" cy="47228"/>
            </a:xfrm>
            <a:custGeom>
              <a:avLst/>
              <a:gdLst>
                <a:gd name="T0" fmla="*/ 4 w 4"/>
                <a:gd name="T1" fmla="*/ 4 h 5"/>
                <a:gd name="T2" fmla="*/ 0 w 4"/>
                <a:gd name="T3" fmla="*/ 0 h 5"/>
                <a:gd name="T4" fmla="*/ 4 w 4"/>
                <a:gd name="T5" fmla="*/ 4 h 5"/>
              </a:gdLst>
              <a:ahLst/>
              <a:cxnLst>
                <a:cxn ang="0">
                  <a:pos x="T0" y="T1"/>
                </a:cxn>
                <a:cxn ang="0">
                  <a:pos x="T2" y="T3"/>
                </a:cxn>
                <a:cxn ang="0">
                  <a:pos x="T4" y="T5"/>
                </a:cxn>
              </a:cxnLst>
              <a:rect l="0" t="0" r="r" b="b"/>
              <a:pathLst>
                <a:path w="4" h="5">
                  <a:moveTo>
                    <a:pt x="4" y="4"/>
                  </a:moveTo>
                  <a:cubicBezTo>
                    <a:pt x="4" y="2"/>
                    <a:pt x="0" y="0"/>
                    <a:pt x="0" y="0"/>
                  </a:cubicBezTo>
                  <a:cubicBezTo>
                    <a:pt x="0" y="1"/>
                    <a:pt x="4" y="5"/>
                    <a:pt x="4"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85" name="Freeform 477"/>
            <p:cNvSpPr>
              <a:spLocks/>
            </p:cNvSpPr>
            <p:nvPr/>
          </p:nvSpPr>
          <p:spPr bwMode="auto">
            <a:xfrm>
              <a:off x="19247354" y="10017106"/>
              <a:ext cx="150526" cy="112166"/>
            </a:xfrm>
            <a:custGeom>
              <a:avLst/>
              <a:gdLst>
                <a:gd name="T0" fmla="*/ 15 w 16"/>
                <a:gd name="T1" fmla="*/ 11 h 12"/>
                <a:gd name="T2" fmla="*/ 2 w 16"/>
                <a:gd name="T3" fmla="*/ 0 h 12"/>
                <a:gd name="T4" fmla="*/ 15 w 16"/>
                <a:gd name="T5" fmla="*/ 11 h 12"/>
              </a:gdLst>
              <a:ahLst/>
              <a:cxnLst>
                <a:cxn ang="0">
                  <a:pos x="T0" y="T1"/>
                </a:cxn>
                <a:cxn ang="0">
                  <a:pos x="T2" y="T3"/>
                </a:cxn>
                <a:cxn ang="0">
                  <a:pos x="T4" y="T5"/>
                </a:cxn>
              </a:cxnLst>
              <a:rect l="0" t="0" r="r" b="b"/>
              <a:pathLst>
                <a:path w="16" h="12">
                  <a:moveTo>
                    <a:pt x="15" y="11"/>
                  </a:moveTo>
                  <a:cubicBezTo>
                    <a:pt x="16" y="12"/>
                    <a:pt x="3" y="0"/>
                    <a:pt x="2" y="0"/>
                  </a:cubicBezTo>
                  <a:cubicBezTo>
                    <a:pt x="0" y="0"/>
                    <a:pt x="7" y="9"/>
                    <a:pt x="15" y="1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86" name="Freeform 478"/>
            <p:cNvSpPr>
              <a:spLocks/>
            </p:cNvSpPr>
            <p:nvPr/>
          </p:nvSpPr>
          <p:spPr bwMode="auto">
            <a:xfrm>
              <a:off x="19648758" y="10728474"/>
              <a:ext cx="106254" cy="129876"/>
            </a:xfrm>
            <a:custGeom>
              <a:avLst/>
              <a:gdLst>
                <a:gd name="T0" fmla="*/ 11 w 11"/>
                <a:gd name="T1" fmla="*/ 14 h 14"/>
                <a:gd name="T2" fmla="*/ 9 w 11"/>
                <a:gd name="T3" fmla="*/ 10 h 14"/>
                <a:gd name="T4" fmla="*/ 9 w 11"/>
                <a:gd name="T5" fmla="*/ 7 h 14"/>
                <a:gd name="T6" fmla="*/ 0 w 11"/>
                <a:gd name="T7" fmla="*/ 0 h 14"/>
                <a:gd name="T8" fmla="*/ 3 w 11"/>
                <a:gd name="T9" fmla="*/ 4 h 14"/>
                <a:gd name="T10" fmla="*/ 5 w 11"/>
                <a:gd name="T11" fmla="*/ 8 h 14"/>
                <a:gd name="T12" fmla="*/ 8 w 11"/>
                <a:gd name="T13" fmla="*/ 11 h 14"/>
                <a:gd name="T14" fmla="*/ 11 w 11"/>
                <a:gd name="T15" fmla="*/ 14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14">
                  <a:moveTo>
                    <a:pt x="11" y="14"/>
                  </a:moveTo>
                  <a:cubicBezTo>
                    <a:pt x="10" y="12"/>
                    <a:pt x="11" y="11"/>
                    <a:pt x="9" y="10"/>
                  </a:cubicBezTo>
                  <a:cubicBezTo>
                    <a:pt x="8" y="8"/>
                    <a:pt x="9" y="8"/>
                    <a:pt x="9" y="7"/>
                  </a:cubicBezTo>
                  <a:cubicBezTo>
                    <a:pt x="8" y="5"/>
                    <a:pt x="0" y="1"/>
                    <a:pt x="0" y="0"/>
                  </a:cubicBezTo>
                  <a:cubicBezTo>
                    <a:pt x="0" y="1"/>
                    <a:pt x="3" y="3"/>
                    <a:pt x="3" y="4"/>
                  </a:cubicBezTo>
                  <a:cubicBezTo>
                    <a:pt x="4" y="6"/>
                    <a:pt x="4" y="7"/>
                    <a:pt x="5" y="8"/>
                  </a:cubicBezTo>
                  <a:cubicBezTo>
                    <a:pt x="6" y="9"/>
                    <a:pt x="9" y="10"/>
                    <a:pt x="8" y="11"/>
                  </a:cubicBezTo>
                  <a:cubicBezTo>
                    <a:pt x="8" y="13"/>
                    <a:pt x="9" y="13"/>
                    <a:pt x="11" y="1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87" name="Freeform 479"/>
            <p:cNvSpPr>
              <a:spLocks/>
            </p:cNvSpPr>
            <p:nvPr/>
          </p:nvSpPr>
          <p:spPr bwMode="auto">
            <a:xfrm>
              <a:off x="19678272" y="10849495"/>
              <a:ext cx="242023" cy="283366"/>
            </a:xfrm>
            <a:custGeom>
              <a:avLst/>
              <a:gdLst>
                <a:gd name="T0" fmla="*/ 8 w 26"/>
                <a:gd name="T1" fmla="*/ 2 h 30"/>
                <a:gd name="T2" fmla="*/ 7 w 26"/>
                <a:gd name="T3" fmla="*/ 11 h 30"/>
                <a:gd name="T4" fmla="*/ 5 w 26"/>
                <a:gd name="T5" fmla="*/ 18 h 30"/>
                <a:gd name="T6" fmla="*/ 9 w 26"/>
                <a:gd name="T7" fmla="*/ 25 h 30"/>
                <a:gd name="T8" fmla="*/ 14 w 26"/>
                <a:gd name="T9" fmla="*/ 26 h 30"/>
                <a:gd name="T10" fmla="*/ 17 w 26"/>
                <a:gd name="T11" fmla="*/ 22 h 30"/>
                <a:gd name="T12" fmla="*/ 18 w 26"/>
                <a:gd name="T13" fmla="*/ 16 h 30"/>
                <a:gd name="T14" fmla="*/ 22 w 26"/>
                <a:gd name="T15" fmla="*/ 14 h 30"/>
                <a:gd name="T16" fmla="*/ 26 w 26"/>
                <a:gd name="T17" fmla="*/ 10 h 30"/>
                <a:gd name="T18" fmla="*/ 25 w 26"/>
                <a:gd name="T19" fmla="*/ 6 h 30"/>
                <a:gd name="T20" fmla="*/ 20 w 26"/>
                <a:gd name="T21" fmla="*/ 8 h 30"/>
                <a:gd name="T22" fmla="*/ 14 w 26"/>
                <a:gd name="T23" fmla="*/ 5 h 30"/>
                <a:gd name="T24" fmla="*/ 11 w 26"/>
                <a:gd name="T25" fmla="*/ 0 h 30"/>
                <a:gd name="T26" fmla="*/ 11 w 26"/>
                <a:gd name="T27" fmla="*/ 3 h 30"/>
                <a:gd name="T28" fmla="*/ 8 w 26"/>
                <a:gd name="T29" fmla="*/ 2 h 30"/>
                <a:gd name="T30" fmla="*/ 8 w 26"/>
                <a:gd name="T31" fmla="*/ 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 h="30">
                  <a:moveTo>
                    <a:pt x="8" y="2"/>
                  </a:moveTo>
                  <a:cubicBezTo>
                    <a:pt x="7" y="2"/>
                    <a:pt x="7" y="9"/>
                    <a:pt x="7" y="11"/>
                  </a:cubicBezTo>
                  <a:cubicBezTo>
                    <a:pt x="6" y="13"/>
                    <a:pt x="0" y="16"/>
                    <a:pt x="5" y="18"/>
                  </a:cubicBezTo>
                  <a:cubicBezTo>
                    <a:pt x="8" y="19"/>
                    <a:pt x="11" y="21"/>
                    <a:pt x="9" y="25"/>
                  </a:cubicBezTo>
                  <a:cubicBezTo>
                    <a:pt x="6" y="30"/>
                    <a:pt x="11" y="29"/>
                    <a:pt x="14" y="26"/>
                  </a:cubicBezTo>
                  <a:cubicBezTo>
                    <a:pt x="15" y="25"/>
                    <a:pt x="16" y="23"/>
                    <a:pt x="17" y="22"/>
                  </a:cubicBezTo>
                  <a:cubicBezTo>
                    <a:pt x="19" y="19"/>
                    <a:pt x="18" y="19"/>
                    <a:pt x="18" y="16"/>
                  </a:cubicBezTo>
                  <a:cubicBezTo>
                    <a:pt x="19" y="14"/>
                    <a:pt x="21" y="14"/>
                    <a:pt x="22" y="14"/>
                  </a:cubicBezTo>
                  <a:cubicBezTo>
                    <a:pt x="23" y="15"/>
                    <a:pt x="25" y="11"/>
                    <a:pt x="26" y="10"/>
                  </a:cubicBezTo>
                  <a:cubicBezTo>
                    <a:pt x="26" y="9"/>
                    <a:pt x="26" y="6"/>
                    <a:pt x="25" y="6"/>
                  </a:cubicBezTo>
                  <a:cubicBezTo>
                    <a:pt x="23" y="6"/>
                    <a:pt x="21" y="8"/>
                    <a:pt x="20" y="8"/>
                  </a:cubicBezTo>
                  <a:cubicBezTo>
                    <a:pt x="18" y="8"/>
                    <a:pt x="15" y="7"/>
                    <a:pt x="14" y="5"/>
                  </a:cubicBezTo>
                  <a:cubicBezTo>
                    <a:pt x="13" y="4"/>
                    <a:pt x="13" y="0"/>
                    <a:pt x="11" y="0"/>
                  </a:cubicBezTo>
                  <a:cubicBezTo>
                    <a:pt x="11" y="0"/>
                    <a:pt x="11" y="3"/>
                    <a:pt x="11" y="3"/>
                  </a:cubicBezTo>
                  <a:cubicBezTo>
                    <a:pt x="10" y="3"/>
                    <a:pt x="9" y="1"/>
                    <a:pt x="8" y="2"/>
                  </a:cubicBezTo>
                  <a:cubicBezTo>
                    <a:pt x="7" y="2"/>
                    <a:pt x="9" y="1"/>
                    <a:pt x="8"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88" name="Freeform 480"/>
            <p:cNvSpPr>
              <a:spLocks/>
            </p:cNvSpPr>
            <p:nvPr/>
          </p:nvSpPr>
          <p:spPr bwMode="auto">
            <a:xfrm>
              <a:off x="19359511" y="11056116"/>
              <a:ext cx="365985" cy="357160"/>
            </a:xfrm>
            <a:custGeom>
              <a:avLst/>
              <a:gdLst>
                <a:gd name="T0" fmla="*/ 33 w 39"/>
                <a:gd name="T1" fmla="*/ 4 h 38"/>
                <a:gd name="T2" fmla="*/ 30 w 39"/>
                <a:gd name="T3" fmla="*/ 1 h 38"/>
                <a:gd name="T4" fmla="*/ 26 w 39"/>
                <a:gd name="T5" fmla="*/ 8 h 38"/>
                <a:gd name="T6" fmla="*/ 22 w 39"/>
                <a:gd name="T7" fmla="*/ 13 h 38"/>
                <a:gd name="T8" fmla="*/ 15 w 39"/>
                <a:gd name="T9" fmla="*/ 18 h 38"/>
                <a:gd name="T10" fmla="*/ 9 w 39"/>
                <a:gd name="T11" fmla="*/ 22 h 38"/>
                <a:gd name="T12" fmla="*/ 4 w 39"/>
                <a:gd name="T13" fmla="*/ 27 h 38"/>
                <a:gd name="T14" fmla="*/ 2 w 39"/>
                <a:gd name="T15" fmla="*/ 33 h 38"/>
                <a:gd name="T16" fmla="*/ 1 w 39"/>
                <a:gd name="T17" fmla="*/ 34 h 38"/>
                <a:gd name="T18" fmla="*/ 3 w 39"/>
                <a:gd name="T19" fmla="*/ 35 h 38"/>
                <a:gd name="T20" fmla="*/ 10 w 39"/>
                <a:gd name="T21" fmla="*/ 37 h 38"/>
                <a:gd name="T22" fmla="*/ 19 w 39"/>
                <a:gd name="T23" fmla="*/ 34 h 38"/>
                <a:gd name="T24" fmla="*/ 22 w 39"/>
                <a:gd name="T25" fmla="*/ 27 h 38"/>
                <a:gd name="T26" fmla="*/ 27 w 39"/>
                <a:gd name="T27" fmla="*/ 22 h 38"/>
                <a:gd name="T28" fmla="*/ 29 w 39"/>
                <a:gd name="T29" fmla="*/ 21 h 38"/>
                <a:gd name="T30" fmla="*/ 33 w 39"/>
                <a:gd name="T31" fmla="*/ 21 h 38"/>
                <a:gd name="T32" fmla="*/ 32 w 39"/>
                <a:gd name="T33" fmla="*/ 19 h 38"/>
                <a:gd name="T34" fmla="*/ 32 w 39"/>
                <a:gd name="T35" fmla="*/ 17 h 38"/>
                <a:gd name="T36" fmla="*/ 38 w 39"/>
                <a:gd name="T37" fmla="*/ 9 h 38"/>
                <a:gd name="T38" fmla="*/ 38 w 39"/>
                <a:gd name="T39" fmla="*/ 6 h 38"/>
                <a:gd name="T40" fmla="*/ 38 w 39"/>
                <a:gd name="T41" fmla="*/ 4 h 38"/>
                <a:gd name="T42" fmla="*/ 37 w 39"/>
                <a:gd name="T43" fmla="*/ 4 h 38"/>
                <a:gd name="T44" fmla="*/ 37 w 39"/>
                <a:gd name="T45" fmla="*/ 2 h 38"/>
                <a:gd name="T46" fmla="*/ 33 w 39"/>
                <a:gd name="T47" fmla="*/ 4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38">
                  <a:moveTo>
                    <a:pt x="33" y="4"/>
                  </a:moveTo>
                  <a:cubicBezTo>
                    <a:pt x="33" y="4"/>
                    <a:pt x="32" y="0"/>
                    <a:pt x="30" y="1"/>
                  </a:cubicBezTo>
                  <a:cubicBezTo>
                    <a:pt x="27" y="3"/>
                    <a:pt x="28" y="5"/>
                    <a:pt x="26" y="8"/>
                  </a:cubicBezTo>
                  <a:cubicBezTo>
                    <a:pt x="25" y="9"/>
                    <a:pt x="24" y="12"/>
                    <a:pt x="22" y="13"/>
                  </a:cubicBezTo>
                  <a:cubicBezTo>
                    <a:pt x="20" y="16"/>
                    <a:pt x="18" y="17"/>
                    <a:pt x="15" y="18"/>
                  </a:cubicBezTo>
                  <a:cubicBezTo>
                    <a:pt x="13" y="19"/>
                    <a:pt x="12" y="21"/>
                    <a:pt x="9" y="22"/>
                  </a:cubicBezTo>
                  <a:cubicBezTo>
                    <a:pt x="7" y="23"/>
                    <a:pt x="7" y="27"/>
                    <a:pt x="4" y="27"/>
                  </a:cubicBezTo>
                  <a:cubicBezTo>
                    <a:pt x="0" y="28"/>
                    <a:pt x="4" y="31"/>
                    <a:pt x="2" y="33"/>
                  </a:cubicBezTo>
                  <a:cubicBezTo>
                    <a:pt x="1" y="33"/>
                    <a:pt x="0" y="33"/>
                    <a:pt x="1" y="34"/>
                  </a:cubicBezTo>
                  <a:cubicBezTo>
                    <a:pt x="1" y="35"/>
                    <a:pt x="1" y="35"/>
                    <a:pt x="3" y="35"/>
                  </a:cubicBezTo>
                  <a:cubicBezTo>
                    <a:pt x="5" y="35"/>
                    <a:pt x="8" y="37"/>
                    <a:pt x="10" y="37"/>
                  </a:cubicBezTo>
                  <a:cubicBezTo>
                    <a:pt x="14" y="38"/>
                    <a:pt x="16" y="36"/>
                    <a:pt x="19" y="34"/>
                  </a:cubicBezTo>
                  <a:cubicBezTo>
                    <a:pt x="21" y="32"/>
                    <a:pt x="22" y="30"/>
                    <a:pt x="22" y="27"/>
                  </a:cubicBezTo>
                  <a:cubicBezTo>
                    <a:pt x="23" y="24"/>
                    <a:pt x="24" y="24"/>
                    <a:pt x="27" y="22"/>
                  </a:cubicBezTo>
                  <a:cubicBezTo>
                    <a:pt x="28" y="22"/>
                    <a:pt x="28" y="21"/>
                    <a:pt x="29" y="21"/>
                  </a:cubicBezTo>
                  <a:cubicBezTo>
                    <a:pt x="30" y="21"/>
                    <a:pt x="31" y="21"/>
                    <a:pt x="33" y="21"/>
                  </a:cubicBezTo>
                  <a:cubicBezTo>
                    <a:pt x="34" y="20"/>
                    <a:pt x="33" y="19"/>
                    <a:pt x="32" y="19"/>
                  </a:cubicBezTo>
                  <a:cubicBezTo>
                    <a:pt x="31" y="18"/>
                    <a:pt x="31" y="18"/>
                    <a:pt x="32" y="17"/>
                  </a:cubicBezTo>
                  <a:cubicBezTo>
                    <a:pt x="34" y="14"/>
                    <a:pt x="36" y="12"/>
                    <a:pt x="38" y="9"/>
                  </a:cubicBezTo>
                  <a:cubicBezTo>
                    <a:pt x="38" y="8"/>
                    <a:pt x="38" y="7"/>
                    <a:pt x="38" y="6"/>
                  </a:cubicBezTo>
                  <a:cubicBezTo>
                    <a:pt x="38" y="5"/>
                    <a:pt x="38" y="5"/>
                    <a:pt x="38" y="4"/>
                  </a:cubicBezTo>
                  <a:cubicBezTo>
                    <a:pt x="39" y="3"/>
                    <a:pt x="37" y="4"/>
                    <a:pt x="37" y="4"/>
                  </a:cubicBezTo>
                  <a:cubicBezTo>
                    <a:pt x="37" y="3"/>
                    <a:pt x="37" y="3"/>
                    <a:pt x="37" y="2"/>
                  </a:cubicBezTo>
                  <a:cubicBezTo>
                    <a:pt x="36" y="3"/>
                    <a:pt x="35" y="5"/>
                    <a:pt x="33"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89" name="Freeform 481"/>
            <p:cNvSpPr>
              <a:spLocks/>
            </p:cNvSpPr>
            <p:nvPr/>
          </p:nvSpPr>
          <p:spPr bwMode="auto">
            <a:xfrm>
              <a:off x="19417065" y="11413276"/>
              <a:ext cx="19185" cy="19186"/>
            </a:xfrm>
            <a:custGeom>
              <a:avLst/>
              <a:gdLst>
                <a:gd name="T0" fmla="*/ 2 w 2"/>
                <a:gd name="T1" fmla="*/ 2 h 2"/>
                <a:gd name="T2" fmla="*/ 1 w 2"/>
                <a:gd name="T3" fmla="*/ 0 h 2"/>
                <a:gd name="T4" fmla="*/ 0 w 2"/>
                <a:gd name="T5" fmla="*/ 2 h 2"/>
                <a:gd name="T6" fmla="*/ 2 w 2"/>
                <a:gd name="T7" fmla="*/ 2 h 2"/>
              </a:gdLst>
              <a:ahLst/>
              <a:cxnLst>
                <a:cxn ang="0">
                  <a:pos x="T0" y="T1"/>
                </a:cxn>
                <a:cxn ang="0">
                  <a:pos x="T2" y="T3"/>
                </a:cxn>
                <a:cxn ang="0">
                  <a:pos x="T4" y="T5"/>
                </a:cxn>
                <a:cxn ang="0">
                  <a:pos x="T6" y="T7"/>
                </a:cxn>
              </a:cxnLst>
              <a:rect l="0" t="0" r="r" b="b"/>
              <a:pathLst>
                <a:path w="2" h="2">
                  <a:moveTo>
                    <a:pt x="2" y="2"/>
                  </a:moveTo>
                  <a:cubicBezTo>
                    <a:pt x="2" y="1"/>
                    <a:pt x="1" y="1"/>
                    <a:pt x="1" y="0"/>
                  </a:cubicBezTo>
                  <a:cubicBezTo>
                    <a:pt x="0" y="1"/>
                    <a:pt x="0" y="1"/>
                    <a:pt x="0" y="2"/>
                  </a:cubicBezTo>
                  <a:cubicBezTo>
                    <a:pt x="1" y="2"/>
                    <a:pt x="2" y="2"/>
                    <a:pt x="2"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90" name="Freeform 482"/>
            <p:cNvSpPr>
              <a:spLocks/>
            </p:cNvSpPr>
            <p:nvPr/>
          </p:nvSpPr>
          <p:spPr bwMode="auto">
            <a:xfrm>
              <a:off x="18344196" y="11064972"/>
              <a:ext cx="177090" cy="169724"/>
            </a:xfrm>
            <a:custGeom>
              <a:avLst/>
              <a:gdLst>
                <a:gd name="T0" fmla="*/ 0 w 19"/>
                <a:gd name="T1" fmla="*/ 2 h 18"/>
                <a:gd name="T2" fmla="*/ 2 w 19"/>
                <a:gd name="T3" fmla="*/ 7 h 18"/>
                <a:gd name="T4" fmla="*/ 4 w 19"/>
                <a:gd name="T5" fmla="*/ 10 h 18"/>
                <a:gd name="T6" fmla="*/ 3 w 19"/>
                <a:gd name="T7" fmla="*/ 12 h 18"/>
                <a:gd name="T8" fmla="*/ 9 w 19"/>
                <a:gd name="T9" fmla="*/ 18 h 18"/>
                <a:gd name="T10" fmla="*/ 12 w 19"/>
                <a:gd name="T11" fmla="*/ 15 h 18"/>
                <a:gd name="T12" fmla="*/ 13 w 19"/>
                <a:gd name="T13" fmla="*/ 17 h 18"/>
                <a:gd name="T14" fmla="*/ 14 w 19"/>
                <a:gd name="T15" fmla="*/ 14 h 18"/>
                <a:gd name="T16" fmla="*/ 16 w 19"/>
                <a:gd name="T17" fmla="*/ 15 h 18"/>
                <a:gd name="T18" fmla="*/ 18 w 19"/>
                <a:gd name="T19" fmla="*/ 7 h 18"/>
                <a:gd name="T20" fmla="*/ 16 w 19"/>
                <a:gd name="T21" fmla="*/ 1 h 18"/>
                <a:gd name="T22" fmla="*/ 7 w 19"/>
                <a:gd name="T23" fmla="*/ 3 h 18"/>
                <a:gd name="T24" fmla="*/ 0 w 19"/>
                <a:gd name="T25" fmla="*/ 2 h 18"/>
                <a:gd name="T26" fmla="*/ 0 w 19"/>
                <a:gd name="T27" fmla="*/ 2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18">
                  <a:moveTo>
                    <a:pt x="0" y="2"/>
                  </a:moveTo>
                  <a:cubicBezTo>
                    <a:pt x="0" y="3"/>
                    <a:pt x="2" y="6"/>
                    <a:pt x="2" y="7"/>
                  </a:cubicBezTo>
                  <a:cubicBezTo>
                    <a:pt x="3" y="8"/>
                    <a:pt x="4" y="9"/>
                    <a:pt x="4" y="10"/>
                  </a:cubicBezTo>
                  <a:cubicBezTo>
                    <a:pt x="4" y="11"/>
                    <a:pt x="3" y="11"/>
                    <a:pt x="3" y="12"/>
                  </a:cubicBezTo>
                  <a:cubicBezTo>
                    <a:pt x="4" y="15"/>
                    <a:pt x="7" y="17"/>
                    <a:pt x="9" y="18"/>
                  </a:cubicBezTo>
                  <a:cubicBezTo>
                    <a:pt x="11" y="18"/>
                    <a:pt x="11" y="16"/>
                    <a:pt x="12" y="15"/>
                  </a:cubicBezTo>
                  <a:cubicBezTo>
                    <a:pt x="12" y="15"/>
                    <a:pt x="13" y="17"/>
                    <a:pt x="13" y="17"/>
                  </a:cubicBezTo>
                  <a:cubicBezTo>
                    <a:pt x="13" y="16"/>
                    <a:pt x="13" y="14"/>
                    <a:pt x="14" y="14"/>
                  </a:cubicBezTo>
                  <a:cubicBezTo>
                    <a:pt x="15" y="13"/>
                    <a:pt x="15" y="15"/>
                    <a:pt x="16" y="15"/>
                  </a:cubicBezTo>
                  <a:cubicBezTo>
                    <a:pt x="15" y="15"/>
                    <a:pt x="18" y="8"/>
                    <a:pt x="18" y="7"/>
                  </a:cubicBezTo>
                  <a:cubicBezTo>
                    <a:pt x="18" y="6"/>
                    <a:pt x="19" y="0"/>
                    <a:pt x="16" y="1"/>
                  </a:cubicBezTo>
                  <a:cubicBezTo>
                    <a:pt x="13" y="2"/>
                    <a:pt x="10" y="4"/>
                    <a:pt x="7" y="3"/>
                  </a:cubicBezTo>
                  <a:cubicBezTo>
                    <a:pt x="6" y="3"/>
                    <a:pt x="1" y="0"/>
                    <a:pt x="0" y="2"/>
                  </a:cubicBezTo>
                  <a:cubicBezTo>
                    <a:pt x="0" y="3"/>
                    <a:pt x="1" y="0"/>
                    <a:pt x="0"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91" name="Freeform 483"/>
            <p:cNvSpPr>
              <a:spLocks/>
            </p:cNvSpPr>
            <p:nvPr/>
          </p:nvSpPr>
          <p:spPr bwMode="auto">
            <a:xfrm>
              <a:off x="18482917" y="11017744"/>
              <a:ext cx="29515" cy="47228"/>
            </a:xfrm>
            <a:custGeom>
              <a:avLst/>
              <a:gdLst>
                <a:gd name="T0" fmla="*/ 3 w 3"/>
                <a:gd name="T1" fmla="*/ 4 h 5"/>
                <a:gd name="T2" fmla="*/ 1 w 3"/>
                <a:gd name="T3" fmla="*/ 0 h 5"/>
                <a:gd name="T4" fmla="*/ 3 w 3"/>
                <a:gd name="T5" fmla="*/ 4 h 5"/>
              </a:gdLst>
              <a:ahLst/>
              <a:cxnLst>
                <a:cxn ang="0">
                  <a:pos x="T0" y="T1"/>
                </a:cxn>
                <a:cxn ang="0">
                  <a:pos x="T2" y="T3"/>
                </a:cxn>
                <a:cxn ang="0">
                  <a:pos x="T4" y="T5"/>
                </a:cxn>
              </a:cxnLst>
              <a:rect l="0" t="0" r="r" b="b"/>
              <a:pathLst>
                <a:path w="3" h="5">
                  <a:moveTo>
                    <a:pt x="3" y="4"/>
                  </a:moveTo>
                  <a:cubicBezTo>
                    <a:pt x="3" y="5"/>
                    <a:pt x="0" y="1"/>
                    <a:pt x="1" y="0"/>
                  </a:cubicBezTo>
                  <a:cubicBezTo>
                    <a:pt x="2" y="0"/>
                    <a:pt x="3" y="1"/>
                    <a:pt x="3"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92" name="Freeform 484"/>
            <p:cNvSpPr>
              <a:spLocks/>
            </p:cNvSpPr>
            <p:nvPr/>
          </p:nvSpPr>
          <p:spPr bwMode="auto">
            <a:xfrm>
              <a:off x="18295496" y="11017744"/>
              <a:ext cx="19185" cy="19186"/>
            </a:xfrm>
            <a:custGeom>
              <a:avLst/>
              <a:gdLst>
                <a:gd name="T0" fmla="*/ 1 w 2"/>
                <a:gd name="T1" fmla="*/ 2 h 2"/>
                <a:gd name="T2" fmla="*/ 1 w 2"/>
                <a:gd name="T3" fmla="*/ 0 h 2"/>
                <a:gd name="T4" fmla="*/ 1 w 2"/>
                <a:gd name="T5" fmla="*/ 2 h 2"/>
              </a:gdLst>
              <a:ahLst/>
              <a:cxnLst>
                <a:cxn ang="0">
                  <a:pos x="T0" y="T1"/>
                </a:cxn>
                <a:cxn ang="0">
                  <a:pos x="T2" y="T3"/>
                </a:cxn>
                <a:cxn ang="0">
                  <a:pos x="T4" y="T5"/>
                </a:cxn>
              </a:cxnLst>
              <a:rect l="0" t="0" r="r" b="b"/>
              <a:pathLst>
                <a:path w="2" h="2">
                  <a:moveTo>
                    <a:pt x="1" y="2"/>
                  </a:moveTo>
                  <a:cubicBezTo>
                    <a:pt x="0" y="2"/>
                    <a:pt x="0" y="0"/>
                    <a:pt x="1" y="0"/>
                  </a:cubicBezTo>
                  <a:cubicBezTo>
                    <a:pt x="2" y="0"/>
                    <a:pt x="2" y="2"/>
                    <a:pt x="1"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93" name="Freeform 485"/>
            <p:cNvSpPr>
              <a:spLocks/>
            </p:cNvSpPr>
            <p:nvPr/>
          </p:nvSpPr>
          <p:spPr bwMode="auto">
            <a:xfrm>
              <a:off x="15385322" y="8592894"/>
              <a:ext cx="101827" cy="169725"/>
            </a:xfrm>
            <a:custGeom>
              <a:avLst/>
              <a:gdLst>
                <a:gd name="T0" fmla="*/ 2 w 11"/>
                <a:gd name="T1" fmla="*/ 0 h 18"/>
                <a:gd name="T2" fmla="*/ 1 w 11"/>
                <a:gd name="T3" fmla="*/ 0 h 18"/>
                <a:gd name="T4" fmla="*/ 1 w 11"/>
                <a:gd name="T5" fmla="*/ 3 h 18"/>
                <a:gd name="T6" fmla="*/ 0 w 11"/>
                <a:gd name="T7" fmla="*/ 8 h 18"/>
                <a:gd name="T8" fmla="*/ 4 w 11"/>
                <a:gd name="T9" fmla="*/ 18 h 18"/>
                <a:gd name="T10" fmla="*/ 9 w 11"/>
                <a:gd name="T11" fmla="*/ 15 h 18"/>
                <a:gd name="T12" fmla="*/ 9 w 11"/>
                <a:gd name="T13" fmla="*/ 8 h 18"/>
                <a:gd name="T14" fmla="*/ 2 w 11"/>
                <a:gd name="T15" fmla="*/ 0 h 18"/>
                <a:gd name="T16" fmla="*/ 2 w 11"/>
                <a:gd name="T1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8">
                  <a:moveTo>
                    <a:pt x="2" y="0"/>
                  </a:moveTo>
                  <a:cubicBezTo>
                    <a:pt x="2" y="0"/>
                    <a:pt x="2" y="0"/>
                    <a:pt x="1" y="0"/>
                  </a:cubicBezTo>
                  <a:cubicBezTo>
                    <a:pt x="1" y="0"/>
                    <a:pt x="1" y="3"/>
                    <a:pt x="1" y="3"/>
                  </a:cubicBezTo>
                  <a:cubicBezTo>
                    <a:pt x="1" y="5"/>
                    <a:pt x="0" y="6"/>
                    <a:pt x="0" y="8"/>
                  </a:cubicBezTo>
                  <a:cubicBezTo>
                    <a:pt x="0" y="11"/>
                    <a:pt x="0" y="18"/>
                    <a:pt x="4" y="18"/>
                  </a:cubicBezTo>
                  <a:cubicBezTo>
                    <a:pt x="6" y="18"/>
                    <a:pt x="9" y="17"/>
                    <a:pt x="9" y="15"/>
                  </a:cubicBezTo>
                  <a:cubicBezTo>
                    <a:pt x="11" y="13"/>
                    <a:pt x="9" y="10"/>
                    <a:pt x="9" y="8"/>
                  </a:cubicBezTo>
                  <a:cubicBezTo>
                    <a:pt x="7" y="6"/>
                    <a:pt x="5" y="0"/>
                    <a:pt x="2" y="0"/>
                  </a:cubicBezTo>
                  <a:cubicBezTo>
                    <a:pt x="1" y="0"/>
                    <a:pt x="3" y="0"/>
                    <a:pt x="2"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94" name="Freeform 486"/>
            <p:cNvSpPr>
              <a:spLocks/>
            </p:cNvSpPr>
            <p:nvPr/>
          </p:nvSpPr>
          <p:spPr bwMode="auto">
            <a:xfrm>
              <a:off x="13664600" y="9606815"/>
              <a:ext cx="337947" cy="652333"/>
            </a:xfrm>
            <a:custGeom>
              <a:avLst/>
              <a:gdLst>
                <a:gd name="T0" fmla="*/ 31 w 36"/>
                <a:gd name="T1" fmla="*/ 2 h 70"/>
                <a:gd name="T2" fmla="*/ 29 w 36"/>
                <a:gd name="T3" fmla="*/ 0 h 70"/>
                <a:gd name="T4" fmla="*/ 28 w 36"/>
                <a:gd name="T5" fmla="*/ 3 h 70"/>
                <a:gd name="T6" fmla="*/ 26 w 36"/>
                <a:gd name="T7" fmla="*/ 8 h 70"/>
                <a:gd name="T8" fmla="*/ 23 w 36"/>
                <a:gd name="T9" fmla="*/ 8 h 70"/>
                <a:gd name="T10" fmla="*/ 23 w 36"/>
                <a:gd name="T11" fmla="*/ 10 h 70"/>
                <a:gd name="T12" fmla="*/ 22 w 36"/>
                <a:gd name="T13" fmla="*/ 12 h 70"/>
                <a:gd name="T14" fmla="*/ 23 w 36"/>
                <a:gd name="T15" fmla="*/ 13 h 70"/>
                <a:gd name="T16" fmla="*/ 21 w 36"/>
                <a:gd name="T17" fmla="*/ 14 h 70"/>
                <a:gd name="T18" fmla="*/ 19 w 36"/>
                <a:gd name="T19" fmla="*/ 16 h 70"/>
                <a:gd name="T20" fmla="*/ 15 w 36"/>
                <a:gd name="T21" fmla="*/ 18 h 70"/>
                <a:gd name="T22" fmla="*/ 15 w 36"/>
                <a:gd name="T23" fmla="*/ 19 h 70"/>
                <a:gd name="T24" fmla="*/ 13 w 36"/>
                <a:gd name="T25" fmla="*/ 19 h 70"/>
                <a:gd name="T26" fmla="*/ 8 w 36"/>
                <a:gd name="T27" fmla="*/ 21 h 70"/>
                <a:gd name="T28" fmla="*/ 6 w 36"/>
                <a:gd name="T29" fmla="*/ 21 h 70"/>
                <a:gd name="T30" fmla="*/ 4 w 36"/>
                <a:gd name="T31" fmla="*/ 27 h 70"/>
                <a:gd name="T32" fmla="*/ 4 w 36"/>
                <a:gd name="T33" fmla="*/ 44 h 70"/>
                <a:gd name="T34" fmla="*/ 0 w 36"/>
                <a:gd name="T35" fmla="*/ 51 h 70"/>
                <a:gd name="T36" fmla="*/ 0 w 36"/>
                <a:gd name="T37" fmla="*/ 55 h 70"/>
                <a:gd name="T38" fmla="*/ 2 w 36"/>
                <a:gd name="T39" fmla="*/ 59 h 70"/>
                <a:gd name="T40" fmla="*/ 5 w 36"/>
                <a:gd name="T41" fmla="*/ 68 h 70"/>
                <a:gd name="T42" fmla="*/ 16 w 36"/>
                <a:gd name="T43" fmla="*/ 68 h 70"/>
                <a:gd name="T44" fmla="*/ 24 w 36"/>
                <a:gd name="T45" fmla="*/ 50 h 70"/>
                <a:gd name="T46" fmla="*/ 31 w 36"/>
                <a:gd name="T47" fmla="*/ 30 h 70"/>
                <a:gd name="T48" fmla="*/ 32 w 36"/>
                <a:gd name="T49" fmla="*/ 23 h 70"/>
                <a:gd name="T50" fmla="*/ 34 w 36"/>
                <a:gd name="T51" fmla="*/ 19 h 70"/>
                <a:gd name="T52" fmla="*/ 36 w 36"/>
                <a:gd name="T53" fmla="*/ 17 h 70"/>
                <a:gd name="T54" fmla="*/ 35 w 36"/>
                <a:gd name="T55" fmla="*/ 11 h 70"/>
                <a:gd name="T56" fmla="*/ 31 w 36"/>
                <a:gd name="T57" fmla="*/ 2 h 70"/>
                <a:gd name="T58" fmla="*/ 31 w 36"/>
                <a:gd name="T59" fmla="*/ 2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6" h="70">
                  <a:moveTo>
                    <a:pt x="31" y="2"/>
                  </a:moveTo>
                  <a:cubicBezTo>
                    <a:pt x="31" y="2"/>
                    <a:pt x="30" y="0"/>
                    <a:pt x="29" y="0"/>
                  </a:cubicBezTo>
                  <a:cubicBezTo>
                    <a:pt x="29" y="1"/>
                    <a:pt x="28" y="2"/>
                    <a:pt x="28" y="3"/>
                  </a:cubicBezTo>
                  <a:cubicBezTo>
                    <a:pt x="27" y="5"/>
                    <a:pt x="27" y="6"/>
                    <a:pt x="26" y="8"/>
                  </a:cubicBezTo>
                  <a:cubicBezTo>
                    <a:pt x="25" y="9"/>
                    <a:pt x="24" y="8"/>
                    <a:pt x="23" y="8"/>
                  </a:cubicBezTo>
                  <a:cubicBezTo>
                    <a:pt x="23" y="8"/>
                    <a:pt x="24" y="9"/>
                    <a:pt x="23" y="10"/>
                  </a:cubicBezTo>
                  <a:cubicBezTo>
                    <a:pt x="23" y="11"/>
                    <a:pt x="22" y="11"/>
                    <a:pt x="22" y="12"/>
                  </a:cubicBezTo>
                  <a:cubicBezTo>
                    <a:pt x="22" y="12"/>
                    <a:pt x="23" y="13"/>
                    <a:pt x="23" y="13"/>
                  </a:cubicBezTo>
                  <a:cubicBezTo>
                    <a:pt x="23" y="14"/>
                    <a:pt x="22" y="13"/>
                    <a:pt x="21" y="14"/>
                  </a:cubicBezTo>
                  <a:cubicBezTo>
                    <a:pt x="20" y="14"/>
                    <a:pt x="20" y="15"/>
                    <a:pt x="19" y="16"/>
                  </a:cubicBezTo>
                  <a:cubicBezTo>
                    <a:pt x="18" y="17"/>
                    <a:pt x="17" y="17"/>
                    <a:pt x="15" y="18"/>
                  </a:cubicBezTo>
                  <a:cubicBezTo>
                    <a:pt x="14" y="18"/>
                    <a:pt x="16" y="19"/>
                    <a:pt x="15" y="19"/>
                  </a:cubicBezTo>
                  <a:cubicBezTo>
                    <a:pt x="15" y="20"/>
                    <a:pt x="13" y="18"/>
                    <a:pt x="13" y="19"/>
                  </a:cubicBezTo>
                  <a:cubicBezTo>
                    <a:pt x="11" y="20"/>
                    <a:pt x="10" y="20"/>
                    <a:pt x="8" y="21"/>
                  </a:cubicBezTo>
                  <a:cubicBezTo>
                    <a:pt x="7" y="21"/>
                    <a:pt x="6" y="20"/>
                    <a:pt x="6" y="21"/>
                  </a:cubicBezTo>
                  <a:cubicBezTo>
                    <a:pt x="5" y="23"/>
                    <a:pt x="5" y="25"/>
                    <a:pt x="4" y="27"/>
                  </a:cubicBezTo>
                  <a:cubicBezTo>
                    <a:pt x="3" y="32"/>
                    <a:pt x="8" y="39"/>
                    <a:pt x="4" y="44"/>
                  </a:cubicBezTo>
                  <a:cubicBezTo>
                    <a:pt x="3" y="46"/>
                    <a:pt x="1" y="48"/>
                    <a:pt x="0" y="51"/>
                  </a:cubicBezTo>
                  <a:cubicBezTo>
                    <a:pt x="0" y="52"/>
                    <a:pt x="0" y="54"/>
                    <a:pt x="0" y="55"/>
                  </a:cubicBezTo>
                  <a:cubicBezTo>
                    <a:pt x="1" y="56"/>
                    <a:pt x="3" y="57"/>
                    <a:pt x="2" y="59"/>
                  </a:cubicBezTo>
                  <a:cubicBezTo>
                    <a:pt x="1" y="62"/>
                    <a:pt x="2" y="66"/>
                    <a:pt x="5" y="68"/>
                  </a:cubicBezTo>
                  <a:cubicBezTo>
                    <a:pt x="8" y="70"/>
                    <a:pt x="11" y="70"/>
                    <a:pt x="16" y="68"/>
                  </a:cubicBezTo>
                  <a:cubicBezTo>
                    <a:pt x="21" y="66"/>
                    <a:pt x="22" y="55"/>
                    <a:pt x="24" y="50"/>
                  </a:cubicBezTo>
                  <a:cubicBezTo>
                    <a:pt x="26" y="43"/>
                    <a:pt x="29" y="37"/>
                    <a:pt x="31" y="30"/>
                  </a:cubicBezTo>
                  <a:cubicBezTo>
                    <a:pt x="31" y="28"/>
                    <a:pt x="31" y="25"/>
                    <a:pt x="32" y="23"/>
                  </a:cubicBezTo>
                  <a:cubicBezTo>
                    <a:pt x="33" y="22"/>
                    <a:pt x="31" y="14"/>
                    <a:pt x="34" y="19"/>
                  </a:cubicBezTo>
                  <a:cubicBezTo>
                    <a:pt x="35" y="20"/>
                    <a:pt x="35" y="18"/>
                    <a:pt x="36" y="17"/>
                  </a:cubicBezTo>
                  <a:cubicBezTo>
                    <a:pt x="36" y="15"/>
                    <a:pt x="35" y="13"/>
                    <a:pt x="35" y="11"/>
                  </a:cubicBezTo>
                  <a:cubicBezTo>
                    <a:pt x="34" y="9"/>
                    <a:pt x="33" y="4"/>
                    <a:pt x="31" y="2"/>
                  </a:cubicBezTo>
                  <a:cubicBezTo>
                    <a:pt x="30" y="1"/>
                    <a:pt x="32" y="2"/>
                    <a:pt x="31"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95" name="Freeform 487"/>
            <p:cNvSpPr>
              <a:spLocks/>
            </p:cNvSpPr>
            <p:nvPr/>
          </p:nvSpPr>
          <p:spPr bwMode="auto">
            <a:xfrm>
              <a:off x="14414280" y="5028676"/>
              <a:ext cx="101827" cy="76745"/>
            </a:xfrm>
            <a:custGeom>
              <a:avLst/>
              <a:gdLst>
                <a:gd name="T0" fmla="*/ 9 w 11"/>
                <a:gd name="T1" fmla="*/ 7 h 8"/>
                <a:gd name="T2" fmla="*/ 8 w 11"/>
                <a:gd name="T3" fmla="*/ 4 h 8"/>
                <a:gd name="T4" fmla="*/ 3 w 11"/>
                <a:gd name="T5" fmla="*/ 0 h 8"/>
                <a:gd name="T6" fmla="*/ 1 w 11"/>
                <a:gd name="T7" fmla="*/ 2 h 8"/>
                <a:gd name="T8" fmla="*/ 3 w 11"/>
                <a:gd name="T9" fmla="*/ 5 h 8"/>
                <a:gd name="T10" fmla="*/ 9 w 11"/>
                <a:gd name="T11" fmla="*/ 7 h 8"/>
                <a:gd name="T12" fmla="*/ 9 w 11"/>
                <a:gd name="T13" fmla="*/ 7 h 8"/>
              </a:gdLst>
              <a:ahLst/>
              <a:cxnLst>
                <a:cxn ang="0">
                  <a:pos x="T0" y="T1"/>
                </a:cxn>
                <a:cxn ang="0">
                  <a:pos x="T2" y="T3"/>
                </a:cxn>
                <a:cxn ang="0">
                  <a:pos x="T4" y="T5"/>
                </a:cxn>
                <a:cxn ang="0">
                  <a:pos x="T6" y="T7"/>
                </a:cxn>
                <a:cxn ang="0">
                  <a:pos x="T8" y="T9"/>
                </a:cxn>
                <a:cxn ang="0">
                  <a:pos x="T10" y="T11"/>
                </a:cxn>
                <a:cxn ang="0">
                  <a:pos x="T12" y="T13"/>
                </a:cxn>
              </a:cxnLst>
              <a:rect l="0" t="0" r="r" b="b"/>
              <a:pathLst>
                <a:path w="11" h="8">
                  <a:moveTo>
                    <a:pt x="9" y="7"/>
                  </a:moveTo>
                  <a:cubicBezTo>
                    <a:pt x="11" y="8"/>
                    <a:pt x="9" y="5"/>
                    <a:pt x="8" y="4"/>
                  </a:cubicBezTo>
                  <a:cubicBezTo>
                    <a:pt x="7" y="3"/>
                    <a:pt x="4" y="1"/>
                    <a:pt x="3" y="0"/>
                  </a:cubicBezTo>
                  <a:cubicBezTo>
                    <a:pt x="2" y="0"/>
                    <a:pt x="1" y="1"/>
                    <a:pt x="1" y="2"/>
                  </a:cubicBezTo>
                  <a:cubicBezTo>
                    <a:pt x="0" y="3"/>
                    <a:pt x="2" y="4"/>
                    <a:pt x="3" y="5"/>
                  </a:cubicBezTo>
                  <a:cubicBezTo>
                    <a:pt x="5" y="6"/>
                    <a:pt x="7" y="7"/>
                    <a:pt x="9" y="7"/>
                  </a:cubicBezTo>
                  <a:cubicBezTo>
                    <a:pt x="10" y="7"/>
                    <a:pt x="7" y="7"/>
                    <a:pt x="9" y="7"/>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96" name="Freeform 488"/>
            <p:cNvSpPr>
              <a:spLocks/>
            </p:cNvSpPr>
            <p:nvPr/>
          </p:nvSpPr>
          <p:spPr bwMode="auto">
            <a:xfrm>
              <a:off x="13925808" y="5086235"/>
              <a:ext cx="101826" cy="92980"/>
            </a:xfrm>
            <a:custGeom>
              <a:avLst/>
              <a:gdLst>
                <a:gd name="T0" fmla="*/ 10 w 11"/>
                <a:gd name="T1" fmla="*/ 6 h 10"/>
                <a:gd name="T2" fmla="*/ 6 w 11"/>
                <a:gd name="T3" fmla="*/ 10 h 10"/>
                <a:gd name="T4" fmla="*/ 0 w 11"/>
                <a:gd name="T5" fmla="*/ 6 h 10"/>
                <a:gd name="T6" fmla="*/ 10 w 11"/>
                <a:gd name="T7" fmla="*/ 6 h 10"/>
                <a:gd name="T8" fmla="*/ 10 w 11"/>
                <a:gd name="T9" fmla="*/ 6 h 10"/>
              </a:gdLst>
              <a:ahLst/>
              <a:cxnLst>
                <a:cxn ang="0">
                  <a:pos x="T0" y="T1"/>
                </a:cxn>
                <a:cxn ang="0">
                  <a:pos x="T2" y="T3"/>
                </a:cxn>
                <a:cxn ang="0">
                  <a:pos x="T4" y="T5"/>
                </a:cxn>
                <a:cxn ang="0">
                  <a:pos x="T6" y="T7"/>
                </a:cxn>
                <a:cxn ang="0">
                  <a:pos x="T8" y="T9"/>
                </a:cxn>
              </a:cxnLst>
              <a:rect l="0" t="0" r="r" b="b"/>
              <a:pathLst>
                <a:path w="11" h="10">
                  <a:moveTo>
                    <a:pt x="10" y="6"/>
                  </a:moveTo>
                  <a:cubicBezTo>
                    <a:pt x="10" y="8"/>
                    <a:pt x="7" y="9"/>
                    <a:pt x="6" y="10"/>
                  </a:cubicBezTo>
                  <a:cubicBezTo>
                    <a:pt x="4" y="10"/>
                    <a:pt x="0" y="9"/>
                    <a:pt x="0" y="6"/>
                  </a:cubicBezTo>
                  <a:cubicBezTo>
                    <a:pt x="1" y="0"/>
                    <a:pt x="11" y="6"/>
                    <a:pt x="10" y="6"/>
                  </a:cubicBezTo>
                  <a:cubicBezTo>
                    <a:pt x="10" y="7"/>
                    <a:pt x="11" y="5"/>
                    <a:pt x="10" y="6"/>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97" name="Freeform 489"/>
            <p:cNvSpPr>
              <a:spLocks/>
            </p:cNvSpPr>
            <p:nvPr/>
          </p:nvSpPr>
          <p:spPr bwMode="auto">
            <a:xfrm>
              <a:off x="14945549" y="4767447"/>
              <a:ext cx="82642" cy="47228"/>
            </a:xfrm>
            <a:custGeom>
              <a:avLst/>
              <a:gdLst>
                <a:gd name="T0" fmla="*/ 9 w 9"/>
                <a:gd name="T1" fmla="*/ 3 h 5"/>
                <a:gd name="T2" fmla="*/ 4 w 9"/>
                <a:gd name="T3" fmla="*/ 5 h 5"/>
                <a:gd name="T4" fmla="*/ 1 w 9"/>
                <a:gd name="T5" fmla="*/ 1 h 5"/>
                <a:gd name="T6" fmla="*/ 6 w 9"/>
                <a:gd name="T7" fmla="*/ 1 h 5"/>
                <a:gd name="T8" fmla="*/ 9 w 9"/>
                <a:gd name="T9" fmla="*/ 3 h 5"/>
              </a:gdLst>
              <a:ahLst/>
              <a:cxnLst>
                <a:cxn ang="0">
                  <a:pos x="T0" y="T1"/>
                </a:cxn>
                <a:cxn ang="0">
                  <a:pos x="T2" y="T3"/>
                </a:cxn>
                <a:cxn ang="0">
                  <a:pos x="T4" y="T5"/>
                </a:cxn>
                <a:cxn ang="0">
                  <a:pos x="T6" y="T7"/>
                </a:cxn>
                <a:cxn ang="0">
                  <a:pos x="T8" y="T9"/>
                </a:cxn>
              </a:cxnLst>
              <a:rect l="0" t="0" r="r" b="b"/>
              <a:pathLst>
                <a:path w="9" h="5">
                  <a:moveTo>
                    <a:pt x="9" y="3"/>
                  </a:moveTo>
                  <a:cubicBezTo>
                    <a:pt x="7" y="4"/>
                    <a:pt x="6" y="4"/>
                    <a:pt x="4" y="5"/>
                  </a:cubicBezTo>
                  <a:cubicBezTo>
                    <a:pt x="2" y="5"/>
                    <a:pt x="0" y="3"/>
                    <a:pt x="1" y="1"/>
                  </a:cubicBezTo>
                  <a:cubicBezTo>
                    <a:pt x="1" y="0"/>
                    <a:pt x="5" y="0"/>
                    <a:pt x="6" y="1"/>
                  </a:cubicBezTo>
                  <a:cubicBezTo>
                    <a:pt x="7" y="1"/>
                    <a:pt x="8" y="3"/>
                    <a:pt x="9" y="3"/>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98" name="Freeform 490"/>
            <p:cNvSpPr>
              <a:spLocks/>
            </p:cNvSpPr>
            <p:nvPr/>
          </p:nvSpPr>
          <p:spPr bwMode="auto">
            <a:xfrm>
              <a:off x="16812370" y="4675944"/>
              <a:ext cx="91496" cy="44276"/>
            </a:xfrm>
            <a:custGeom>
              <a:avLst/>
              <a:gdLst>
                <a:gd name="T0" fmla="*/ 6 w 10"/>
                <a:gd name="T1" fmla="*/ 5 h 5"/>
                <a:gd name="T2" fmla="*/ 1 w 10"/>
                <a:gd name="T3" fmla="*/ 4 h 5"/>
                <a:gd name="T4" fmla="*/ 4 w 10"/>
                <a:gd name="T5" fmla="*/ 1 h 5"/>
                <a:gd name="T6" fmla="*/ 9 w 10"/>
                <a:gd name="T7" fmla="*/ 1 h 5"/>
                <a:gd name="T8" fmla="*/ 6 w 10"/>
                <a:gd name="T9" fmla="*/ 5 h 5"/>
                <a:gd name="T10" fmla="*/ 6 w 10"/>
                <a:gd name="T11" fmla="*/ 5 h 5"/>
              </a:gdLst>
              <a:ahLst/>
              <a:cxnLst>
                <a:cxn ang="0">
                  <a:pos x="T0" y="T1"/>
                </a:cxn>
                <a:cxn ang="0">
                  <a:pos x="T2" y="T3"/>
                </a:cxn>
                <a:cxn ang="0">
                  <a:pos x="T4" y="T5"/>
                </a:cxn>
                <a:cxn ang="0">
                  <a:pos x="T6" y="T7"/>
                </a:cxn>
                <a:cxn ang="0">
                  <a:pos x="T8" y="T9"/>
                </a:cxn>
                <a:cxn ang="0">
                  <a:pos x="T10" y="T11"/>
                </a:cxn>
              </a:cxnLst>
              <a:rect l="0" t="0" r="r" b="b"/>
              <a:pathLst>
                <a:path w="10" h="5">
                  <a:moveTo>
                    <a:pt x="6" y="5"/>
                  </a:moveTo>
                  <a:cubicBezTo>
                    <a:pt x="4" y="5"/>
                    <a:pt x="2" y="4"/>
                    <a:pt x="1" y="4"/>
                  </a:cubicBezTo>
                  <a:cubicBezTo>
                    <a:pt x="0" y="3"/>
                    <a:pt x="3" y="1"/>
                    <a:pt x="4" y="1"/>
                  </a:cubicBezTo>
                  <a:cubicBezTo>
                    <a:pt x="5" y="0"/>
                    <a:pt x="8" y="0"/>
                    <a:pt x="9" y="1"/>
                  </a:cubicBezTo>
                  <a:cubicBezTo>
                    <a:pt x="10" y="2"/>
                    <a:pt x="7" y="5"/>
                    <a:pt x="6" y="5"/>
                  </a:cubicBezTo>
                  <a:cubicBezTo>
                    <a:pt x="4" y="5"/>
                    <a:pt x="6" y="5"/>
                    <a:pt x="6" y="5"/>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99" name="Freeform 491"/>
            <p:cNvSpPr>
              <a:spLocks/>
            </p:cNvSpPr>
            <p:nvPr/>
          </p:nvSpPr>
          <p:spPr bwMode="auto">
            <a:xfrm>
              <a:off x="15869367" y="3999997"/>
              <a:ext cx="57555" cy="19187"/>
            </a:xfrm>
            <a:custGeom>
              <a:avLst/>
              <a:gdLst>
                <a:gd name="T0" fmla="*/ 6 w 6"/>
                <a:gd name="T1" fmla="*/ 1 h 2"/>
                <a:gd name="T2" fmla="*/ 0 w 6"/>
                <a:gd name="T3" fmla="*/ 1 h 2"/>
                <a:gd name="T4" fmla="*/ 6 w 6"/>
                <a:gd name="T5" fmla="*/ 1 h 2"/>
              </a:gdLst>
              <a:ahLst/>
              <a:cxnLst>
                <a:cxn ang="0">
                  <a:pos x="T0" y="T1"/>
                </a:cxn>
                <a:cxn ang="0">
                  <a:pos x="T2" y="T3"/>
                </a:cxn>
                <a:cxn ang="0">
                  <a:pos x="T4" y="T5"/>
                </a:cxn>
              </a:cxnLst>
              <a:rect l="0" t="0" r="r" b="b"/>
              <a:pathLst>
                <a:path w="6" h="2">
                  <a:moveTo>
                    <a:pt x="6" y="1"/>
                  </a:moveTo>
                  <a:cubicBezTo>
                    <a:pt x="6" y="2"/>
                    <a:pt x="0" y="2"/>
                    <a:pt x="0" y="1"/>
                  </a:cubicBezTo>
                  <a:cubicBezTo>
                    <a:pt x="0" y="0"/>
                    <a:pt x="6" y="0"/>
                    <a:pt x="6"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00" name="Freeform 492"/>
            <p:cNvSpPr>
              <a:spLocks/>
            </p:cNvSpPr>
            <p:nvPr/>
          </p:nvSpPr>
          <p:spPr bwMode="auto">
            <a:xfrm>
              <a:off x="15346952" y="4805820"/>
              <a:ext cx="54603" cy="38373"/>
            </a:xfrm>
            <a:custGeom>
              <a:avLst/>
              <a:gdLst>
                <a:gd name="T0" fmla="*/ 5 w 6"/>
                <a:gd name="T1" fmla="*/ 4 h 4"/>
                <a:gd name="T2" fmla="*/ 2 w 6"/>
                <a:gd name="T3" fmla="*/ 1 h 4"/>
                <a:gd name="T4" fmla="*/ 5 w 6"/>
                <a:gd name="T5" fmla="*/ 4 h 4"/>
              </a:gdLst>
              <a:ahLst/>
              <a:cxnLst>
                <a:cxn ang="0">
                  <a:pos x="T0" y="T1"/>
                </a:cxn>
                <a:cxn ang="0">
                  <a:pos x="T2" y="T3"/>
                </a:cxn>
                <a:cxn ang="0">
                  <a:pos x="T4" y="T5"/>
                </a:cxn>
              </a:cxnLst>
              <a:rect l="0" t="0" r="r" b="b"/>
              <a:pathLst>
                <a:path w="6" h="4">
                  <a:moveTo>
                    <a:pt x="5" y="4"/>
                  </a:moveTo>
                  <a:cubicBezTo>
                    <a:pt x="4" y="4"/>
                    <a:pt x="0" y="3"/>
                    <a:pt x="2" y="1"/>
                  </a:cubicBezTo>
                  <a:cubicBezTo>
                    <a:pt x="5" y="0"/>
                    <a:pt x="6" y="4"/>
                    <a:pt x="5"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01" name="Freeform 493"/>
            <p:cNvSpPr>
              <a:spLocks/>
            </p:cNvSpPr>
            <p:nvPr/>
          </p:nvSpPr>
          <p:spPr bwMode="auto">
            <a:xfrm>
              <a:off x="12098832" y="6892696"/>
              <a:ext cx="53127" cy="101835"/>
            </a:xfrm>
            <a:custGeom>
              <a:avLst/>
              <a:gdLst>
                <a:gd name="T0" fmla="*/ 5 w 6"/>
                <a:gd name="T1" fmla="*/ 1 h 11"/>
                <a:gd name="T2" fmla="*/ 5 w 6"/>
                <a:gd name="T3" fmla="*/ 7 h 11"/>
                <a:gd name="T4" fmla="*/ 3 w 6"/>
                <a:gd name="T5" fmla="*/ 10 h 11"/>
                <a:gd name="T6" fmla="*/ 1 w 6"/>
                <a:gd name="T7" fmla="*/ 4 h 11"/>
                <a:gd name="T8" fmla="*/ 5 w 6"/>
                <a:gd name="T9" fmla="*/ 1 h 11"/>
                <a:gd name="T10" fmla="*/ 5 w 6"/>
                <a:gd name="T11" fmla="*/ 1 h 11"/>
              </a:gdLst>
              <a:ahLst/>
              <a:cxnLst>
                <a:cxn ang="0">
                  <a:pos x="T0" y="T1"/>
                </a:cxn>
                <a:cxn ang="0">
                  <a:pos x="T2" y="T3"/>
                </a:cxn>
                <a:cxn ang="0">
                  <a:pos x="T4" y="T5"/>
                </a:cxn>
                <a:cxn ang="0">
                  <a:pos x="T6" y="T7"/>
                </a:cxn>
                <a:cxn ang="0">
                  <a:pos x="T8" y="T9"/>
                </a:cxn>
                <a:cxn ang="0">
                  <a:pos x="T10" y="T11"/>
                </a:cxn>
              </a:cxnLst>
              <a:rect l="0" t="0" r="r" b="b"/>
              <a:pathLst>
                <a:path w="6" h="11">
                  <a:moveTo>
                    <a:pt x="5" y="1"/>
                  </a:moveTo>
                  <a:cubicBezTo>
                    <a:pt x="5" y="3"/>
                    <a:pt x="6" y="5"/>
                    <a:pt x="5" y="7"/>
                  </a:cubicBezTo>
                  <a:cubicBezTo>
                    <a:pt x="4" y="8"/>
                    <a:pt x="5" y="11"/>
                    <a:pt x="3" y="10"/>
                  </a:cubicBezTo>
                  <a:cubicBezTo>
                    <a:pt x="1" y="8"/>
                    <a:pt x="0" y="6"/>
                    <a:pt x="1" y="4"/>
                  </a:cubicBezTo>
                  <a:cubicBezTo>
                    <a:pt x="1" y="3"/>
                    <a:pt x="5" y="0"/>
                    <a:pt x="5" y="1"/>
                  </a:cubicBezTo>
                  <a:cubicBezTo>
                    <a:pt x="5" y="2"/>
                    <a:pt x="5" y="0"/>
                    <a:pt x="5"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02" name="Freeform 494"/>
            <p:cNvSpPr>
              <a:spLocks/>
            </p:cNvSpPr>
            <p:nvPr/>
          </p:nvSpPr>
          <p:spPr bwMode="auto">
            <a:xfrm>
              <a:off x="12079647" y="6984199"/>
              <a:ext cx="82642" cy="140208"/>
            </a:xfrm>
            <a:custGeom>
              <a:avLst/>
              <a:gdLst>
                <a:gd name="T0" fmla="*/ 7 w 9"/>
                <a:gd name="T1" fmla="*/ 3 h 15"/>
                <a:gd name="T2" fmla="*/ 5 w 9"/>
                <a:gd name="T3" fmla="*/ 2 h 15"/>
                <a:gd name="T4" fmla="*/ 0 w 9"/>
                <a:gd name="T5" fmla="*/ 2 h 15"/>
                <a:gd name="T6" fmla="*/ 1 w 9"/>
                <a:gd name="T7" fmla="*/ 8 h 15"/>
                <a:gd name="T8" fmla="*/ 2 w 9"/>
                <a:gd name="T9" fmla="*/ 13 h 15"/>
                <a:gd name="T10" fmla="*/ 4 w 9"/>
                <a:gd name="T11" fmla="*/ 14 h 15"/>
                <a:gd name="T12" fmla="*/ 8 w 9"/>
                <a:gd name="T13" fmla="*/ 10 h 15"/>
                <a:gd name="T14" fmla="*/ 7 w 9"/>
                <a:gd name="T15" fmla="*/ 3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15">
                  <a:moveTo>
                    <a:pt x="7" y="3"/>
                  </a:moveTo>
                  <a:cubicBezTo>
                    <a:pt x="6" y="3"/>
                    <a:pt x="7" y="0"/>
                    <a:pt x="5" y="2"/>
                  </a:cubicBezTo>
                  <a:cubicBezTo>
                    <a:pt x="2" y="4"/>
                    <a:pt x="3" y="4"/>
                    <a:pt x="0" y="2"/>
                  </a:cubicBezTo>
                  <a:cubicBezTo>
                    <a:pt x="0" y="2"/>
                    <a:pt x="1" y="8"/>
                    <a:pt x="1" y="8"/>
                  </a:cubicBezTo>
                  <a:cubicBezTo>
                    <a:pt x="2" y="10"/>
                    <a:pt x="2" y="11"/>
                    <a:pt x="2" y="13"/>
                  </a:cubicBezTo>
                  <a:cubicBezTo>
                    <a:pt x="2" y="14"/>
                    <a:pt x="2" y="15"/>
                    <a:pt x="4" y="14"/>
                  </a:cubicBezTo>
                  <a:cubicBezTo>
                    <a:pt x="6" y="13"/>
                    <a:pt x="8" y="13"/>
                    <a:pt x="8" y="10"/>
                  </a:cubicBezTo>
                  <a:cubicBezTo>
                    <a:pt x="8" y="9"/>
                    <a:pt x="9" y="3"/>
                    <a:pt x="7" y="3"/>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03" name="Freeform 495"/>
            <p:cNvSpPr>
              <a:spLocks/>
            </p:cNvSpPr>
            <p:nvPr/>
          </p:nvSpPr>
          <p:spPr bwMode="auto">
            <a:xfrm>
              <a:off x="12272970" y="7153925"/>
              <a:ext cx="150526" cy="91504"/>
            </a:xfrm>
            <a:custGeom>
              <a:avLst/>
              <a:gdLst>
                <a:gd name="T0" fmla="*/ 5 w 16"/>
                <a:gd name="T1" fmla="*/ 1 h 10"/>
                <a:gd name="T2" fmla="*/ 0 w 16"/>
                <a:gd name="T3" fmla="*/ 2 h 10"/>
                <a:gd name="T4" fmla="*/ 3 w 16"/>
                <a:gd name="T5" fmla="*/ 5 h 10"/>
                <a:gd name="T6" fmla="*/ 8 w 16"/>
                <a:gd name="T7" fmla="*/ 7 h 10"/>
                <a:gd name="T8" fmla="*/ 14 w 16"/>
                <a:gd name="T9" fmla="*/ 8 h 10"/>
                <a:gd name="T10" fmla="*/ 13 w 16"/>
                <a:gd name="T11" fmla="*/ 4 h 10"/>
                <a:gd name="T12" fmla="*/ 15 w 16"/>
                <a:gd name="T13" fmla="*/ 1 h 10"/>
                <a:gd name="T14" fmla="*/ 11 w 16"/>
                <a:gd name="T15" fmla="*/ 1 h 10"/>
                <a:gd name="T16" fmla="*/ 5 w 16"/>
                <a:gd name="T17" fmla="*/ 1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0">
                  <a:moveTo>
                    <a:pt x="5" y="1"/>
                  </a:moveTo>
                  <a:cubicBezTo>
                    <a:pt x="4" y="1"/>
                    <a:pt x="1" y="1"/>
                    <a:pt x="0" y="2"/>
                  </a:cubicBezTo>
                  <a:cubicBezTo>
                    <a:pt x="0" y="3"/>
                    <a:pt x="2" y="4"/>
                    <a:pt x="3" y="5"/>
                  </a:cubicBezTo>
                  <a:cubicBezTo>
                    <a:pt x="5" y="5"/>
                    <a:pt x="7" y="6"/>
                    <a:pt x="8" y="7"/>
                  </a:cubicBezTo>
                  <a:cubicBezTo>
                    <a:pt x="10" y="8"/>
                    <a:pt x="12" y="10"/>
                    <a:pt x="14" y="8"/>
                  </a:cubicBezTo>
                  <a:cubicBezTo>
                    <a:pt x="16" y="7"/>
                    <a:pt x="12" y="6"/>
                    <a:pt x="13" y="4"/>
                  </a:cubicBezTo>
                  <a:cubicBezTo>
                    <a:pt x="13" y="4"/>
                    <a:pt x="16" y="2"/>
                    <a:pt x="15" y="1"/>
                  </a:cubicBezTo>
                  <a:cubicBezTo>
                    <a:pt x="15" y="0"/>
                    <a:pt x="11" y="1"/>
                    <a:pt x="11" y="1"/>
                  </a:cubicBezTo>
                  <a:cubicBezTo>
                    <a:pt x="9" y="2"/>
                    <a:pt x="7" y="1"/>
                    <a:pt x="5"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04" name="Freeform 496"/>
            <p:cNvSpPr>
              <a:spLocks/>
            </p:cNvSpPr>
            <p:nvPr/>
          </p:nvSpPr>
          <p:spPr bwMode="auto">
            <a:xfrm>
              <a:off x="13161370" y="7283801"/>
              <a:ext cx="121011" cy="67890"/>
            </a:xfrm>
            <a:custGeom>
              <a:avLst/>
              <a:gdLst>
                <a:gd name="T0" fmla="*/ 12 w 13"/>
                <a:gd name="T1" fmla="*/ 1 h 7"/>
                <a:gd name="T2" fmla="*/ 10 w 13"/>
                <a:gd name="T3" fmla="*/ 2 h 7"/>
                <a:gd name="T4" fmla="*/ 10 w 13"/>
                <a:gd name="T5" fmla="*/ 5 h 7"/>
                <a:gd name="T6" fmla="*/ 6 w 13"/>
                <a:gd name="T7" fmla="*/ 6 h 7"/>
                <a:gd name="T8" fmla="*/ 2 w 13"/>
                <a:gd name="T9" fmla="*/ 6 h 7"/>
                <a:gd name="T10" fmla="*/ 5 w 13"/>
                <a:gd name="T11" fmla="*/ 3 h 7"/>
                <a:gd name="T12" fmla="*/ 12 w 13"/>
                <a:gd name="T13" fmla="*/ 1 h 7"/>
                <a:gd name="T14" fmla="*/ 12 w 13"/>
                <a:gd name="T15" fmla="*/ 1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7">
                  <a:moveTo>
                    <a:pt x="12" y="1"/>
                  </a:moveTo>
                  <a:cubicBezTo>
                    <a:pt x="12" y="1"/>
                    <a:pt x="10" y="2"/>
                    <a:pt x="10" y="2"/>
                  </a:cubicBezTo>
                  <a:cubicBezTo>
                    <a:pt x="9" y="3"/>
                    <a:pt x="10" y="5"/>
                    <a:pt x="10" y="5"/>
                  </a:cubicBezTo>
                  <a:cubicBezTo>
                    <a:pt x="9" y="5"/>
                    <a:pt x="7" y="5"/>
                    <a:pt x="6" y="6"/>
                  </a:cubicBezTo>
                  <a:cubicBezTo>
                    <a:pt x="4" y="7"/>
                    <a:pt x="3" y="7"/>
                    <a:pt x="2" y="6"/>
                  </a:cubicBezTo>
                  <a:cubicBezTo>
                    <a:pt x="0" y="4"/>
                    <a:pt x="4" y="3"/>
                    <a:pt x="5" y="3"/>
                  </a:cubicBezTo>
                  <a:cubicBezTo>
                    <a:pt x="7" y="3"/>
                    <a:pt x="10" y="2"/>
                    <a:pt x="12" y="1"/>
                  </a:cubicBezTo>
                  <a:cubicBezTo>
                    <a:pt x="13" y="0"/>
                    <a:pt x="11" y="2"/>
                    <a:pt x="12"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05" name="Freeform 497"/>
            <p:cNvSpPr>
              <a:spLocks/>
            </p:cNvSpPr>
            <p:nvPr/>
          </p:nvSpPr>
          <p:spPr bwMode="auto">
            <a:xfrm>
              <a:off x="12761442" y="7294131"/>
              <a:ext cx="138720" cy="38373"/>
            </a:xfrm>
            <a:custGeom>
              <a:avLst/>
              <a:gdLst>
                <a:gd name="T0" fmla="*/ 8 w 15"/>
                <a:gd name="T1" fmla="*/ 4 h 4"/>
                <a:gd name="T2" fmla="*/ 1 w 15"/>
                <a:gd name="T3" fmla="*/ 1 h 4"/>
                <a:gd name="T4" fmla="*/ 7 w 15"/>
                <a:gd name="T5" fmla="*/ 1 h 4"/>
                <a:gd name="T6" fmla="*/ 15 w 15"/>
                <a:gd name="T7" fmla="*/ 2 h 4"/>
                <a:gd name="T8" fmla="*/ 13 w 15"/>
                <a:gd name="T9" fmla="*/ 3 h 4"/>
                <a:gd name="T10" fmla="*/ 8 w 15"/>
                <a:gd name="T11" fmla="*/ 4 h 4"/>
                <a:gd name="T12" fmla="*/ 8 w 15"/>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15" h="4">
                  <a:moveTo>
                    <a:pt x="8" y="4"/>
                  </a:moveTo>
                  <a:cubicBezTo>
                    <a:pt x="7" y="4"/>
                    <a:pt x="0" y="2"/>
                    <a:pt x="1" y="1"/>
                  </a:cubicBezTo>
                  <a:cubicBezTo>
                    <a:pt x="1" y="0"/>
                    <a:pt x="7" y="1"/>
                    <a:pt x="7" y="1"/>
                  </a:cubicBezTo>
                  <a:cubicBezTo>
                    <a:pt x="10" y="2"/>
                    <a:pt x="12" y="2"/>
                    <a:pt x="15" y="2"/>
                  </a:cubicBezTo>
                  <a:cubicBezTo>
                    <a:pt x="15" y="2"/>
                    <a:pt x="13" y="3"/>
                    <a:pt x="13" y="3"/>
                  </a:cubicBezTo>
                  <a:cubicBezTo>
                    <a:pt x="12" y="4"/>
                    <a:pt x="10" y="4"/>
                    <a:pt x="8" y="4"/>
                  </a:cubicBezTo>
                  <a:cubicBezTo>
                    <a:pt x="6" y="4"/>
                    <a:pt x="9" y="4"/>
                    <a:pt x="8"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06" name="Freeform 498"/>
            <p:cNvSpPr>
              <a:spLocks/>
            </p:cNvSpPr>
            <p:nvPr/>
          </p:nvSpPr>
          <p:spPr bwMode="auto">
            <a:xfrm>
              <a:off x="12693558" y="5917148"/>
              <a:ext cx="67884" cy="67890"/>
            </a:xfrm>
            <a:custGeom>
              <a:avLst/>
              <a:gdLst>
                <a:gd name="T0" fmla="*/ 1 w 7"/>
                <a:gd name="T1" fmla="*/ 4 h 7"/>
                <a:gd name="T2" fmla="*/ 1 w 7"/>
                <a:gd name="T3" fmla="*/ 1 h 7"/>
                <a:gd name="T4" fmla="*/ 7 w 7"/>
                <a:gd name="T5" fmla="*/ 1 h 7"/>
                <a:gd name="T6" fmla="*/ 1 w 7"/>
                <a:gd name="T7" fmla="*/ 4 h 7"/>
                <a:gd name="T8" fmla="*/ 1 w 7"/>
                <a:gd name="T9" fmla="*/ 4 h 7"/>
              </a:gdLst>
              <a:ahLst/>
              <a:cxnLst>
                <a:cxn ang="0">
                  <a:pos x="T0" y="T1"/>
                </a:cxn>
                <a:cxn ang="0">
                  <a:pos x="T2" y="T3"/>
                </a:cxn>
                <a:cxn ang="0">
                  <a:pos x="T4" y="T5"/>
                </a:cxn>
                <a:cxn ang="0">
                  <a:pos x="T6" y="T7"/>
                </a:cxn>
                <a:cxn ang="0">
                  <a:pos x="T8" y="T9"/>
                </a:cxn>
              </a:cxnLst>
              <a:rect l="0" t="0" r="r" b="b"/>
              <a:pathLst>
                <a:path w="7" h="7">
                  <a:moveTo>
                    <a:pt x="1" y="4"/>
                  </a:moveTo>
                  <a:cubicBezTo>
                    <a:pt x="1" y="3"/>
                    <a:pt x="0" y="1"/>
                    <a:pt x="1" y="1"/>
                  </a:cubicBezTo>
                  <a:cubicBezTo>
                    <a:pt x="2" y="1"/>
                    <a:pt x="7" y="0"/>
                    <a:pt x="7" y="1"/>
                  </a:cubicBezTo>
                  <a:cubicBezTo>
                    <a:pt x="7" y="2"/>
                    <a:pt x="2" y="6"/>
                    <a:pt x="1" y="4"/>
                  </a:cubicBezTo>
                  <a:cubicBezTo>
                    <a:pt x="1" y="1"/>
                    <a:pt x="2" y="7"/>
                    <a:pt x="1"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07" name="Freeform 499"/>
            <p:cNvSpPr>
              <a:spLocks/>
            </p:cNvSpPr>
            <p:nvPr/>
          </p:nvSpPr>
          <p:spPr bwMode="auto">
            <a:xfrm>
              <a:off x="12703889" y="5892058"/>
              <a:ext cx="47224" cy="25090"/>
            </a:xfrm>
            <a:custGeom>
              <a:avLst/>
              <a:gdLst>
                <a:gd name="T0" fmla="*/ 3 w 5"/>
                <a:gd name="T1" fmla="*/ 2 h 3"/>
                <a:gd name="T2" fmla="*/ 0 w 5"/>
                <a:gd name="T3" fmla="*/ 1 h 3"/>
                <a:gd name="T4" fmla="*/ 4 w 5"/>
                <a:gd name="T5" fmla="*/ 1 h 3"/>
                <a:gd name="T6" fmla="*/ 3 w 5"/>
                <a:gd name="T7" fmla="*/ 2 h 3"/>
                <a:gd name="T8" fmla="*/ 3 w 5"/>
                <a:gd name="T9" fmla="*/ 2 h 3"/>
              </a:gdLst>
              <a:ahLst/>
              <a:cxnLst>
                <a:cxn ang="0">
                  <a:pos x="T0" y="T1"/>
                </a:cxn>
                <a:cxn ang="0">
                  <a:pos x="T2" y="T3"/>
                </a:cxn>
                <a:cxn ang="0">
                  <a:pos x="T4" y="T5"/>
                </a:cxn>
                <a:cxn ang="0">
                  <a:pos x="T6" y="T7"/>
                </a:cxn>
                <a:cxn ang="0">
                  <a:pos x="T8" y="T9"/>
                </a:cxn>
              </a:cxnLst>
              <a:rect l="0" t="0" r="r" b="b"/>
              <a:pathLst>
                <a:path w="5" h="3">
                  <a:moveTo>
                    <a:pt x="3" y="2"/>
                  </a:moveTo>
                  <a:cubicBezTo>
                    <a:pt x="2" y="2"/>
                    <a:pt x="0" y="1"/>
                    <a:pt x="0" y="1"/>
                  </a:cubicBezTo>
                  <a:cubicBezTo>
                    <a:pt x="0" y="1"/>
                    <a:pt x="4" y="0"/>
                    <a:pt x="4" y="1"/>
                  </a:cubicBezTo>
                  <a:cubicBezTo>
                    <a:pt x="5" y="2"/>
                    <a:pt x="4" y="3"/>
                    <a:pt x="3" y="2"/>
                  </a:cubicBezTo>
                  <a:cubicBezTo>
                    <a:pt x="1" y="2"/>
                    <a:pt x="5" y="3"/>
                    <a:pt x="3"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08" name="Freeform 500"/>
            <p:cNvSpPr>
              <a:spLocks/>
            </p:cNvSpPr>
            <p:nvPr/>
          </p:nvSpPr>
          <p:spPr bwMode="auto">
            <a:xfrm>
              <a:off x="12509090" y="5955521"/>
              <a:ext cx="54602" cy="92979"/>
            </a:xfrm>
            <a:custGeom>
              <a:avLst/>
              <a:gdLst>
                <a:gd name="T0" fmla="*/ 6 w 6"/>
                <a:gd name="T1" fmla="*/ 2 h 10"/>
                <a:gd name="T2" fmla="*/ 3 w 6"/>
                <a:gd name="T3" fmla="*/ 9 h 10"/>
                <a:gd name="T4" fmla="*/ 6 w 6"/>
                <a:gd name="T5" fmla="*/ 2 h 10"/>
                <a:gd name="T6" fmla="*/ 6 w 6"/>
                <a:gd name="T7" fmla="*/ 2 h 10"/>
              </a:gdLst>
              <a:ahLst/>
              <a:cxnLst>
                <a:cxn ang="0">
                  <a:pos x="T0" y="T1"/>
                </a:cxn>
                <a:cxn ang="0">
                  <a:pos x="T2" y="T3"/>
                </a:cxn>
                <a:cxn ang="0">
                  <a:pos x="T4" y="T5"/>
                </a:cxn>
                <a:cxn ang="0">
                  <a:pos x="T6" y="T7"/>
                </a:cxn>
              </a:cxnLst>
              <a:rect l="0" t="0" r="r" b="b"/>
              <a:pathLst>
                <a:path w="6" h="10">
                  <a:moveTo>
                    <a:pt x="6" y="2"/>
                  </a:moveTo>
                  <a:cubicBezTo>
                    <a:pt x="6" y="0"/>
                    <a:pt x="0" y="10"/>
                    <a:pt x="3" y="9"/>
                  </a:cubicBezTo>
                  <a:cubicBezTo>
                    <a:pt x="4" y="9"/>
                    <a:pt x="6" y="3"/>
                    <a:pt x="6" y="2"/>
                  </a:cubicBezTo>
                  <a:cubicBezTo>
                    <a:pt x="6" y="1"/>
                    <a:pt x="6" y="3"/>
                    <a:pt x="6"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09" name="Freeform 501"/>
            <p:cNvSpPr>
              <a:spLocks/>
            </p:cNvSpPr>
            <p:nvPr/>
          </p:nvSpPr>
          <p:spPr bwMode="auto">
            <a:xfrm>
              <a:off x="12591732" y="5796127"/>
              <a:ext cx="38369" cy="38373"/>
            </a:xfrm>
            <a:custGeom>
              <a:avLst/>
              <a:gdLst>
                <a:gd name="T0" fmla="*/ 3 w 4"/>
                <a:gd name="T1" fmla="*/ 3 h 4"/>
                <a:gd name="T2" fmla="*/ 1 w 4"/>
                <a:gd name="T3" fmla="*/ 1 h 4"/>
                <a:gd name="T4" fmla="*/ 3 w 4"/>
                <a:gd name="T5" fmla="*/ 0 h 4"/>
                <a:gd name="T6" fmla="*/ 3 w 4"/>
                <a:gd name="T7" fmla="*/ 3 h 4"/>
                <a:gd name="T8" fmla="*/ 3 w 4"/>
                <a:gd name="T9" fmla="*/ 3 h 4"/>
              </a:gdLst>
              <a:ahLst/>
              <a:cxnLst>
                <a:cxn ang="0">
                  <a:pos x="T0" y="T1"/>
                </a:cxn>
                <a:cxn ang="0">
                  <a:pos x="T2" y="T3"/>
                </a:cxn>
                <a:cxn ang="0">
                  <a:pos x="T4" y="T5"/>
                </a:cxn>
                <a:cxn ang="0">
                  <a:pos x="T6" y="T7"/>
                </a:cxn>
                <a:cxn ang="0">
                  <a:pos x="T8" y="T9"/>
                </a:cxn>
              </a:cxnLst>
              <a:rect l="0" t="0" r="r" b="b"/>
              <a:pathLst>
                <a:path w="4" h="4">
                  <a:moveTo>
                    <a:pt x="3" y="3"/>
                  </a:moveTo>
                  <a:cubicBezTo>
                    <a:pt x="2" y="3"/>
                    <a:pt x="0" y="2"/>
                    <a:pt x="1" y="1"/>
                  </a:cubicBezTo>
                  <a:cubicBezTo>
                    <a:pt x="2" y="1"/>
                    <a:pt x="3" y="0"/>
                    <a:pt x="3" y="0"/>
                  </a:cubicBezTo>
                  <a:cubicBezTo>
                    <a:pt x="4" y="0"/>
                    <a:pt x="4" y="2"/>
                    <a:pt x="3" y="3"/>
                  </a:cubicBezTo>
                  <a:cubicBezTo>
                    <a:pt x="2" y="4"/>
                    <a:pt x="4" y="2"/>
                    <a:pt x="3" y="3"/>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10" name="Freeform 502"/>
            <p:cNvSpPr>
              <a:spLocks/>
            </p:cNvSpPr>
            <p:nvPr/>
          </p:nvSpPr>
          <p:spPr bwMode="auto">
            <a:xfrm>
              <a:off x="12219843" y="6086872"/>
              <a:ext cx="53127" cy="85600"/>
            </a:xfrm>
            <a:custGeom>
              <a:avLst/>
              <a:gdLst>
                <a:gd name="T0" fmla="*/ 6 w 6"/>
                <a:gd name="T1" fmla="*/ 2 h 9"/>
                <a:gd name="T2" fmla="*/ 6 w 6"/>
                <a:gd name="T3" fmla="*/ 4 h 9"/>
                <a:gd name="T4" fmla="*/ 5 w 6"/>
                <a:gd name="T5" fmla="*/ 9 h 9"/>
                <a:gd name="T6" fmla="*/ 0 w 6"/>
                <a:gd name="T7" fmla="*/ 3 h 9"/>
                <a:gd name="T8" fmla="*/ 3 w 6"/>
                <a:gd name="T9" fmla="*/ 3 h 9"/>
                <a:gd name="T10" fmla="*/ 6 w 6"/>
                <a:gd name="T11" fmla="*/ 2 h 9"/>
                <a:gd name="T12" fmla="*/ 6 w 6"/>
                <a:gd name="T13" fmla="*/ 2 h 9"/>
              </a:gdLst>
              <a:ahLst/>
              <a:cxnLst>
                <a:cxn ang="0">
                  <a:pos x="T0" y="T1"/>
                </a:cxn>
                <a:cxn ang="0">
                  <a:pos x="T2" y="T3"/>
                </a:cxn>
                <a:cxn ang="0">
                  <a:pos x="T4" y="T5"/>
                </a:cxn>
                <a:cxn ang="0">
                  <a:pos x="T6" y="T7"/>
                </a:cxn>
                <a:cxn ang="0">
                  <a:pos x="T8" y="T9"/>
                </a:cxn>
                <a:cxn ang="0">
                  <a:pos x="T10" y="T11"/>
                </a:cxn>
                <a:cxn ang="0">
                  <a:pos x="T12" y="T13"/>
                </a:cxn>
              </a:cxnLst>
              <a:rect l="0" t="0" r="r" b="b"/>
              <a:pathLst>
                <a:path w="6" h="9">
                  <a:moveTo>
                    <a:pt x="6" y="2"/>
                  </a:moveTo>
                  <a:cubicBezTo>
                    <a:pt x="6" y="1"/>
                    <a:pt x="6" y="4"/>
                    <a:pt x="6" y="4"/>
                  </a:cubicBezTo>
                  <a:cubicBezTo>
                    <a:pt x="6" y="6"/>
                    <a:pt x="6" y="8"/>
                    <a:pt x="5" y="9"/>
                  </a:cubicBezTo>
                  <a:cubicBezTo>
                    <a:pt x="5" y="9"/>
                    <a:pt x="0" y="5"/>
                    <a:pt x="0" y="3"/>
                  </a:cubicBezTo>
                  <a:cubicBezTo>
                    <a:pt x="0" y="3"/>
                    <a:pt x="2" y="2"/>
                    <a:pt x="3" y="3"/>
                  </a:cubicBezTo>
                  <a:cubicBezTo>
                    <a:pt x="4" y="4"/>
                    <a:pt x="5" y="4"/>
                    <a:pt x="6" y="2"/>
                  </a:cubicBezTo>
                  <a:cubicBezTo>
                    <a:pt x="6" y="0"/>
                    <a:pt x="6" y="3"/>
                    <a:pt x="6"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11" name="Freeform 503"/>
            <p:cNvSpPr>
              <a:spLocks/>
            </p:cNvSpPr>
            <p:nvPr/>
          </p:nvSpPr>
          <p:spPr bwMode="auto">
            <a:xfrm>
              <a:off x="12151959" y="6106059"/>
              <a:ext cx="76739" cy="75269"/>
            </a:xfrm>
            <a:custGeom>
              <a:avLst/>
              <a:gdLst>
                <a:gd name="T0" fmla="*/ 6 w 8"/>
                <a:gd name="T1" fmla="*/ 7 h 8"/>
                <a:gd name="T2" fmla="*/ 1 w 8"/>
                <a:gd name="T3" fmla="*/ 4 h 8"/>
                <a:gd name="T4" fmla="*/ 6 w 8"/>
                <a:gd name="T5" fmla="*/ 7 h 8"/>
                <a:gd name="T6" fmla="*/ 6 w 8"/>
                <a:gd name="T7" fmla="*/ 7 h 8"/>
              </a:gdLst>
              <a:ahLst/>
              <a:cxnLst>
                <a:cxn ang="0">
                  <a:pos x="T0" y="T1"/>
                </a:cxn>
                <a:cxn ang="0">
                  <a:pos x="T2" y="T3"/>
                </a:cxn>
                <a:cxn ang="0">
                  <a:pos x="T4" y="T5"/>
                </a:cxn>
                <a:cxn ang="0">
                  <a:pos x="T6" y="T7"/>
                </a:cxn>
              </a:cxnLst>
              <a:rect l="0" t="0" r="r" b="b"/>
              <a:pathLst>
                <a:path w="8" h="8">
                  <a:moveTo>
                    <a:pt x="6" y="7"/>
                  </a:moveTo>
                  <a:cubicBezTo>
                    <a:pt x="5" y="8"/>
                    <a:pt x="0" y="5"/>
                    <a:pt x="1" y="4"/>
                  </a:cubicBezTo>
                  <a:cubicBezTo>
                    <a:pt x="3" y="0"/>
                    <a:pt x="8" y="5"/>
                    <a:pt x="6" y="7"/>
                  </a:cubicBezTo>
                  <a:cubicBezTo>
                    <a:pt x="5" y="8"/>
                    <a:pt x="7" y="6"/>
                    <a:pt x="6" y="7"/>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12" name="Freeform 504"/>
            <p:cNvSpPr>
              <a:spLocks/>
            </p:cNvSpPr>
            <p:nvPr/>
          </p:nvSpPr>
          <p:spPr bwMode="auto">
            <a:xfrm>
              <a:off x="11818440" y="7071276"/>
              <a:ext cx="44272" cy="33944"/>
            </a:xfrm>
            <a:custGeom>
              <a:avLst/>
              <a:gdLst>
                <a:gd name="T0" fmla="*/ 4 w 5"/>
                <a:gd name="T1" fmla="*/ 2 h 4"/>
                <a:gd name="T2" fmla="*/ 3 w 5"/>
                <a:gd name="T3" fmla="*/ 3 h 4"/>
                <a:gd name="T4" fmla="*/ 0 w 5"/>
                <a:gd name="T5" fmla="*/ 2 h 4"/>
                <a:gd name="T6" fmla="*/ 4 w 5"/>
                <a:gd name="T7" fmla="*/ 0 h 4"/>
                <a:gd name="T8" fmla="*/ 4 w 5"/>
                <a:gd name="T9" fmla="*/ 2 h 4"/>
                <a:gd name="T10" fmla="*/ 4 w 5"/>
                <a:gd name="T11" fmla="*/ 2 h 4"/>
              </a:gdLst>
              <a:ahLst/>
              <a:cxnLst>
                <a:cxn ang="0">
                  <a:pos x="T0" y="T1"/>
                </a:cxn>
                <a:cxn ang="0">
                  <a:pos x="T2" y="T3"/>
                </a:cxn>
                <a:cxn ang="0">
                  <a:pos x="T4" y="T5"/>
                </a:cxn>
                <a:cxn ang="0">
                  <a:pos x="T6" y="T7"/>
                </a:cxn>
                <a:cxn ang="0">
                  <a:pos x="T8" y="T9"/>
                </a:cxn>
                <a:cxn ang="0">
                  <a:pos x="T10" y="T11"/>
                </a:cxn>
              </a:cxnLst>
              <a:rect l="0" t="0" r="r" b="b"/>
              <a:pathLst>
                <a:path w="5" h="4">
                  <a:moveTo>
                    <a:pt x="4" y="2"/>
                  </a:moveTo>
                  <a:cubicBezTo>
                    <a:pt x="5" y="1"/>
                    <a:pt x="4" y="4"/>
                    <a:pt x="3" y="3"/>
                  </a:cubicBezTo>
                  <a:cubicBezTo>
                    <a:pt x="3" y="3"/>
                    <a:pt x="0" y="2"/>
                    <a:pt x="0" y="2"/>
                  </a:cubicBezTo>
                  <a:cubicBezTo>
                    <a:pt x="0" y="2"/>
                    <a:pt x="3" y="0"/>
                    <a:pt x="4" y="0"/>
                  </a:cubicBezTo>
                  <a:cubicBezTo>
                    <a:pt x="4" y="0"/>
                    <a:pt x="3" y="2"/>
                    <a:pt x="4" y="2"/>
                  </a:cubicBezTo>
                  <a:cubicBezTo>
                    <a:pt x="5" y="1"/>
                    <a:pt x="3" y="2"/>
                    <a:pt x="4"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13" name="Freeform 505"/>
            <p:cNvSpPr>
              <a:spLocks/>
            </p:cNvSpPr>
            <p:nvPr/>
          </p:nvSpPr>
          <p:spPr bwMode="auto">
            <a:xfrm>
              <a:off x="11359482" y="5927479"/>
              <a:ext cx="57555" cy="57559"/>
            </a:xfrm>
            <a:custGeom>
              <a:avLst/>
              <a:gdLst>
                <a:gd name="T0" fmla="*/ 5 w 6"/>
                <a:gd name="T1" fmla="*/ 1 h 6"/>
                <a:gd name="T2" fmla="*/ 4 w 6"/>
                <a:gd name="T3" fmla="*/ 5 h 6"/>
                <a:gd name="T4" fmla="*/ 1 w 6"/>
                <a:gd name="T5" fmla="*/ 5 h 6"/>
                <a:gd name="T6" fmla="*/ 5 w 6"/>
                <a:gd name="T7" fmla="*/ 1 h 6"/>
                <a:gd name="T8" fmla="*/ 5 w 6"/>
                <a:gd name="T9" fmla="*/ 1 h 6"/>
              </a:gdLst>
              <a:ahLst/>
              <a:cxnLst>
                <a:cxn ang="0">
                  <a:pos x="T0" y="T1"/>
                </a:cxn>
                <a:cxn ang="0">
                  <a:pos x="T2" y="T3"/>
                </a:cxn>
                <a:cxn ang="0">
                  <a:pos x="T4" y="T5"/>
                </a:cxn>
                <a:cxn ang="0">
                  <a:pos x="T6" y="T7"/>
                </a:cxn>
                <a:cxn ang="0">
                  <a:pos x="T8" y="T9"/>
                </a:cxn>
              </a:cxnLst>
              <a:rect l="0" t="0" r="r" b="b"/>
              <a:pathLst>
                <a:path w="6" h="6">
                  <a:moveTo>
                    <a:pt x="5" y="1"/>
                  </a:moveTo>
                  <a:cubicBezTo>
                    <a:pt x="6" y="2"/>
                    <a:pt x="4" y="3"/>
                    <a:pt x="4" y="5"/>
                  </a:cubicBezTo>
                  <a:cubicBezTo>
                    <a:pt x="3" y="6"/>
                    <a:pt x="2" y="6"/>
                    <a:pt x="1" y="5"/>
                  </a:cubicBezTo>
                  <a:cubicBezTo>
                    <a:pt x="0" y="4"/>
                    <a:pt x="5" y="0"/>
                    <a:pt x="5" y="1"/>
                  </a:cubicBezTo>
                  <a:cubicBezTo>
                    <a:pt x="6" y="2"/>
                    <a:pt x="5" y="0"/>
                    <a:pt x="5"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14" name="Freeform 506"/>
            <p:cNvSpPr>
              <a:spLocks/>
            </p:cNvSpPr>
            <p:nvPr/>
          </p:nvSpPr>
          <p:spPr bwMode="auto">
            <a:xfrm>
              <a:off x="11387522" y="5993893"/>
              <a:ext cx="29515" cy="29517"/>
            </a:xfrm>
            <a:custGeom>
              <a:avLst/>
              <a:gdLst>
                <a:gd name="T0" fmla="*/ 3 w 3"/>
                <a:gd name="T1" fmla="*/ 1 h 3"/>
                <a:gd name="T2" fmla="*/ 0 w 3"/>
                <a:gd name="T3" fmla="*/ 2 h 3"/>
                <a:gd name="T4" fmla="*/ 2 w 3"/>
                <a:gd name="T5" fmla="*/ 3 h 3"/>
                <a:gd name="T6" fmla="*/ 3 w 3"/>
                <a:gd name="T7" fmla="*/ 1 h 3"/>
                <a:gd name="T8" fmla="*/ 3 w 3"/>
                <a:gd name="T9" fmla="*/ 1 h 3"/>
              </a:gdLst>
              <a:ahLst/>
              <a:cxnLst>
                <a:cxn ang="0">
                  <a:pos x="T0" y="T1"/>
                </a:cxn>
                <a:cxn ang="0">
                  <a:pos x="T2" y="T3"/>
                </a:cxn>
                <a:cxn ang="0">
                  <a:pos x="T4" y="T5"/>
                </a:cxn>
                <a:cxn ang="0">
                  <a:pos x="T6" y="T7"/>
                </a:cxn>
                <a:cxn ang="0">
                  <a:pos x="T8" y="T9"/>
                </a:cxn>
              </a:cxnLst>
              <a:rect l="0" t="0" r="r" b="b"/>
              <a:pathLst>
                <a:path w="3" h="3">
                  <a:moveTo>
                    <a:pt x="3" y="1"/>
                  </a:moveTo>
                  <a:cubicBezTo>
                    <a:pt x="2" y="1"/>
                    <a:pt x="0" y="1"/>
                    <a:pt x="0" y="2"/>
                  </a:cubicBezTo>
                  <a:cubicBezTo>
                    <a:pt x="0" y="3"/>
                    <a:pt x="2" y="3"/>
                    <a:pt x="2" y="3"/>
                  </a:cubicBezTo>
                  <a:cubicBezTo>
                    <a:pt x="3" y="3"/>
                    <a:pt x="3" y="0"/>
                    <a:pt x="3" y="1"/>
                  </a:cubicBezTo>
                  <a:cubicBezTo>
                    <a:pt x="2" y="1"/>
                    <a:pt x="3" y="1"/>
                    <a:pt x="3"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15" name="Freeform 507"/>
            <p:cNvSpPr>
              <a:spLocks/>
            </p:cNvSpPr>
            <p:nvPr/>
          </p:nvSpPr>
          <p:spPr bwMode="auto">
            <a:xfrm>
              <a:off x="11417037" y="6023411"/>
              <a:ext cx="16233" cy="8855"/>
            </a:xfrm>
            <a:custGeom>
              <a:avLst/>
              <a:gdLst>
                <a:gd name="T0" fmla="*/ 2 w 2"/>
                <a:gd name="T1" fmla="*/ 0 h 1"/>
                <a:gd name="T2" fmla="*/ 1 w 2"/>
                <a:gd name="T3" fmla="*/ 1 h 1"/>
                <a:gd name="T4" fmla="*/ 2 w 2"/>
                <a:gd name="T5" fmla="*/ 0 h 1"/>
              </a:gdLst>
              <a:ahLst/>
              <a:cxnLst>
                <a:cxn ang="0">
                  <a:pos x="T0" y="T1"/>
                </a:cxn>
                <a:cxn ang="0">
                  <a:pos x="T2" y="T3"/>
                </a:cxn>
                <a:cxn ang="0">
                  <a:pos x="T4" y="T5"/>
                </a:cxn>
              </a:cxnLst>
              <a:rect l="0" t="0" r="r" b="b"/>
              <a:pathLst>
                <a:path w="2" h="1">
                  <a:moveTo>
                    <a:pt x="2" y="0"/>
                  </a:moveTo>
                  <a:cubicBezTo>
                    <a:pt x="1" y="0"/>
                    <a:pt x="0" y="1"/>
                    <a:pt x="1" y="1"/>
                  </a:cubicBezTo>
                  <a:cubicBezTo>
                    <a:pt x="2" y="1"/>
                    <a:pt x="2" y="0"/>
                    <a:pt x="2"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16" name="Freeform 508"/>
            <p:cNvSpPr>
              <a:spLocks/>
            </p:cNvSpPr>
            <p:nvPr/>
          </p:nvSpPr>
          <p:spPr bwMode="auto">
            <a:xfrm>
              <a:off x="11417037" y="6048500"/>
              <a:ext cx="8854" cy="19187"/>
            </a:xfrm>
            <a:custGeom>
              <a:avLst/>
              <a:gdLst>
                <a:gd name="T0" fmla="*/ 1 w 1"/>
                <a:gd name="T1" fmla="*/ 0 h 2"/>
                <a:gd name="T2" fmla="*/ 0 w 1"/>
                <a:gd name="T3" fmla="*/ 2 h 2"/>
                <a:gd name="T4" fmla="*/ 1 w 1"/>
                <a:gd name="T5" fmla="*/ 0 h 2"/>
              </a:gdLst>
              <a:ahLst/>
              <a:cxnLst>
                <a:cxn ang="0">
                  <a:pos x="T0" y="T1"/>
                </a:cxn>
                <a:cxn ang="0">
                  <a:pos x="T2" y="T3"/>
                </a:cxn>
                <a:cxn ang="0">
                  <a:pos x="T4" y="T5"/>
                </a:cxn>
              </a:cxnLst>
              <a:rect l="0" t="0" r="r" b="b"/>
              <a:pathLst>
                <a:path w="1" h="2">
                  <a:moveTo>
                    <a:pt x="1" y="0"/>
                  </a:moveTo>
                  <a:cubicBezTo>
                    <a:pt x="1" y="1"/>
                    <a:pt x="0" y="2"/>
                    <a:pt x="0" y="2"/>
                  </a:cubicBezTo>
                  <a:cubicBezTo>
                    <a:pt x="1" y="2"/>
                    <a:pt x="1" y="0"/>
                    <a:pt x="1"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17" name="Freeform 509"/>
            <p:cNvSpPr>
              <a:spLocks/>
            </p:cNvSpPr>
            <p:nvPr/>
          </p:nvSpPr>
          <p:spPr bwMode="auto">
            <a:xfrm>
              <a:off x="11417037" y="6067687"/>
              <a:ext cx="16233" cy="8855"/>
            </a:xfrm>
            <a:custGeom>
              <a:avLst/>
              <a:gdLst>
                <a:gd name="T0" fmla="*/ 2 w 2"/>
                <a:gd name="T1" fmla="*/ 0 h 1"/>
                <a:gd name="T2" fmla="*/ 1 w 2"/>
                <a:gd name="T3" fmla="*/ 1 h 1"/>
                <a:gd name="T4" fmla="*/ 2 w 2"/>
                <a:gd name="T5" fmla="*/ 0 h 1"/>
              </a:gdLst>
              <a:ahLst/>
              <a:cxnLst>
                <a:cxn ang="0">
                  <a:pos x="T0" y="T1"/>
                </a:cxn>
                <a:cxn ang="0">
                  <a:pos x="T2" y="T3"/>
                </a:cxn>
                <a:cxn ang="0">
                  <a:pos x="T4" y="T5"/>
                </a:cxn>
              </a:cxnLst>
              <a:rect l="0" t="0" r="r" b="b"/>
              <a:pathLst>
                <a:path w="2" h="1">
                  <a:moveTo>
                    <a:pt x="2" y="0"/>
                  </a:moveTo>
                  <a:cubicBezTo>
                    <a:pt x="1" y="0"/>
                    <a:pt x="0" y="1"/>
                    <a:pt x="1" y="1"/>
                  </a:cubicBezTo>
                  <a:cubicBezTo>
                    <a:pt x="2" y="1"/>
                    <a:pt x="2" y="0"/>
                    <a:pt x="2"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18" name="Freeform 510"/>
            <p:cNvSpPr>
              <a:spLocks/>
            </p:cNvSpPr>
            <p:nvPr/>
          </p:nvSpPr>
          <p:spPr bwMode="auto">
            <a:xfrm>
              <a:off x="11489348" y="6207893"/>
              <a:ext cx="10331" cy="19187"/>
            </a:xfrm>
            <a:custGeom>
              <a:avLst/>
              <a:gdLst>
                <a:gd name="T0" fmla="*/ 0 w 1"/>
                <a:gd name="T1" fmla="*/ 0 h 2"/>
                <a:gd name="T2" fmla="*/ 0 w 1"/>
                <a:gd name="T3" fmla="*/ 2 h 2"/>
                <a:gd name="T4" fmla="*/ 0 w 1"/>
                <a:gd name="T5" fmla="*/ 0 h 2"/>
              </a:gdLst>
              <a:ahLst/>
              <a:cxnLst>
                <a:cxn ang="0">
                  <a:pos x="T0" y="T1"/>
                </a:cxn>
                <a:cxn ang="0">
                  <a:pos x="T2" y="T3"/>
                </a:cxn>
                <a:cxn ang="0">
                  <a:pos x="T4" y="T5"/>
                </a:cxn>
              </a:cxnLst>
              <a:rect l="0" t="0" r="r" b="b"/>
              <a:pathLst>
                <a:path w="1" h="2">
                  <a:moveTo>
                    <a:pt x="0" y="0"/>
                  </a:moveTo>
                  <a:cubicBezTo>
                    <a:pt x="0" y="1"/>
                    <a:pt x="0" y="2"/>
                    <a:pt x="0" y="2"/>
                  </a:cubicBezTo>
                  <a:cubicBezTo>
                    <a:pt x="0" y="2"/>
                    <a:pt x="1" y="0"/>
                    <a:pt x="0"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19" name="Freeform 511"/>
            <p:cNvSpPr>
              <a:spLocks/>
            </p:cNvSpPr>
            <p:nvPr/>
          </p:nvSpPr>
          <p:spPr bwMode="auto">
            <a:xfrm>
              <a:off x="11629544" y="5787272"/>
              <a:ext cx="19184" cy="38373"/>
            </a:xfrm>
            <a:custGeom>
              <a:avLst/>
              <a:gdLst>
                <a:gd name="T0" fmla="*/ 1 w 2"/>
                <a:gd name="T1" fmla="*/ 4 h 4"/>
                <a:gd name="T2" fmla="*/ 2 w 2"/>
                <a:gd name="T3" fmla="*/ 1 h 4"/>
                <a:gd name="T4" fmla="*/ 1 w 2"/>
                <a:gd name="T5" fmla="*/ 4 h 4"/>
                <a:gd name="T6" fmla="*/ 1 w 2"/>
                <a:gd name="T7" fmla="*/ 4 h 4"/>
              </a:gdLst>
              <a:ahLst/>
              <a:cxnLst>
                <a:cxn ang="0">
                  <a:pos x="T0" y="T1"/>
                </a:cxn>
                <a:cxn ang="0">
                  <a:pos x="T2" y="T3"/>
                </a:cxn>
                <a:cxn ang="0">
                  <a:pos x="T4" y="T5"/>
                </a:cxn>
                <a:cxn ang="0">
                  <a:pos x="T6" y="T7"/>
                </a:cxn>
              </a:cxnLst>
              <a:rect l="0" t="0" r="r" b="b"/>
              <a:pathLst>
                <a:path w="2" h="4">
                  <a:moveTo>
                    <a:pt x="1" y="4"/>
                  </a:moveTo>
                  <a:cubicBezTo>
                    <a:pt x="0" y="3"/>
                    <a:pt x="0" y="1"/>
                    <a:pt x="2" y="1"/>
                  </a:cubicBezTo>
                  <a:cubicBezTo>
                    <a:pt x="2" y="0"/>
                    <a:pt x="2" y="4"/>
                    <a:pt x="1" y="4"/>
                  </a:cubicBezTo>
                  <a:cubicBezTo>
                    <a:pt x="0" y="3"/>
                    <a:pt x="1" y="4"/>
                    <a:pt x="1"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20" name="Freeform 512"/>
            <p:cNvSpPr>
              <a:spLocks/>
            </p:cNvSpPr>
            <p:nvPr/>
          </p:nvSpPr>
          <p:spPr bwMode="auto">
            <a:xfrm>
              <a:off x="8260412" y="11746822"/>
              <a:ext cx="112157" cy="57558"/>
            </a:xfrm>
            <a:custGeom>
              <a:avLst/>
              <a:gdLst>
                <a:gd name="T0" fmla="*/ 10 w 12"/>
                <a:gd name="T1" fmla="*/ 3 h 6"/>
                <a:gd name="T2" fmla="*/ 8 w 12"/>
                <a:gd name="T3" fmla="*/ 2 h 6"/>
                <a:gd name="T4" fmla="*/ 5 w 12"/>
                <a:gd name="T5" fmla="*/ 2 h 6"/>
                <a:gd name="T6" fmla="*/ 3 w 12"/>
                <a:gd name="T7" fmla="*/ 1 h 6"/>
                <a:gd name="T8" fmla="*/ 0 w 12"/>
                <a:gd name="T9" fmla="*/ 3 h 6"/>
                <a:gd name="T10" fmla="*/ 2 w 12"/>
                <a:gd name="T11" fmla="*/ 5 h 6"/>
                <a:gd name="T12" fmla="*/ 6 w 12"/>
                <a:gd name="T13" fmla="*/ 5 h 6"/>
                <a:gd name="T14" fmla="*/ 11 w 12"/>
                <a:gd name="T15" fmla="*/ 3 h 6"/>
                <a:gd name="T16" fmla="*/ 10 w 12"/>
                <a:gd name="T17" fmla="*/ 3 h 6"/>
                <a:gd name="T18" fmla="*/ 10 w 12"/>
                <a:gd name="T19" fmla="*/ 3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6">
                  <a:moveTo>
                    <a:pt x="10" y="3"/>
                  </a:moveTo>
                  <a:cubicBezTo>
                    <a:pt x="9" y="3"/>
                    <a:pt x="9" y="2"/>
                    <a:pt x="8" y="2"/>
                  </a:cubicBezTo>
                  <a:cubicBezTo>
                    <a:pt x="7" y="2"/>
                    <a:pt x="6" y="2"/>
                    <a:pt x="5" y="2"/>
                  </a:cubicBezTo>
                  <a:cubicBezTo>
                    <a:pt x="4" y="2"/>
                    <a:pt x="4" y="0"/>
                    <a:pt x="3" y="1"/>
                  </a:cubicBezTo>
                  <a:cubicBezTo>
                    <a:pt x="3" y="1"/>
                    <a:pt x="0" y="3"/>
                    <a:pt x="0" y="3"/>
                  </a:cubicBezTo>
                  <a:cubicBezTo>
                    <a:pt x="0" y="3"/>
                    <a:pt x="2" y="5"/>
                    <a:pt x="2" y="5"/>
                  </a:cubicBezTo>
                  <a:cubicBezTo>
                    <a:pt x="3" y="6"/>
                    <a:pt x="5" y="5"/>
                    <a:pt x="6" y="5"/>
                  </a:cubicBezTo>
                  <a:cubicBezTo>
                    <a:pt x="7" y="5"/>
                    <a:pt x="11" y="4"/>
                    <a:pt x="11" y="3"/>
                  </a:cubicBezTo>
                  <a:cubicBezTo>
                    <a:pt x="10" y="3"/>
                    <a:pt x="10" y="3"/>
                    <a:pt x="10" y="3"/>
                  </a:cubicBezTo>
                  <a:cubicBezTo>
                    <a:pt x="9" y="3"/>
                    <a:pt x="12" y="2"/>
                    <a:pt x="10" y="3"/>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21" name="Freeform 513"/>
            <p:cNvSpPr>
              <a:spLocks/>
            </p:cNvSpPr>
            <p:nvPr/>
          </p:nvSpPr>
          <p:spPr bwMode="auto">
            <a:xfrm>
              <a:off x="8251557" y="11804380"/>
              <a:ext cx="82642" cy="57559"/>
            </a:xfrm>
            <a:custGeom>
              <a:avLst/>
              <a:gdLst>
                <a:gd name="T0" fmla="*/ 7 w 9"/>
                <a:gd name="T1" fmla="*/ 3 h 6"/>
                <a:gd name="T2" fmla="*/ 0 w 9"/>
                <a:gd name="T3" fmla="*/ 1 h 6"/>
                <a:gd name="T4" fmla="*/ 2 w 9"/>
                <a:gd name="T5" fmla="*/ 2 h 6"/>
                <a:gd name="T6" fmla="*/ 1 w 9"/>
                <a:gd name="T7" fmla="*/ 5 h 6"/>
                <a:gd name="T8" fmla="*/ 3 w 9"/>
                <a:gd name="T9" fmla="*/ 5 h 6"/>
                <a:gd name="T10" fmla="*/ 4 w 9"/>
                <a:gd name="T11" fmla="*/ 5 h 6"/>
                <a:gd name="T12" fmla="*/ 7 w 9"/>
                <a:gd name="T13" fmla="*/ 3 h 6"/>
                <a:gd name="T14" fmla="*/ 7 w 9"/>
                <a:gd name="T15" fmla="*/ 3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6">
                  <a:moveTo>
                    <a:pt x="7" y="3"/>
                  </a:moveTo>
                  <a:cubicBezTo>
                    <a:pt x="7" y="2"/>
                    <a:pt x="0" y="0"/>
                    <a:pt x="0" y="1"/>
                  </a:cubicBezTo>
                  <a:cubicBezTo>
                    <a:pt x="0" y="1"/>
                    <a:pt x="2" y="2"/>
                    <a:pt x="2" y="2"/>
                  </a:cubicBezTo>
                  <a:cubicBezTo>
                    <a:pt x="3" y="3"/>
                    <a:pt x="1" y="4"/>
                    <a:pt x="1" y="5"/>
                  </a:cubicBezTo>
                  <a:cubicBezTo>
                    <a:pt x="1" y="6"/>
                    <a:pt x="3" y="5"/>
                    <a:pt x="3" y="5"/>
                  </a:cubicBezTo>
                  <a:cubicBezTo>
                    <a:pt x="4" y="4"/>
                    <a:pt x="3" y="5"/>
                    <a:pt x="4" y="5"/>
                  </a:cubicBezTo>
                  <a:cubicBezTo>
                    <a:pt x="5" y="6"/>
                    <a:pt x="9" y="4"/>
                    <a:pt x="7" y="3"/>
                  </a:cubicBezTo>
                  <a:cubicBezTo>
                    <a:pt x="6" y="2"/>
                    <a:pt x="8" y="3"/>
                    <a:pt x="7" y="3"/>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22" name="Freeform 514"/>
            <p:cNvSpPr>
              <a:spLocks/>
            </p:cNvSpPr>
            <p:nvPr/>
          </p:nvSpPr>
          <p:spPr bwMode="auto">
            <a:xfrm>
              <a:off x="8241227" y="11730587"/>
              <a:ext cx="73787" cy="45752"/>
            </a:xfrm>
            <a:custGeom>
              <a:avLst/>
              <a:gdLst>
                <a:gd name="T0" fmla="*/ 6 w 8"/>
                <a:gd name="T1" fmla="*/ 0 h 5"/>
                <a:gd name="T2" fmla="*/ 3 w 8"/>
                <a:gd name="T3" fmla="*/ 1 h 5"/>
                <a:gd name="T4" fmla="*/ 0 w 8"/>
                <a:gd name="T5" fmla="*/ 1 h 5"/>
                <a:gd name="T6" fmla="*/ 0 w 8"/>
                <a:gd name="T7" fmla="*/ 3 h 5"/>
                <a:gd name="T8" fmla="*/ 5 w 8"/>
                <a:gd name="T9" fmla="*/ 2 h 5"/>
                <a:gd name="T10" fmla="*/ 6 w 8"/>
                <a:gd name="T11" fmla="*/ 0 h 5"/>
                <a:gd name="T12" fmla="*/ 6 w 8"/>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8" h="5">
                  <a:moveTo>
                    <a:pt x="6" y="0"/>
                  </a:moveTo>
                  <a:cubicBezTo>
                    <a:pt x="5" y="0"/>
                    <a:pt x="4" y="1"/>
                    <a:pt x="3" y="1"/>
                  </a:cubicBezTo>
                  <a:cubicBezTo>
                    <a:pt x="2" y="0"/>
                    <a:pt x="0" y="1"/>
                    <a:pt x="0" y="1"/>
                  </a:cubicBezTo>
                  <a:cubicBezTo>
                    <a:pt x="1" y="0"/>
                    <a:pt x="0" y="4"/>
                    <a:pt x="0" y="3"/>
                  </a:cubicBezTo>
                  <a:cubicBezTo>
                    <a:pt x="1" y="5"/>
                    <a:pt x="4" y="3"/>
                    <a:pt x="5" y="2"/>
                  </a:cubicBezTo>
                  <a:cubicBezTo>
                    <a:pt x="6" y="2"/>
                    <a:pt x="8" y="0"/>
                    <a:pt x="6" y="0"/>
                  </a:cubicBezTo>
                  <a:cubicBezTo>
                    <a:pt x="5" y="0"/>
                    <a:pt x="8" y="0"/>
                    <a:pt x="6"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23" name="Freeform 515"/>
            <p:cNvSpPr>
              <a:spLocks/>
            </p:cNvSpPr>
            <p:nvPr/>
          </p:nvSpPr>
          <p:spPr bwMode="auto">
            <a:xfrm>
              <a:off x="8202858" y="11766008"/>
              <a:ext cx="76739" cy="48704"/>
            </a:xfrm>
            <a:custGeom>
              <a:avLst/>
              <a:gdLst>
                <a:gd name="T0" fmla="*/ 7 w 8"/>
                <a:gd name="T1" fmla="*/ 4 h 5"/>
                <a:gd name="T2" fmla="*/ 1 w 8"/>
                <a:gd name="T3" fmla="*/ 1 h 5"/>
                <a:gd name="T4" fmla="*/ 7 w 8"/>
                <a:gd name="T5" fmla="*/ 4 h 5"/>
              </a:gdLst>
              <a:ahLst/>
              <a:cxnLst>
                <a:cxn ang="0">
                  <a:pos x="T0" y="T1"/>
                </a:cxn>
                <a:cxn ang="0">
                  <a:pos x="T2" y="T3"/>
                </a:cxn>
                <a:cxn ang="0">
                  <a:pos x="T4" y="T5"/>
                </a:cxn>
              </a:cxnLst>
              <a:rect l="0" t="0" r="r" b="b"/>
              <a:pathLst>
                <a:path w="8" h="5">
                  <a:moveTo>
                    <a:pt x="7" y="4"/>
                  </a:moveTo>
                  <a:cubicBezTo>
                    <a:pt x="6" y="3"/>
                    <a:pt x="0" y="0"/>
                    <a:pt x="1" y="1"/>
                  </a:cubicBezTo>
                  <a:cubicBezTo>
                    <a:pt x="2" y="2"/>
                    <a:pt x="8" y="5"/>
                    <a:pt x="7"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24" name="Freeform 516"/>
            <p:cNvSpPr>
              <a:spLocks/>
            </p:cNvSpPr>
            <p:nvPr/>
          </p:nvSpPr>
          <p:spPr bwMode="auto">
            <a:xfrm>
              <a:off x="8183673" y="11702546"/>
              <a:ext cx="29515" cy="28041"/>
            </a:xfrm>
            <a:custGeom>
              <a:avLst/>
              <a:gdLst>
                <a:gd name="T0" fmla="*/ 2 w 3"/>
                <a:gd name="T1" fmla="*/ 2 h 3"/>
                <a:gd name="T2" fmla="*/ 0 w 3"/>
                <a:gd name="T3" fmla="*/ 1 h 3"/>
                <a:gd name="T4" fmla="*/ 2 w 3"/>
                <a:gd name="T5" fmla="*/ 2 h 3"/>
                <a:gd name="T6" fmla="*/ 2 w 3"/>
                <a:gd name="T7" fmla="*/ 2 h 3"/>
              </a:gdLst>
              <a:ahLst/>
              <a:cxnLst>
                <a:cxn ang="0">
                  <a:pos x="T0" y="T1"/>
                </a:cxn>
                <a:cxn ang="0">
                  <a:pos x="T2" y="T3"/>
                </a:cxn>
                <a:cxn ang="0">
                  <a:pos x="T4" y="T5"/>
                </a:cxn>
                <a:cxn ang="0">
                  <a:pos x="T6" y="T7"/>
                </a:cxn>
              </a:cxnLst>
              <a:rect l="0" t="0" r="r" b="b"/>
              <a:pathLst>
                <a:path w="3" h="3">
                  <a:moveTo>
                    <a:pt x="2" y="2"/>
                  </a:moveTo>
                  <a:cubicBezTo>
                    <a:pt x="2" y="3"/>
                    <a:pt x="1" y="2"/>
                    <a:pt x="0" y="1"/>
                  </a:cubicBezTo>
                  <a:cubicBezTo>
                    <a:pt x="0" y="0"/>
                    <a:pt x="3" y="0"/>
                    <a:pt x="2" y="2"/>
                  </a:cubicBezTo>
                  <a:cubicBezTo>
                    <a:pt x="2" y="3"/>
                    <a:pt x="2" y="1"/>
                    <a:pt x="2"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25" name="Freeform 517"/>
            <p:cNvSpPr>
              <a:spLocks/>
            </p:cNvSpPr>
            <p:nvPr/>
          </p:nvSpPr>
          <p:spPr bwMode="auto">
            <a:xfrm>
              <a:off x="8183673" y="11625801"/>
              <a:ext cx="67884" cy="67890"/>
            </a:xfrm>
            <a:custGeom>
              <a:avLst/>
              <a:gdLst>
                <a:gd name="T0" fmla="*/ 5 w 7"/>
                <a:gd name="T1" fmla="*/ 2 h 7"/>
                <a:gd name="T2" fmla="*/ 4 w 7"/>
                <a:gd name="T3" fmla="*/ 0 h 7"/>
                <a:gd name="T4" fmla="*/ 2 w 7"/>
                <a:gd name="T5" fmla="*/ 1 h 7"/>
                <a:gd name="T6" fmla="*/ 0 w 7"/>
                <a:gd name="T7" fmla="*/ 1 h 7"/>
                <a:gd name="T8" fmla="*/ 2 w 7"/>
                <a:gd name="T9" fmla="*/ 4 h 7"/>
                <a:gd name="T10" fmla="*/ 0 w 7"/>
                <a:gd name="T11" fmla="*/ 6 h 7"/>
                <a:gd name="T12" fmla="*/ 3 w 7"/>
                <a:gd name="T13" fmla="*/ 5 h 7"/>
                <a:gd name="T14" fmla="*/ 4 w 7"/>
                <a:gd name="T15" fmla="*/ 2 h 7"/>
                <a:gd name="T16" fmla="*/ 4 w 7"/>
                <a:gd name="T17" fmla="*/ 4 h 7"/>
                <a:gd name="T18" fmla="*/ 6 w 7"/>
                <a:gd name="T19" fmla="*/ 2 h 7"/>
                <a:gd name="T20" fmla="*/ 5 w 7"/>
                <a:gd name="T21" fmla="*/ 2 h 7"/>
                <a:gd name="T22" fmla="*/ 5 w 7"/>
                <a:gd name="T23" fmla="*/ 2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7">
                  <a:moveTo>
                    <a:pt x="5" y="2"/>
                  </a:moveTo>
                  <a:cubicBezTo>
                    <a:pt x="5" y="1"/>
                    <a:pt x="4" y="1"/>
                    <a:pt x="4" y="0"/>
                  </a:cubicBezTo>
                  <a:cubicBezTo>
                    <a:pt x="3" y="0"/>
                    <a:pt x="1" y="0"/>
                    <a:pt x="2" y="1"/>
                  </a:cubicBezTo>
                  <a:cubicBezTo>
                    <a:pt x="4" y="3"/>
                    <a:pt x="1" y="2"/>
                    <a:pt x="0" y="1"/>
                  </a:cubicBezTo>
                  <a:cubicBezTo>
                    <a:pt x="1" y="3"/>
                    <a:pt x="2" y="3"/>
                    <a:pt x="2" y="4"/>
                  </a:cubicBezTo>
                  <a:cubicBezTo>
                    <a:pt x="3" y="6"/>
                    <a:pt x="1" y="5"/>
                    <a:pt x="0" y="6"/>
                  </a:cubicBezTo>
                  <a:cubicBezTo>
                    <a:pt x="0" y="7"/>
                    <a:pt x="4" y="6"/>
                    <a:pt x="3" y="5"/>
                  </a:cubicBezTo>
                  <a:cubicBezTo>
                    <a:pt x="3" y="5"/>
                    <a:pt x="4" y="3"/>
                    <a:pt x="4" y="2"/>
                  </a:cubicBezTo>
                  <a:cubicBezTo>
                    <a:pt x="4" y="2"/>
                    <a:pt x="4" y="3"/>
                    <a:pt x="4" y="4"/>
                  </a:cubicBezTo>
                  <a:cubicBezTo>
                    <a:pt x="4" y="3"/>
                    <a:pt x="6" y="2"/>
                    <a:pt x="6" y="2"/>
                  </a:cubicBezTo>
                  <a:cubicBezTo>
                    <a:pt x="6" y="2"/>
                    <a:pt x="6" y="2"/>
                    <a:pt x="5" y="2"/>
                  </a:cubicBezTo>
                  <a:cubicBezTo>
                    <a:pt x="5" y="1"/>
                    <a:pt x="7" y="2"/>
                    <a:pt x="5"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26" name="Freeform 518"/>
            <p:cNvSpPr>
              <a:spLocks/>
            </p:cNvSpPr>
            <p:nvPr/>
          </p:nvSpPr>
          <p:spPr bwMode="auto">
            <a:xfrm>
              <a:off x="8174818" y="11504780"/>
              <a:ext cx="47224" cy="101834"/>
            </a:xfrm>
            <a:custGeom>
              <a:avLst/>
              <a:gdLst>
                <a:gd name="T0" fmla="*/ 5 w 5"/>
                <a:gd name="T1" fmla="*/ 7 h 11"/>
                <a:gd name="T2" fmla="*/ 2 w 5"/>
                <a:gd name="T3" fmla="*/ 2 h 11"/>
                <a:gd name="T4" fmla="*/ 1 w 5"/>
                <a:gd name="T5" fmla="*/ 6 h 11"/>
                <a:gd name="T6" fmla="*/ 0 w 5"/>
                <a:gd name="T7" fmla="*/ 9 h 11"/>
                <a:gd name="T8" fmla="*/ 2 w 5"/>
                <a:gd name="T9" fmla="*/ 7 h 11"/>
                <a:gd name="T10" fmla="*/ 5 w 5"/>
                <a:gd name="T11" fmla="*/ 7 h 11"/>
                <a:gd name="T12" fmla="*/ 5 w 5"/>
                <a:gd name="T13" fmla="*/ 7 h 11"/>
              </a:gdLst>
              <a:ahLst/>
              <a:cxnLst>
                <a:cxn ang="0">
                  <a:pos x="T0" y="T1"/>
                </a:cxn>
                <a:cxn ang="0">
                  <a:pos x="T2" y="T3"/>
                </a:cxn>
                <a:cxn ang="0">
                  <a:pos x="T4" y="T5"/>
                </a:cxn>
                <a:cxn ang="0">
                  <a:pos x="T6" y="T7"/>
                </a:cxn>
                <a:cxn ang="0">
                  <a:pos x="T8" y="T9"/>
                </a:cxn>
                <a:cxn ang="0">
                  <a:pos x="T10" y="T11"/>
                </a:cxn>
                <a:cxn ang="0">
                  <a:pos x="T12" y="T13"/>
                </a:cxn>
              </a:cxnLst>
              <a:rect l="0" t="0" r="r" b="b"/>
              <a:pathLst>
                <a:path w="5" h="11">
                  <a:moveTo>
                    <a:pt x="5" y="7"/>
                  </a:moveTo>
                  <a:cubicBezTo>
                    <a:pt x="5" y="6"/>
                    <a:pt x="4" y="0"/>
                    <a:pt x="2" y="2"/>
                  </a:cubicBezTo>
                  <a:cubicBezTo>
                    <a:pt x="2" y="3"/>
                    <a:pt x="3" y="6"/>
                    <a:pt x="1" y="6"/>
                  </a:cubicBezTo>
                  <a:cubicBezTo>
                    <a:pt x="0" y="6"/>
                    <a:pt x="0" y="7"/>
                    <a:pt x="0" y="9"/>
                  </a:cubicBezTo>
                  <a:cubicBezTo>
                    <a:pt x="1" y="9"/>
                    <a:pt x="2" y="7"/>
                    <a:pt x="2" y="7"/>
                  </a:cubicBezTo>
                  <a:cubicBezTo>
                    <a:pt x="1" y="7"/>
                    <a:pt x="5" y="11"/>
                    <a:pt x="5" y="7"/>
                  </a:cubicBezTo>
                  <a:cubicBezTo>
                    <a:pt x="5" y="6"/>
                    <a:pt x="5" y="8"/>
                    <a:pt x="5" y="7"/>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27" name="Freeform 519"/>
            <p:cNvSpPr>
              <a:spLocks/>
            </p:cNvSpPr>
            <p:nvPr/>
          </p:nvSpPr>
          <p:spPr bwMode="auto">
            <a:xfrm>
              <a:off x="8164488" y="11587428"/>
              <a:ext cx="29515" cy="57558"/>
            </a:xfrm>
            <a:custGeom>
              <a:avLst/>
              <a:gdLst>
                <a:gd name="T0" fmla="*/ 3 w 3"/>
                <a:gd name="T1" fmla="*/ 2 h 6"/>
                <a:gd name="T2" fmla="*/ 1 w 3"/>
                <a:gd name="T3" fmla="*/ 6 h 6"/>
                <a:gd name="T4" fmla="*/ 3 w 3"/>
                <a:gd name="T5" fmla="*/ 2 h 6"/>
                <a:gd name="T6" fmla="*/ 3 w 3"/>
                <a:gd name="T7" fmla="*/ 2 h 6"/>
              </a:gdLst>
              <a:ahLst/>
              <a:cxnLst>
                <a:cxn ang="0">
                  <a:pos x="T0" y="T1"/>
                </a:cxn>
                <a:cxn ang="0">
                  <a:pos x="T2" y="T3"/>
                </a:cxn>
                <a:cxn ang="0">
                  <a:pos x="T4" y="T5"/>
                </a:cxn>
                <a:cxn ang="0">
                  <a:pos x="T6" y="T7"/>
                </a:cxn>
              </a:cxnLst>
              <a:rect l="0" t="0" r="r" b="b"/>
              <a:pathLst>
                <a:path w="3" h="6">
                  <a:moveTo>
                    <a:pt x="3" y="2"/>
                  </a:moveTo>
                  <a:cubicBezTo>
                    <a:pt x="2" y="0"/>
                    <a:pt x="0" y="5"/>
                    <a:pt x="1" y="6"/>
                  </a:cubicBezTo>
                  <a:cubicBezTo>
                    <a:pt x="0" y="5"/>
                    <a:pt x="3" y="3"/>
                    <a:pt x="3" y="2"/>
                  </a:cubicBezTo>
                  <a:cubicBezTo>
                    <a:pt x="2" y="1"/>
                    <a:pt x="3" y="2"/>
                    <a:pt x="3"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28" name="Freeform 520"/>
            <p:cNvSpPr>
              <a:spLocks/>
            </p:cNvSpPr>
            <p:nvPr/>
          </p:nvSpPr>
          <p:spPr bwMode="auto">
            <a:xfrm>
              <a:off x="8164488" y="11466407"/>
              <a:ext cx="48699" cy="67890"/>
            </a:xfrm>
            <a:custGeom>
              <a:avLst/>
              <a:gdLst>
                <a:gd name="T0" fmla="*/ 4 w 5"/>
                <a:gd name="T1" fmla="*/ 2 h 7"/>
                <a:gd name="T2" fmla="*/ 3 w 5"/>
                <a:gd name="T3" fmla="*/ 0 h 7"/>
                <a:gd name="T4" fmla="*/ 2 w 5"/>
                <a:gd name="T5" fmla="*/ 3 h 7"/>
                <a:gd name="T6" fmla="*/ 1 w 5"/>
                <a:gd name="T7" fmla="*/ 2 h 7"/>
                <a:gd name="T8" fmla="*/ 0 w 5"/>
                <a:gd name="T9" fmla="*/ 5 h 7"/>
                <a:gd name="T10" fmla="*/ 2 w 5"/>
                <a:gd name="T11" fmla="*/ 7 h 7"/>
                <a:gd name="T12" fmla="*/ 5 w 5"/>
                <a:gd name="T13" fmla="*/ 5 h 7"/>
                <a:gd name="T14" fmla="*/ 4 w 5"/>
                <a:gd name="T15" fmla="*/ 2 h 7"/>
                <a:gd name="T16" fmla="*/ 4 w 5"/>
                <a:gd name="T17" fmla="*/ 2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7">
                  <a:moveTo>
                    <a:pt x="4" y="2"/>
                  </a:moveTo>
                  <a:cubicBezTo>
                    <a:pt x="3" y="3"/>
                    <a:pt x="3" y="0"/>
                    <a:pt x="3" y="0"/>
                  </a:cubicBezTo>
                  <a:cubicBezTo>
                    <a:pt x="3" y="0"/>
                    <a:pt x="3" y="3"/>
                    <a:pt x="2" y="3"/>
                  </a:cubicBezTo>
                  <a:cubicBezTo>
                    <a:pt x="2" y="3"/>
                    <a:pt x="2" y="2"/>
                    <a:pt x="1" y="2"/>
                  </a:cubicBezTo>
                  <a:cubicBezTo>
                    <a:pt x="2" y="2"/>
                    <a:pt x="0" y="5"/>
                    <a:pt x="0" y="5"/>
                  </a:cubicBezTo>
                  <a:cubicBezTo>
                    <a:pt x="0" y="4"/>
                    <a:pt x="4" y="5"/>
                    <a:pt x="2" y="7"/>
                  </a:cubicBezTo>
                  <a:cubicBezTo>
                    <a:pt x="3" y="6"/>
                    <a:pt x="5" y="6"/>
                    <a:pt x="5" y="5"/>
                  </a:cubicBezTo>
                  <a:cubicBezTo>
                    <a:pt x="5" y="4"/>
                    <a:pt x="4" y="1"/>
                    <a:pt x="4" y="2"/>
                  </a:cubicBezTo>
                  <a:cubicBezTo>
                    <a:pt x="3" y="3"/>
                    <a:pt x="4" y="1"/>
                    <a:pt x="4"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29" name="Freeform 521"/>
            <p:cNvSpPr>
              <a:spLocks/>
            </p:cNvSpPr>
            <p:nvPr/>
          </p:nvSpPr>
          <p:spPr bwMode="auto">
            <a:xfrm>
              <a:off x="8213188" y="11281924"/>
              <a:ext cx="47224" cy="44276"/>
            </a:xfrm>
            <a:custGeom>
              <a:avLst/>
              <a:gdLst>
                <a:gd name="T0" fmla="*/ 3 w 5"/>
                <a:gd name="T1" fmla="*/ 4 h 5"/>
                <a:gd name="T2" fmla="*/ 3 w 5"/>
                <a:gd name="T3" fmla="*/ 0 h 5"/>
                <a:gd name="T4" fmla="*/ 0 w 5"/>
                <a:gd name="T5" fmla="*/ 0 h 5"/>
                <a:gd name="T6" fmla="*/ 2 w 5"/>
                <a:gd name="T7" fmla="*/ 1 h 5"/>
                <a:gd name="T8" fmla="*/ 3 w 5"/>
                <a:gd name="T9" fmla="*/ 4 h 5"/>
                <a:gd name="T10" fmla="*/ 3 w 5"/>
                <a:gd name="T11" fmla="*/ 4 h 5"/>
              </a:gdLst>
              <a:ahLst/>
              <a:cxnLst>
                <a:cxn ang="0">
                  <a:pos x="T0" y="T1"/>
                </a:cxn>
                <a:cxn ang="0">
                  <a:pos x="T2" y="T3"/>
                </a:cxn>
                <a:cxn ang="0">
                  <a:pos x="T4" y="T5"/>
                </a:cxn>
                <a:cxn ang="0">
                  <a:pos x="T6" y="T7"/>
                </a:cxn>
                <a:cxn ang="0">
                  <a:pos x="T8" y="T9"/>
                </a:cxn>
                <a:cxn ang="0">
                  <a:pos x="T10" y="T11"/>
                </a:cxn>
              </a:cxnLst>
              <a:rect l="0" t="0" r="r" b="b"/>
              <a:pathLst>
                <a:path w="5" h="5">
                  <a:moveTo>
                    <a:pt x="3" y="4"/>
                  </a:moveTo>
                  <a:cubicBezTo>
                    <a:pt x="5" y="2"/>
                    <a:pt x="2" y="2"/>
                    <a:pt x="3" y="0"/>
                  </a:cubicBezTo>
                  <a:cubicBezTo>
                    <a:pt x="3" y="0"/>
                    <a:pt x="1" y="0"/>
                    <a:pt x="0" y="0"/>
                  </a:cubicBezTo>
                  <a:cubicBezTo>
                    <a:pt x="0" y="0"/>
                    <a:pt x="2" y="1"/>
                    <a:pt x="2" y="1"/>
                  </a:cubicBezTo>
                  <a:cubicBezTo>
                    <a:pt x="2" y="2"/>
                    <a:pt x="3" y="4"/>
                    <a:pt x="3" y="4"/>
                  </a:cubicBezTo>
                  <a:cubicBezTo>
                    <a:pt x="4" y="3"/>
                    <a:pt x="2" y="5"/>
                    <a:pt x="3"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30" name="Freeform 522"/>
            <p:cNvSpPr>
              <a:spLocks/>
            </p:cNvSpPr>
            <p:nvPr/>
          </p:nvSpPr>
          <p:spPr bwMode="auto">
            <a:xfrm>
              <a:off x="8222042" y="11113675"/>
              <a:ext cx="57555" cy="101835"/>
            </a:xfrm>
            <a:custGeom>
              <a:avLst/>
              <a:gdLst>
                <a:gd name="T0" fmla="*/ 3 w 6"/>
                <a:gd name="T1" fmla="*/ 10 h 11"/>
                <a:gd name="T2" fmla="*/ 0 w 6"/>
                <a:gd name="T3" fmla="*/ 9 h 11"/>
                <a:gd name="T4" fmla="*/ 1 w 6"/>
                <a:gd name="T5" fmla="*/ 2 h 11"/>
                <a:gd name="T6" fmla="*/ 4 w 6"/>
                <a:gd name="T7" fmla="*/ 3 h 11"/>
                <a:gd name="T8" fmla="*/ 3 w 6"/>
                <a:gd name="T9" fmla="*/ 10 h 11"/>
                <a:gd name="T10" fmla="*/ 3 w 6"/>
                <a:gd name="T11" fmla="*/ 10 h 11"/>
              </a:gdLst>
              <a:ahLst/>
              <a:cxnLst>
                <a:cxn ang="0">
                  <a:pos x="T0" y="T1"/>
                </a:cxn>
                <a:cxn ang="0">
                  <a:pos x="T2" y="T3"/>
                </a:cxn>
                <a:cxn ang="0">
                  <a:pos x="T4" y="T5"/>
                </a:cxn>
                <a:cxn ang="0">
                  <a:pos x="T6" y="T7"/>
                </a:cxn>
                <a:cxn ang="0">
                  <a:pos x="T8" y="T9"/>
                </a:cxn>
                <a:cxn ang="0">
                  <a:pos x="T10" y="T11"/>
                </a:cxn>
              </a:cxnLst>
              <a:rect l="0" t="0" r="r" b="b"/>
              <a:pathLst>
                <a:path w="6" h="11">
                  <a:moveTo>
                    <a:pt x="3" y="10"/>
                  </a:moveTo>
                  <a:cubicBezTo>
                    <a:pt x="1" y="11"/>
                    <a:pt x="0" y="11"/>
                    <a:pt x="0" y="9"/>
                  </a:cubicBezTo>
                  <a:cubicBezTo>
                    <a:pt x="1" y="7"/>
                    <a:pt x="1" y="4"/>
                    <a:pt x="1" y="2"/>
                  </a:cubicBezTo>
                  <a:cubicBezTo>
                    <a:pt x="1" y="0"/>
                    <a:pt x="5" y="0"/>
                    <a:pt x="4" y="3"/>
                  </a:cubicBezTo>
                  <a:cubicBezTo>
                    <a:pt x="4" y="5"/>
                    <a:pt x="6" y="8"/>
                    <a:pt x="3" y="10"/>
                  </a:cubicBezTo>
                  <a:cubicBezTo>
                    <a:pt x="2" y="10"/>
                    <a:pt x="4" y="9"/>
                    <a:pt x="3" y="1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31" name="Freeform 523"/>
            <p:cNvSpPr>
              <a:spLocks/>
            </p:cNvSpPr>
            <p:nvPr/>
          </p:nvSpPr>
          <p:spPr bwMode="auto">
            <a:xfrm>
              <a:off x="8410938" y="8463018"/>
              <a:ext cx="44272" cy="38373"/>
            </a:xfrm>
            <a:custGeom>
              <a:avLst/>
              <a:gdLst>
                <a:gd name="T0" fmla="*/ 3 w 5"/>
                <a:gd name="T1" fmla="*/ 3 h 4"/>
                <a:gd name="T2" fmla="*/ 1 w 5"/>
                <a:gd name="T3" fmla="*/ 1 h 4"/>
                <a:gd name="T4" fmla="*/ 3 w 5"/>
                <a:gd name="T5" fmla="*/ 3 h 4"/>
                <a:gd name="T6" fmla="*/ 3 w 5"/>
                <a:gd name="T7" fmla="*/ 3 h 4"/>
              </a:gdLst>
              <a:ahLst/>
              <a:cxnLst>
                <a:cxn ang="0">
                  <a:pos x="T0" y="T1"/>
                </a:cxn>
                <a:cxn ang="0">
                  <a:pos x="T2" y="T3"/>
                </a:cxn>
                <a:cxn ang="0">
                  <a:pos x="T4" y="T5"/>
                </a:cxn>
                <a:cxn ang="0">
                  <a:pos x="T6" y="T7"/>
                </a:cxn>
              </a:cxnLst>
              <a:rect l="0" t="0" r="r" b="b"/>
              <a:pathLst>
                <a:path w="5" h="4">
                  <a:moveTo>
                    <a:pt x="3" y="3"/>
                  </a:moveTo>
                  <a:cubicBezTo>
                    <a:pt x="2" y="4"/>
                    <a:pt x="0" y="3"/>
                    <a:pt x="1" y="1"/>
                  </a:cubicBezTo>
                  <a:cubicBezTo>
                    <a:pt x="1" y="0"/>
                    <a:pt x="5" y="2"/>
                    <a:pt x="3" y="3"/>
                  </a:cubicBezTo>
                  <a:cubicBezTo>
                    <a:pt x="2" y="4"/>
                    <a:pt x="5" y="2"/>
                    <a:pt x="3" y="3"/>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32" name="Freeform 524"/>
            <p:cNvSpPr>
              <a:spLocks/>
            </p:cNvSpPr>
            <p:nvPr/>
          </p:nvSpPr>
          <p:spPr bwMode="auto">
            <a:xfrm>
              <a:off x="8812341" y="8520577"/>
              <a:ext cx="53127" cy="72317"/>
            </a:xfrm>
            <a:custGeom>
              <a:avLst/>
              <a:gdLst>
                <a:gd name="T0" fmla="*/ 1 w 6"/>
                <a:gd name="T1" fmla="*/ 5 h 8"/>
                <a:gd name="T2" fmla="*/ 2 w 6"/>
                <a:gd name="T3" fmla="*/ 4 h 8"/>
                <a:gd name="T4" fmla="*/ 4 w 6"/>
                <a:gd name="T5" fmla="*/ 2 h 8"/>
                <a:gd name="T6" fmla="*/ 1 w 6"/>
                <a:gd name="T7" fmla="*/ 5 h 8"/>
                <a:gd name="T8" fmla="*/ 1 w 6"/>
                <a:gd name="T9" fmla="*/ 5 h 8"/>
              </a:gdLst>
              <a:ahLst/>
              <a:cxnLst>
                <a:cxn ang="0">
                  <a:pos x="T0" y="T1"/>
                </a:cxn>
                <a:cxn ang="0">
                  <a:pos x="T2" y="T3"/>
                </a:cxn>
                <a:cxn ang="0">
                  <a:pos x="T4" y="T5"/>
                </a:cxn>
                <a:cxn ang="0">
                  <a:pos x="T6" y="T7"/>
                </a:cxn>
                <a:cxn ang="0">
                  <a:pos x="T8" y="T9"/>
                </a:cxn>
              </a:cxnLst>
              <a:rect l="0" t="0" r="r" b="b"/>
              <a:pathLst>
                <a:path w="6" h="8">
                  <a:moveTo>
                    <a:pt x="1" y="5"/>
                  </a:moveTo>
                  <a:cubicBezTo>
                    <a:pt x="0" y="4"/>
                    <a:pt x="2" y="4"/>
                    <a:pt x="2" y="4"/>
                  </a:cubicBezTo>
                  <a:cubicBezTo>
                    <a:pt x="3" y="4"/>
                    <a:pt x="3" y="0"/>
                    <a:pt x="4" y="2"/>
                  </a:cubicBezTo>
                  <a:cubicBezTo>
                    <a:pt x="6" y="4"/>
                    <a:pt x="2" y="8"/>
                    <a:pt x="1" y="5"/>
                  </a:cubicBezTo>
                  <a:cubicBezTo>
                    <a:pt x="0" y="4"/>
                    <a:pt x="1" y="6"/>
                    <a:pt x="1" y="5"/>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33" name="Freeform 525"/>
            <p:cNvSpPr>
              <a:spLocks/>
            </p:cNvSpPr>
            <p:nvPr/>
          </p:nvSpPr>
          <p:spPr bwMode="auto">
            <a:xfrm>
              <a:off x="9324426" y="9026799"/>
              <a:ext cx="129866" cy="121021"/>
            </a:xfrm>
            <a:custGeom>
              <a:avLst/>
              <a:gdLst>
                <a:gd name="T0" fmla="*/ 12 w 14"/>
                <a:gd name="T1" fmla="*/ 4 h 13"/>
                <a:gd name="T2" fmla="*/ 10 w 14"/>
                <a:gd name="T3" fmla="*/ 3 h 13"/>
                <a:gd name="T4" fmla="*/ 6 w 14"/>
                <a:gd name="T5" fmla="*/ 1 h 13"/>
                <a:gd name="T6" fmla="*/ 2 w 14"/>
                <a:gd name="T7" fmla="*/ 1 h 13"/>
                <a:gd name="T8" fmla="*/ 1 w 14"/>
                <a:gd name="T9" fmla="*/ 2 h 13"/>
                <a:gd name="T10" fmla="*/ 2 w 14"/>
                <a:gd name="T11" fmla="*/ 4 h 13"/>
                <a:gd name="T12" fmla="*/ 1 w 14"/>
                <a:gd name="T13" fmla="*/ 7 h 13"/>
                <a:gd name="T14" fmla="*/ 2 w 14"/>
                <a:gd name="T15" fmla="*/ 10 h 13"/>
                <a:gd name="T16" fmla="*/ 4 w 14"/>
                <a:gd name="T17" fmla="*/ 10 h 13"/>
                <a:gd name="T18" fmla="*/ 7 w 14"/>
                <a:gd name="T19" fmla="*/ 12 h 13"/>
                <a:gd name="T20" fmla="*/ 10 w 14"/>
                <a:gd name="T21" fmla="*/ 10 h 13"/>
                <a:gd name="T22" fmla="*/ 12 w 14"/>
                <a:gd name="T23" fmla="*/ 4 h 13"/>
                <a:gd name="T24" fmla="*/ 12 w 14"/>
                <a:gd name="T25" fmla="*/ 4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13">
                  <a:moveTo>
                    <a:pt x="12" y="4"/>
                  </a:moveTo>
                  <a:cubicBezTo>
                    <a:pt x="12" y="3"/>
                    <a:pt x="11" y="3"/>
                    <a:pt x="10" y="3"/>
                  </a:cubicBezTo>
                  <a:cubicBezTo>
                    <a:pt x="8" y="2"/>
                    <a:pt x="8" y="1"/>
                    <a:pt x="6" y="1"/>
                  </a:cubicBezTo>
                  <a:cubicBezTo>
                    <a:pt x="5" y="0"/>
                    <a:pt x="3" y="0"/>
                    <a:pt x="2" y="1"/>
                  </a:cubicBezTo>
                  <a:cubicBezTo>
                    <a:pt x="2" y="1"/>
                    <a:pt x="2" y="2"/>
                    <a:pt x="1" y="2"/>
                  </a:cubicBezTo>
                  <a:cubicBezTo>
                    <a:pt x="0" y="4"/>
                    <a:pt x="1" y="3"/>
                    <a:pt x="2" y="4"/>
                  </a:cubicBezTo>
                  <a:cubicBezTo>
                    <a:pt x="2" y="4"/>
                    <a:pt x="1" y="7"/>
                    <a:pt x="1" y="7"/>
                  </a:cubicBezTo>
                  <a:cubicBezTo>
                    <a:pt x="1" y="9"/>
                    <a:pt x="1" y="9"/>
                    <a:pt x="2" y="10"/>
                  </a:cubicBezTo>
                  <a:cubicBezTo>
                    <a:pt x="3" y="11"/>
                    <a:pt x="3" y="10"/>
                    <a:pt x="4" y="10"/>
                  </a:cubicBezTo>
                  <a:cubicBezTo>
                    <a:pt x="6" y="10"/>
                    <a:pt x="5" y="12"/>
                    <a:pt x="7" y="12"/>
                  </a:cubicBezTo>
                  <a:cubicBezTo>
                    <a:pt x="9" y="13"/>
                    <a:pt x="8" y="11"/>
                    <a:pt x="10" y="10"/>
                  </a:cubicBezTo>
                  <a:cubicBezTo>
                    <a:pt x="12" y="8"/>
                    <a:pt x="14" y="7"/>
                    <a:pt x="12" y="4"/>
                  </a:cubicBezTo>
                  <a:cubicBezTo>
                    <a:pt x="12" y="2"/>
                    <a:pt x="14" y="8"/>
                    <a:pt x="12"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34" name="Freeform 526"/>
            <p:cNvSpPr>
              <a:spLocks/>
            </p:cNvSpPr>
            <p:nvPr/>
          </p:nvSpPr>
          <p:spPr bwMode="auto">
            <a:xfrm>
              <a:off x="8559989" y="8163417"/>
              <a:ext cx="92972" cy="38373"/>
            </a:xfrm>
            <a:custGeom>
              <a:avLst/>
              <a:gdLst>
                <a:gd name="T0" fmla="*/ 9 w 10"/>
                <a:gd name="T1" fmla="*/ 2 h 4"/>
                <a:gd name="T2" fmla="*/ 4 w 10"/>
                <a:gd name="T3" fmla="*/ 0 h 4"/>
                <a:gd name="T4" fmla="*/ 1 w 10"/>
                <a:gd name="T5" fmla="*/ 3 h 4"/>
                <a:gd name="T6" fmla="*/ 9 w 10"/>
                <a:gd name="T7" fmla="*/ 2 h 4"/>
                <a:gd name="T8" fmla="*/ 9 w 10"/>
                <a:gd name="T9" fmla="*/ 2 h 4"/>
              </a:gdLst>
              <a:ahLst/>
              <a:cxnLst>
                <a:cxn ang="0">
                  <a:pos x="T0" y="T1"/>
                </a:cxn>
                <a:cxn ang="0">
                  <a:pos x="T2" y="T3"/>
                </a:cxn>
                <a:cxn ang="0">
                  <a:pos x="T4" y="T5"/>
                </a:cxn>
                <a:cxn ang="0">
                  <a:pos x="T6" y="T7"/>
                </a:cxn>
                <a:cxn ang="0">
                  <a:pos x="T8" y="T9"/>
                </a:cxn>
              </a:cxnLst>
              <a:rect l="0" t="0" r="r" b="b"/>
              <a:pathLst>
                <a:path w="10" h="4">
                  <a:moveTo>
                    <a:pt x="9" y="2"/>
                  </a:moveTo>
                  <a:cubicBezTo>
                    <a:pt x="7" y="1"/>
                    <a:pt x="6" y="0"/>
                    <a:pt x="4" y="0"/>
                  </a:cubicBezTo>
                  <a:cubicBezTo>
                    <a:pt x="3" y="0"/>
                    <a:pt x="0" y="1"/>
                    <a:pt x="1" y="3"/>
                  </a:cubicBezTo>
                  <a:cubicBezTo>
                    <a:pt x="2" y="4"/>
                    <a:pt x="9" y="2"/>
                    <a:pt x="9" y="2"/>
                  </a:cubicBezTo>
                  <a:cubicBezTo>
                    <a:pt x="6" y="1"/>
                    <a:pt x="10" y="3"/>
                    <a:pt x="9"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35" name="Freeform 527"/>
            <p:cNvSpPr>
              <a:spLocks/>
            </p:cNvSpPr>
            <p:nvPr/>
          </p:nvSpPr>
          <p:spPr bwMode="auto">
            <a:xfrm>
              <a:off x="8034623" y="8154562"/>
              <a:ext cx="104778" cy="47228"/>
            </a:xfrm>
            <a:custGeom>
              <a:avLst/>
              <a:gdLst>
                <a:gd name="T0" fmla="*/ 10 w 11"/>
                <a:gd name="T1" fmla="*/ 4 h 5"/>
                <a:gd name="T2" fmla="*/ 0 w 11"/>
                <a:gd name="T3" fmla="*/ 2 h 5"/>
                <a:gd name="T4" fmla="*/ 5 w 11"/>
                <a:gd name="T5" fmla="*/ 5 h 5"/>
                <a:gd name="T6" fmla="*/ 10 w 11"/>
                <a:gd name="T7" fmla="*/ 4 h 5"/>
                <a:gd name="T8" fmla="*/ 10 w 11"/>
                <a:gd name="T9" fmla="*/ 4 h 5"/>
              </a:gdLst>
              <a:ahLst/>
              <a:cxnLst>
                <a:cxn ang="0">
                  <a:pos x="T0" y="T1"/>
                </a:cxn>
                <a:cxn ang="0">
                  <a:pos x="T2" y="T3"/>
                </a:cxn>
                <a:cxn ang="0">
                  <a:pos x="T4" y="T5"/>
                </a:cxn>
                <a:cxn ang="0">
                  <a:pos x="T6" y="T7"/>
                </a:cxn>
                <a:cxn ang="0">
                  <a:pos x="T8" y="T9"/>
                </a:cxn>
              </a:cxnLst>
              <a:rect l="0" t="0" r="r" b="b"/>
              <a:pathLst>
                <a:path w="11" h="5">
                  <a:moveTo>
                    <a:pt x="10" y="4"/>
                  </a:moveTo>
                  <a:cubicBezTo>
                    <a:pt x="10" y="1"/>
                    <a:pt x="2" y="0"/>
                    <a:pt x="0" y="2"/>
                  </a:cubicBezTo>
                  <a:cubicBezTo>
                    <a:pt x="0" y="2"/>
                    <a:pt x="4" y="5"/>
                    <a:pt x="5" y="5"/>
                  </a:cubicBezTo>
                  <a:cubicBezTo>
                    <a:pt x="6" y="5"/>
                    <a:pt x="11" y="4"/>
                    <a:pt x="10" y="4"/>
                  </a:cubicBezTo>
                  <a:cubicBezTo>
                    <a:pt x="10" y="3"/>
                    <a:pt x="11" y="5"/>
                    <a:pt x="10"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36" name="Freeform 528"/>
            <p:cNvSpPr>
              <a:spLocks/>
            </p:cNvSpPr>
            <p:nvPr/>
          </p:nvSpPr>
          <p:spPr bwMode="auto">
            <a:xfrm>
              <a:off x="7748328" y="7940561"/>
              <a:ext cx="484045" cy="168249"/>
            </a:xfrm>
            <a:custGeom>
              <a:avLst/>
              <a:gdLst>
                <a:gd name="T0" fmla="*/ 52 w 52"/>
                <a:gd name="T1" fmla="*/ 16 h 18"/>
                <a:gd name="T2" fmla="*/ 41 w 52"/>
                <a:gd name="T3" fmla="*/ 17 h 18"/>
                <a:gd name="T4" fmla="*/ 35 w 52"/>
                <a:gd name="T5" fmla="*/ 17 h 18"/>
                <a:gd name="T6" fmla="*/ 37 w 52"/>
                <a:gd name="T7" fmla="*/ 14 h 18"/>
                <a:gd name="T8" fmla="*/ 32 w 52"/>
                <a:gd name="T9" fmla="*/ 11 h 18"/>
                <a:gd name="T10" fmla="*/ 28 w 52"/>
                <a:gd name="T11" fmla="*/ 8 h 18"/>
                <a:gd name="T12" fmla="*/ 20 w 52"/>
                <a:gd name="T13" fmla="*/ 5 h 18"/>
                <a:gd name="T14" fmla="*/ 14 w 52"/>
                <a:gd name="T15" fmla="*/ 5 h 18"/>
                <a:gd name="T16" fmla="*/ 16 w 52"/>
                <a:gd name="T17" fmla="*/ 3 h 18"/>
                <a:gd name="T18" fmla="*/ 8 w 52"/>
                <a:gd name="T19" fmla="*/ 3 h 18"/>
                <a:gd name="T20" fmla="*/ 0 w 52"/>
                <a:gd name="T21" fmla="*/ 6 h 18"/>
                <a:gd name="T22" fmla="*/ 6 w 52"/>
                <a:gd name="T23" fmla="*/ 2 h 18"/>
                <a:gd name="T24" fmla="*/ 16 w 52"/>
                <a:gd name="T25" fmla="*/ 0 h 18"/>
                <a:gd name="T26" fmla="*/ 24 w 52"/>
                <a:gd name="T27" fmla="*/ 1 h 18"/>
                <a:gd name="T28" fmla="*/ 31 w 52"/>
                <a:gd name="T29" fmla="*/ 4 h 18"/>
                <a:gd name="T30" fmla="*/ 32 w 52"/>
                <a:gd name="T31" fmla="*/ 4 h 18"/>
                <a:gd name="T32" fmla="*/ 34 w 52"/>
                <a:gd name="T33" fmla="*/ 5 h 18"/>
                <a:gd name="T34" fmla="*/ 38 w 52"/>
                <a:gd name="T35" fmla="*/ 8 h 18"/>
                <a:gd name="T36" fmla="*/ 45 w 52"/>
                <a:gd name="T37" fmla="*/ 11 h 18"/>
                <a:gd name="T38" fmla="*/ 52 w 52"/>
                <a:gd name="T39" fmla="*/ 16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 h="18">
                  <a:moveTo>
                    <a:pt x="52" y="16"/>
                  </a:moveTo>
                  <a:cubicBezTo>
                    <a:pt x="52" y="17"/>
                    <a:pt x="42" y="17"/>
                    <a:pt x="41" y="17"/>
                  </a:cubicBezTo>
                  <a:cubicBezTo>
                    <a:pt x="39" y="17"/>
                    <a:pt x="37" y="18"/>
                    <a:pt x="35" y="17"/>
                  </a:cubicBezTo>
                  <a:cubicBezTo>
                    <a:pt x="34" y="16"/>
                    <a:pt x="41" y="15"/>
                    <a:pt x="37" y="14"/>
                  </a:cubicBezTo>
                  <a:cubicBezTo>
                    <a:pt x="35" y="13"/>
                    <a:pt x="33" y="13"/>
                    <a:pt x="32" y="11"/>
                  </a:cubicBezTo>
                  <a:cubicBezTo>
                    <a:pt x="30" y="9"/>
                    <a:pt x="31" y="8"/>
                    <a:pt x="28" y="8"/>
                  </a:cubicBezTo>
                  <a:cubicBezTo>
                    <a:pt x="24" y="9"/>
                    <a:pt x="23" y="6"/>
                    <a:pt x="20" y="5"/>
                  </a:cubicBezTo>
                  <a:cubicBezTo>
                    <a:pt x="19" y="5"/>
                    <a:pt x="15" y="6"/>
                    <a:pt x="14" y="5"/>
                  </a:cubicBezTo>
                  <a:cubicBezTo>
                    <a:pt x="14" y="4"/>
                    <a:pt x="16" y="4"/>
                    <a:pt x="16" y="3"/>
                  </a:cubicBezTo>
                  <a:cubicBezTo>
                    <a:pt x="16" y="2"/>
                    <a:pt x="9" y="3"/>
                    <a:pt x="8" y="3"/>
                  </a:cubicBezTo>
                  <a:cubicBezTo>
                    <a:pt x="8" y="4"/>
                    <a:pt x="0" y="7"/>
                    <a:pt x="0" y="6"/>
                  </a:cubicBezTo>
                  <a:cubicBezTo>
                    <a:pt x="0" y="4"/>
                    <a:pt x="4" y="2"/>
                    <a:pt x="6" y="2"/>
                  </a:cubicBezTo>
                  <a:cubicBezTo>
                    <a:pt x="9" y="0"/>
                    <a:pt x="12" y="0"/>
                    <a:pt x="16" y="0"/>
                  </a:cubicBezTo>
                  <a:cubicBezTo>
                    <a:pt x="18" y="0"/>
                    <a:pt x="22" y="0"/>
                    <a:pt x="24" y="1"/>
                  </a:cubicBezTo>
                  <a:cubicBezTo>
                    <a:pt x="26" y="2"/>
                    <a:pt x="28" y="4"/>
                    <a:pt x="31" y="4"/>
                  </a:cubicBezTo>
                  <a:cubicBezTo>
                    <a:pt x="31" y="4"/>
                    <a:pt x="31" y="3"/>
                    <a:pt x="32" y="4"/>
                  </a:cubicBezTo>
                  <a:cubicBezTo>
                    <a:pt x="33" y="5"/>
                    <a:pt x="33" y="5"/>
                    <a:pt x="34" y="5"/>
                  </a:cubicBezTo>
                  <a:cubicBezTo>
                    <a:pt x="35" y="6"/>
                    <a:pt x="37" y="7"/>
                    <a:pt x="38" y="8"/>
                  </a:cubicBezTo>
                  <a:cubicBezTo>
                    <a:pt x="40" y="9"/>
                    <a:pt x="44" y="9"/>
                    <a:pt x="45" y="11"/>
                  </a:cubicBezTo>
                  <a:cubicBezTo>
                    <a:pt x="47" y="13"/>
                    <a:pt x="52" y="13"/>
                    <a:pt x="52" y="16"/>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37" name="Freeform 529"/>
            <p:cNvSpPr>
              <a:spLocks/>
            </p:cNvSpPr>
            <p:nvPr/>
          </p:nvSpPr>
          <p:spPr bwMode="auto">
            <a:xfrm>
              <a:off x="8034623" y="7838727"/>
              <a:ext cx="38369" cy="35421"/>
            </a:xfrm>
            <a:custGeom>
              <a:avLst/>
              <a:gdLst>
                <a:gd name="T0" fmla="*/ 2 w 4"/>
                <a:gd name="T1" fmla="*/ 4 h 4"/>
                <a:gd name="T2" fmla="*/ 1 w 4"/>
                <a:gd name="T3" fmla="*/ 0 h 4"/>
                <a:gd name="T4" fmla="*/ 2 w 4"/>
                <a:gd name="T5" fmla="*/ 4 h 4"/>
                <a:gd name="T6" fmla="*/ 2 w 4"/>
                <a:gd name="T7" fmla="*/ 4 h 4"/>
              </a:gdLst>
              <a:ahLst/>
              <a:cxnLst>
                <a:cxn ang="0">
                  <a:pos x="T0" y="T1"/>
                </a:cxn>
                <a:cxn ang="0">
                  <a:pos x="T2" y="T3"/>
                </a:cxn>
                <a:cxn ang="0">
                  <a:pos x="T4" y="T5"/>
                </a:cxn>
                <a:cxn ang="0">
                  <a:pos x="T6" y="T7"/>
                </a:cxn>
              </a:cxnLst>
              <a:rect l="0" t="0" r="r" b="b"/>
              <a:pathLst>
                <a:path w="4" h="4">
                  <a:moveTo>
                    <a:pt x="2" y="4"/>
                  </a:moveTo>
                  <a:cubicBezTo>
                    <a:pt x="0" y="4"/>
                    <a:pt x="1" y="1"/>
                    <a:pt x="1" y="0"/>
                  </a:cubicBezTo>
                  <a:cubicBezTo>
                    <a:pt x="2" y="0"/>
                    <a:pt x="4" y="4"/>
                    <a:pt x="2" y="4"/>
                  </a:cubicBezTo>
                  <a:cubicBezTo>
                    <a:pt x="1" y="4"/>
                    <a:pt x="4" y="4"/>
                    <a:pt x="2"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38" name="Freeform 530"/>
            <p:cNvSpPr>
              <a:spLocks/>
            </p:cNvSpPr>
            <p:nvPr/>
          </p:nvSpPr>
          <p:spPr bwMode="auto">
            <a:xfrm>
              <a:off x="8270742" y="8033541"/>
              <a:ext cx="19184" cy="17710"/>
            </a:xfrm>
            <a:custGeom>
              <a:avLst/>
              <a:gdLst>
                <a:gd name="T0" fmla="*/ 2 w 2"/>
                <a:gd name="T1" fmla="*/ 1 h 2"/>
                <a:gd name="T2" fmla="*/ 0 w 2"/>
                <a:gd name="T3" fmla="*/ 1 h 2"/>
                <a:gd name="T4" fmla="*/ 2 w 2"/>
                <a:gd name="T5" fmla="*/ 1 h 2"/>
              </a:gdLst>
              <a:ahLst/>
              <a:cxnLst>
                <a:cxn ang="0">
                  <a:pos x="T0" y="T1"/>
                </a:cxn>
                <a:cxn ang="0">
                  <a:pos x="T2" y="T3"/>
                </a:cxn>
                <a:cxn ang="0">
                  <a:pos x="T4" y="T5"/>
                </a:cxn>
              </a:cxnLst>
              <a:rect l="0" t="0" r="r" b="b"/>
              <a:pathLst>
                <a:path w="2" h="2">
                  <a:moveTo>
                    <a:pt x="2" y="1"/>
                  </a:moveTo>
                  <a:cubicBezTo>
                    <a:pt x="2" y="0"/>
                    <a:pt x="0" y="0"/>
                    <a:pt x="0" y="1"/>
                  </a:cubicBezTo>
                  <a:cubicBezTo>
                    <a:pt x="0" y="1"/>
                    <a:pt x="2" y="2"/>
                    <a:pt x="2"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39" name="Freeform 531"/>
            <p:cNvSpPr>
              <a:spLocks/>
            </p:cNvSpPr>
            <p:nvPr/>
          </p:nvSpPr>
          <p:spPr bwMode="auto">
            <a:xfrm>
              <a:off x="8830050" y="6656557"/>
              <a:ext cx="54603" cy="95932"/>
            </a:xfrm>
            <a:custGeom>
              <a:avLst/>
              <a:gdLst>
                <a:gd name="T0" fmla="*/ 3 w 6"/>
                <a:gd name="T1" fmla="*/ 8 h 10"/>
                <a:gd name="T2" fmla="*/ 0 w 6"/>
                <a:gd name="T3" fmla="*/ 7 h 10"/>
                <a:gd name="T4" fmla="*/ 4 w 6"/>
                <a:gd name="T5" fmla="*/ 2 h 10"/>
                <a:gd name="T6" fmla="*/ 6 w 6"/>
                <a:gd name="T7" fmla="*/ 4 h 10"/>
                <a:gd name="T8" fmla="*/ 3 w 6"/>
                <a:gd name="T9" fmla="*/ 8 h 10"/>
                <a:gd name="T10" fmla="*/ 3 w 6"/>
                <a:gd name="T11" fmla="*/ 8 h 10"/>
              </a:gdLst>
              <a:ahLst/>
              <a:cxnLst>
                <a:cxn ang="0">
                  <a:pos x="T0" y="T1"/>
                </a:cxn>
                <a:cxn ang="0">
                  <a:pos x="T2" y="T3"/>
                </a:cxn>
                <a:cxn ang="0">
                  <a:pos x="T4" y="T5"/>
                </a:cxn>
                <a:cxn ang="0">
                  <a:pos x="T6" y="T7"/>
                </a:cxn>
                <a:cxn ang="0">
                  <a:pos x="T8" y="T9"/>
                </a:cxn>
                <a:cxn ang="0">
                  <a:pos x="T10" y="T11"/>
                </a:cxn>
              </a:cxnLst>
              <a:rect l="0" t="0" r="r" b="b"/>
              <a:pathLst>
                <a:path w="6" h="10">
                  <a:moveTo>
                    <a:pt x="3" y="8"/>
                  </a:moveTo>
                  <a:cubicBezTo>
                    <a:pt x="2" y="10"/>
                    <a:pt x="0" y="9"/>
                    <a:pt x="0" y="7"/>
                  </a:cubicBezTo>
                  <a:cubicBezTo>
                    <a:pt x="1" y="6"/>
                    <a:pt x="3" y="3"/>
                    <a:pt x="4" y="2"/>
                  </a:cubicBezTo>
                  <a:cubicBezTo>
                    <a:pt x="6" y="0"/>
                    <a:pt x="6" y="3"/>
                    <a:pt x="6" y="4"/>
                  </a:cubicBezTo>
                  <a:cubicBezTo>
                    <a:pt x="6" y="6"/>
                    <a:pt x="3" y="6"/>
                    <a:pt x="3" y="8"/>
                  </a:cubicBezTo>
                  <a:cubicBezTo>
                    <a:pt x="2" y="10"/>
                    <a:pt x="3" y="8"/>
                    <a:pt x="3" y="8"/>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40" name="Freeform 532"/>
            <p:cNvSpPr>
              <a:spLocks/>
            </p:cNvSpPr>
            <p:nvPr/>
          </p:nvSpPr>
          <p:spPr bwMode="auto">
            <a:xfrm>
              <a:off x="8856614" y="6703785"/>
              <a:ext cx="66409" cy="38373"/>
            </a:xfrm>
            <a:custGeom>
              <a:avLst/>
              <a:gdLst>
                <a:gd name="T0" fmla="*/ 3 w 7"/>
                <a:gd name="T1" fmla="*/ 4 h 4"/>
                <a:gd name="T2" fmla="*/ 5 w 7"/>
                <a:gd name="T3" fmla="*/ 1 h 4"/>
                <a:gd name="T4" fmla="*/ 3 w 7"/>
                <a:gd name="T5" fmla="*/ 4 h 4"/>
                <a:gd name="T6" fmla="*/ 3 w 7"/>
                <a:gd name="T7" fmla="*/ 4 h 4"/>
              </a:gdLst>
              <a:ahLst/>
              <a:cxnLst>
                <a:cxn ang="0">
                  <a:pos x="T0" y="T1"/>
                </a:cxn>
                <a:cxn ang="0">
                  <a:pos x="T2" y="T3"/>
                </a:cxn>
                <a:cxn ang="0">
                  <a:pos x="T4" y="T5"/>
                </a:cxn>
                <a:cxn ang="0">
                  <a:pos x="T6" y="T7"/>
                </a:cxn>
              </a:cxnLst>
              <a:rect l="0" t="0" r="r" b="b"/>
              <a:pathLst>
                <a:path w="7" h="4">
                  <a:moveTo>
                    <a:pt x="3" y="4"/>
                  </a:moveTo>
                  <a:cubicBezTo>
                    <a:pt x="0" y="4"/>
                    <a:pt x="3" y="0"/>
                    <a:pt x="5" y="1"/>
                  </a:cubicBezTo>
                  <a:cubicBezTo>
                    <a:pt x="7" y="1"/>
                    <a:pt x="4" y="4"/>
                    <a:pt x="3" y="4"/>
                  </a:cubicBezTo>
                  <a:cubicBezTo>
                    <a:pt x="2" y="4"/>
                    <a:pt x="4" y="4"/>
                    <a:pt x="3"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41" name="Freeform 533"/>
            <p:cNvSpPr>
              <a:spLocks/>
            </p:cNvSpPr>
            <p:nvPr/>
          </p:nvSpPr>
          <p:spPr bwMode="auto">
            <a:xfrm>
              <a:off x="8672146" y="6666888"/>
              <a:ext cx="140196" cy="66414"/>
            </a:xfrm>
            <a:custGeom>
              <a:avLst/>
              <a:gdLst>
                <a:gd name="T0" fmla="*/ 11 w 15"/>
                <a:gd name="T1" fmla="*/ 6 h 7"/>
                <a:gd name="T2" fmla="*/ 10 w 15"/>
                <a:gd name="T3" fmla="*/ 5 h 7"/>
                <a:gd name="T4" fmla="*/ 7 w 15"/>
                <a:gd name="T5" fmla="*/ 5 h 7"/>
                <a:gd name="T6" fmla="*/ 3 w 15"/>
                <a:gd name="T7" fmla="*/ 0 h 7"/>
                <a:gd name="T8" fmla="*/ 6 w 15"/>
                <a:gd name="T9" fmla="*/ 2 h 7"/>
                <a:gd name="T10" fmla="*/ 8 w 15"/>
                <a:gd name="T11" fmla="*/ 3 h 7"/>
                <a:gd name="T12" fmla="*/ 15 w 15"/>
                <a:gd name="T13" fmla="*/ 3 h 7"/>
                <a:gd name="T14" fmla="*/ 11 w 15"/>
                <a:gd name="T15" fmla="*/ 6 h 7"/>
                <a:gd name="T16" fmla="*/ 11 w 15"/>
                <a:gd name="T17" fmla="*/ 6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7">
                  <a:moveTo>
                    <a:pt x="11" y="6"/>
                  </a:moveTo>
                  <a:cubicBezTo>
                    <a:pt x="10" y="6"/>
                    <a:pt x="10" y="6"/>
                    <a:pt x="10" y="5"/>
                  </a:cubicBezTo>
                  <a:cubicBezTo>
                    <a:pt x="10" y="5"/>
                    <a:pt x="8" y="6"/>
                    <a:pt x="7" y="5"/>
                  </a:cubicBezTo>
                  <a:cubicBezTo>
                    <a:pt x="7" y="4"/>
                    <a:pt x="0" y="1"/>
                    <a:pt x="3" y="0"/>
                  </a:cubicBezTo>
                  <a:cubicBezTo>
                    <a:pt x="4" y="0"/>
                    <a:pt x="5" y="2"/>
                    <a:pt x="6" y="2"/>
                  </a:cubicBezTo>
                  <a:cubicBezTo>
                    <a:pt x="7" y="3"/>
                    <a:pt x="7" y="2"/>
                    <a:pt x="8" y="3"/>
                  </a:cubicBezTo>
                  <a:cubicBezTo>
                    <a:pt x="9" y="4"/>
                    <a:pt x="13" y="2"/>
                    <a:pt x="15" y="3"/>
                  </a:cubicBezTo>
                  <a:cubicBezTo>
                    <a:pt x="14" y="3"/>
                    <a:pt x="12" y="6"/>
                    <a:pt x="11" y="6"/>
                  </a:cubicBezTo>
                  <a:cubicBezTo>
                    <a:pt x="9" y="7"/>
                    <a:pt x="12" y="6"/>
                    <a:pt x="11" y="6"/>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42" name="Freeform 534"/>
            <p:cNvSpPr>
              <a:spLocks/>
            </p:cNvSpPr>
            <p:nvPr/>
          </p:nvSpPr>
          <p:spPr bwMode="auto">
            <a:xfrm>
              <a:off x="8700184" y="6480929"/>
              <a:ext cx="146099" cy="73793"/>
            </a:xfrm>
            <a:custGeom>
              <a:avLst/>
              <a:gdLst>
                <a:gd name="T0" fmla="*/ 13 w 16"/>
                <a:gd name="T1" fmla="*/ 6 h 8"/>
                <a:gd name="T2" fmla="*/ 0 w 16"/>
                <a:gd name="T3" fmla="*/ 2 h 8"/>
                <a:gd name="T4" fmla="*/ 13 w 16"/>
                <a:gd name="T5" fmla="*/ 6 h 8"/>
                <a:gd name="T6" fmla="*/ 13 w 16"/>
                <a:gd name="T7" fmla="*/ 6 h 8"/>
              </a:gdLst>
              <a:ahLst/>
              <a:cxnLst>
                <a:cxn ang="0">
                  <a:pos x="T0" y="T1"/>
                </a:cxn>
                <a:cxn ang="0">
                  <a:pos x="T2" y="T3"/>
                </a:cxn>
                <a:cxn ang="0">
                  <a:pos x="T4" y="T5"/>
                </a:cxn>
                <a:cxn ang="0">
                  <a:pos x="T6" y="T7"/>
                </a:cxn>
              </a:cxnLst>
              <a:rect l="0" t="0" r="r" b="b"/>
              <a:pathLst>
                <a:path w="16" h="8">
                  <a:moveTo>
                    <a:pt x="13" y="6"/>
                  </a:moveTo>
                  <a:cubicBezTo>
                    <a:pt x="11" y="8"/>
                    <a:pt x="1" y="4"/>
                    <a:pt x="0" y="2"/>
                  </a:cubicBezTo>
                  <a:cubicBezTo>
                    <a:pt x="0" y="0"/>
                    <a:pt x="16" y="4"/>
                    <a:pt x="13" y="6"/>
                  </a:cubicBezTo>
                  <a:cubicBezTo>
                    <a:pt x="12" y="7"/>
                    <a:pt x="14" y="5"/>
                    <a:pt x="13" y="6"/>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43" name="Freeform 535"/>
            <p:cNvSpPr>
              <a:spLocks/>
            </p:cNvSpPr>
            <p:nvPr/>
          </p:nvSpPr>
          <p:spPr bwMode="auto">
            <a:xfrm>
              <a:off x="8933353" y="6386474"/>
              <a:ext cx="298101" cy="289270"/>
            </a:xfrm>
            <a:custGeom>
              <a:avLst/>
              <a:gdLst>
                <a:gd name="T0" fmla="*/ 19 w 32"/>
                <a:gd name="T1" fmla="*/ 1 h 31"/>
                <a:gd name="T2" fmla="*/ 17 w 32"/>
                <a:gd name="T3" fmla="*/ 0 h 31"/>
                <a:gd name="T4" fmla="*/ 14 w 32"/>
                <a:gd name="T5" fmla="*/ 2 h 31"/>
                <a:gd name="T6" fmla="*/ 11 w 32"/>
                <a:gd name="T7" fmla="*/ 5 h 31"/>
                <a:gd name="T8" fmla="*/ 9 w 32"/>
                <a:gd name="T9" fmla="*/ 7 h 31"/>
                <a:gd name="T10" fmla="*/ 7 w 32"/>
                <a:gd name="T11" fmla="*/ 13 h 31"/>
                <a:gd name="T12" fmla="*/ 5 w 32"/>
                <a:gd name="T13" fmla="*/ 17 h 31"/>
                <a:gd name="T14" fmla="*/ 2 w 32"/>
                <a:gd name="T15" fmla="*/ 19 h 31"/>
                <a:gd name="T16" fmla="*/ 4 w 32"/>
                <a:gd name="T17" fmla="*/ 21 h 31"/>
                <a:gd name="T18" fmla="*/ 0 w 32"/>
                <a:gd name="T19" fmla="*/ 25 h 31"/>
                <a:gd name="T20" fmla="*/ 4 w 32"/>
                <a:gd name="T21" fmla="*/ 25 h 31"/>
                <a:gd name="T22" fmla="*/ 10 w 32"/>
                <a:gd name="T23" fmla="*/ 26 h 31"/>
                <a:gd name="T24" fmla="*/ 19 w 32"/>
                <a:gd name="T25" fmla="*/ 27 h 31"/>
                <a:gd name="T26" fmla="*/ 22 w 32"/>
                <a:gd name="T27" fmla="*/ 26 h 31"/>
                <a:gd name="T28" fmla="*/ 19 w 32"/>
                <a:gd name="T29" fmla="*/ 30 h 31"/>
                <a:gd name="T30" fmla="*/ 22 w 32"/>
                <a:gd name="T31" fmla="*/ 28 h 31"/>
                <a:gd name="T32" fmla="*/ 27 w 32"/>
                <a:gd name="T33" fmla="*/ 26 h 31"/>
                <a:gd name="T34" fmla="*/ 32 w 32"/>
                <a:gd name="T35" fmla="*/ 20 h 31"/>
                <a:gd name="T36" fmla="*/ 29 w 32"/>
                <a:gd name="T37" fmla="*/ 20 h 31"/>
                <a:gd name="T38" fmla="*/ 26 w 32"/>
                <a:gd name="T39" fmla="*/ 18 h 31"/>
                <a:gd name="T40" fmla="*/ 29 w 32"/>
                <a:gd name="T41" fmla="*/ 15 h 31"/>
                <a:gd name="T42" fmla="*/ 26 w 32"/>
                <a:gd name="T43" fmla="*/ 15 h 31"/>
                <a:gd name="T44" fmla="*/ 24 w 32"/>
                <a:gd name="T45" fmla="*/ 13 h 31"/>
                <a:gd name="T46" fmla="*/ 21 w 32"/>
                <a:gd name="T47" fmla="*/ 16 h 31"/>
                <a:gd name="T48" fmla="*/ 18 w 32"/>
                <a:gd name="T49" fmla="*/ 13 h 31"/>
                <a:gd name="T50" fmla="*/ 19 w 32"/>
                <a:gd name="T51" fmla="*/ 11 h 31"/>
                <a:gd name="T52" fmla="*/ 16 w 32"/>
                <a:gd name="T53" fmla="*/ 9 h 31"/>
                <a:gd name="T54" fmla="*/ 14 w 32"/>
                <a:gd name="T55" fmla="*/ 12 h 31"/>
                <a:gd name="T56" fmla="*/ 16 w 32"/>
                <a:gd name="T57" fmla="*/ 7 h 31"/>
                <a:gd name="T58" fmla="*/ 18 w 32"/>
                <a:gd name="T59" fmla="*/ 4 h 31"/>
                <a:gd name="T60" fmla="*/ 18 w 32"/>
                <a:gd name="T61" fmla="*/ 2 h 31"/>
                <a:gd name="T62" fmla="*/ 19 w 32"/>
                <a:gd name="T63" fmla="*/ 1 h 31"/>
                <a:gd name="T64" fmla="*/ 19 w 32"/>
                <a:gd name="T65" fmla="*/ 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 h="31">
                  <a:moveTo>
                    <a:pt x="19" y="1"/>
                  </a:moveTo>
                  <a:cubicBezTo>
                    <a:pt x="20" y="0"/>
                    <a:pt x="17" y="0"/>
                    <a:pt x="17" y="0"/>
                  </a:cubicBezTo>
                  <a:cubicBezTo>
                    <a:pt x="16" y="0"/>
                    <a:pt x="15" y="1"/>
                    <a:pt x="14" y="2"/>
                  </a:cubicBezTo>
                  <a:cubicBezTo>
                    <a:pt x="13" y="3"/>
                    <a:pt x="12" y="4"/>
                    <a:pt x="11" y="5"/>
                  </a:cubicBezTo>
                  <a:cubicBezTo>
                    <a:pt x="11" y="6"/>
                    <a:pt x="10" y="7"/>
                    <a:pt x="9" y="7"/>
                  </a:cubicBezTo>
                  <a:cubicBezTo>
                    <a:pt x="9" y="9"/>
                    <a:pt x="8" y="11"/>
                    <a:pt x="7" y="13"/>
                  </a:cubicBezTo>
                  <a:cubicBezTo>
                    <a:pt x="7" y="15"/>
                    <a:pt x="6" y="16"/>
                    <a:pt x="5" y="17"/>
                  </a:cubicBezTo>
                  <a:cubicBezTo>
                    <a:pt x="4" y="18"/>
                    <a:pt x="2" y="19"/>
                    <a:pt x="2" y="19"/>
                  </a:cubicBezTo>
                  <a:cubicBezTo>
                    <a:pt x="2" y="20"/>
                    <a:pt x="4" y="20"/>
                    <a:pt x="4" y="21"/>
                  </a:cubicBezTo>
                  <a:cubicBezTo>
                    <a:pt x="4" y="22"/>
                    <a:pt x="0" y="24"/>
                    <a:pt x="0" y="25"/>
                  </a:cubicBezTo>
                  <a:cubicBezTo>
                    <a:pt x="0" y="27"/>
                    <a:pt x="3" y="26"/>
                    <a:pt x="4" y="25"/>
                  </a:cubicBezTo>
                  <a:cubicBezTo>
                    <a:pt x="6" y="25"/>
                    <a:pt x="8" y="26"/>
                    <a:pt x="10" y="26"/>
                  </a:cubicBezTo>
                  <a:cubicBezTo>
                    <a:pt x="13" y="27"/>
                    <a:pt x="16" y="26"/>
                    <a:pt x="19" y="27"/>
                  </a:cubicBezTo>
                  <a:cubicBezTo>
                    <a:pt x="19" y="27"/>
                    <a:pt x="22" y="25"/>
                    <a:pt x="22" y="26"/>
                  </a:cubicBezTo>
                  <a:cubicBezTo>
                    <a:pt x="22" y="27"/>
                    <a:pt x="19" y="30"/>
                    <a:pt x="19" y="30"/>
                  </a:cubicBezTo>
                  <a:cubicBezTo>
                    <a:pt x="20" y="31"/>
                    <a:pt x="22" y="28"/>
                    <a:pt x="22" y="28"/>
                  </a:cubicBezTo>
                  <a:cubicBezTo>
                    <a:pt x="24" y="27"/>
                    <a:pt x="26" y="27"/>
                    <a:pt x="27" y="26"/>
                  </a:cubicBezTo>
                  <a:cubicBezTo>
                    <a:pt x="27" y="25"/>
                    <a:pt x="32" y="20"/>
                    <a:pt x="32" y="20"/>
                  </a:cubicBezTo>
                  <a:cubicBezTo>
                    <a:pt x="31" y="19"/>
                    <a:pt x="30" y="20"/>
                    <a:pt x="29" y="20"/>
                  </a:cubicBezTo>
                  <a:cubicBezTo>
                    <a:pt x="29" y="20"/>
                    <a:pt x="26" y="18"/>
                    <a:pt x="26" y="18"/>
                  </a:cubicBezTo>
                  <a:cubicBezTo>
                    <a:pt x="26" y="17"/>
                    <a:pt x="30" y="16"/>
                    <a:pt x="29" y="15"/>
                  </a:cubicBezTo>
                  <a:cubicBezTo>
                    <a:pt x="29" y="14"/>
                    <a:pt x="27" y="15"/>
                    <a:pt x="26" y="15"/>
                  </a:cubicBezTo>
                  <a:cubicBezTo>
                    <a:pt x="25" y="15"/>
                    <a:pt x="25" y="13"/>
                    <a:pt x="24" y="13"/>
                  </a:cubicBezTo>
                  <a:cubicBezTo>
                    <a:pt x="24" y="13"/>
                    <a:pt x="21" y="16"/>
                    <a:pt x="21" y="16"/>
                  </a:cubicBezTo>
                  <a:cubicBezTo>
                    <a:pt x="20" y="14"/>
                    <a:pt x="20" y="14"/>
                    <a:pt x="18" y="13"/>
                  </a:cubicBezTo>
                  <a:cubicBezTo>
                    <a:pt x="16" y="12"/>
                    <a:pt x="19" y="12"/>
                    <a:pt x="19" y="11"/>
                  </a:cubicBezTo>
                  <a:cubicBezTo>
                    <a:pt x="19" y="11"/>
                    <a:pt x="17" y="9"/>
                    <a:pt x="16" y="9"/>
                  </a:cubicBezTo>
                  <a:cubicBezTo>
                    <a:pt x="16" y="10"/>
                    <a:pt x="14" y="13"/>
                    <a:pt x="14" y="12"/>
                  </a:cubicBezTo>
                  <a:cubicBezTo>
                    <a:pt x="12" y="11"/>
                    <a:pt x="15" y="7"/>
                    <a:pt x="16" y="7"/>
                  </a:cubicBezTo>
                  <a:cubicBezTo>
                    <a:pt x="17" y="6"/>
                    <a:pt x="17" y="5"/>
                    <a:pt x="18" y="4"/>
                  </a:cubicBezTo>
                  <a:cubicBezTo>
                    <a:pt x="18" y="3"/>
                    <a:pt x="18" y="2"/>
                    <a:pt x="18" y="2"/>
                  </a:cubicBezTo>
                  <a:cubicBezTo>
                    <a:pt x="18" y="2"/>
                    <a:pt x="19" y="1"/>
                    <a:pt x="19" y="1"/>
                  </a:cubicBezTo>
                  <a:cubicBezTo>
                    <a:pt x="20" y="0"/>
                    <a:pt x="19" y="1"/>
                    <a:pt x="19"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44" name="Freeform 536"/>
            <p:cNvSpPr>
              <a:spLocks/>
            </p:cNvSpPr>
            <p:nvPr/>
          </p:nvSpPr>
          <p:spPr bwMode="auto">
            <a:xfrm>
              <a:off x="9175375" y="6593095"/>
              <a:ext cx="75264" cy="91504"/>
            </a:xfrm>
            <a:custGeom>
              <a:avLst/>
              <a:gdLst>
                <a:gd name="T0" fmla="*/ 6 w 8"/>
                <a:gd name="T1" fmla="*/ 1 h 10"/>
                <a:gd name="T2" fmla="*/ 1 w 8"/>
                <a:gd name="T3" fmla="*/ 9 h 10"/>
                <a:gd name="T4" fmla="*/ 4 w 8"/>
                <a:gd name="T5" fmla="*/ 7 h 10"/>
                <a:gd name="T6" fmla="*/ 3 w 8"/>
                <a:gd name="T7" fmla="*/ 10 h 10"/>
                <a:gd name="T8" fmla="*/ 6 w 8"/>
                <a:gd name="T9" fmla="*/ 8 h 10"/>
                <a:gd name="T10" fmla="*/ 8 w 8"/>
                <a:gd name="T11" fmla="*/ 4 h 10"/>
                <a:gd name="T12" fmla="*/ 5 w 8"/>
                <a:gd name="T13" fmla="*/ 4 h 10"/>
                <a:gd name="T14" fmla="*/ 6 w 8"/>
                <a:gd name="T15" fmla="*/ 1 h 10"/>
                <a:gd name="T16" fmla="*/ 6 w 8"/>
                <a:gd name="T17" fmla="*/ 1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10">
                  <a:moveTo>
                    <a:pt x="6" y="1"/>
                  </a:moveTo>
                  <a:cubicBezTo>
                    <a:pt x="5" y="2"/>
                    <a:pt x="0" y="6"/>
                    <a:pt x="1" y="9"/>
                  </a:cubicBezTo>
                  <a:cubicBezTo>
                    <a:pt x="1" y="9"/>
                    <a:pt x="3" y="6"/>
                    <a:pt x="4" y="7"/>
                  </a:cubicBezTo>
                  <a:cubicBezTo>
                    <a:pt x="4" y="7"/>
                    <a:pt x="3" y="10"/>
                    <a:pt x="3" y="10"/>
                  </a:cubicBezTo>
                  <a:cubicBezTo>
                    <a:pt x="4" y="10"/>
                    <a:pt x="6" y="9"/>
                    <a:pt x="6" y="8"/>
                  </a:cubicBezTo>
                  <a:cubicBezTo>
                    <a:pt x="6" y="7"/>
                    <a:pt x="7" y="6"/>
                    <a:pt x="8" y="4"/>
                  </a:cubicBezTo>
                  <a:cubicBezTo>
                    <a:pt x="8" y="2"/>
                    <a:pt x="6" y="4"/>
                    <a:pt x="5" y="4"/>
                  </a:cubicBezTo>
                  <a:cubicBezTo>
                    <a:pt x="6" y="4"/>
                    <a:pt x="6" y="0"/>
                    <a:pt x="6" y="1"/>
                  </a:cubicBezTo>
                  <a:cubicBezTo>
                    <a:pt x="5" y="1"/>
                    <a:pt x="7" y="0"/>
                    <a:pt x="6"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45" name="Freeform 537"/>
            <p:cNvSpPr>
              <a:spLocks/>
            </p:cNvSpPr>
            <p:nvPr/>
          </p:nvSpPr>
          <p:spPr bwMode="auto">
            <a:xfrm>
              <a:off x="8652960" y="5694292"/>
              <a:ext cx="28040" cy="54608"/>
            </a:xfrm>
            <a:custGeom>
              <a:avLst/>
              <a:gdLst>
                <a:gd name="T0" fmla="*/ 3 w 3"/>
                <a:gd name="T1" fmla="*/ 4 h 6"/>
                <a:gd name="T2" fmla="*/ 1 w 3"/>
                <a:gd name="T3" fmla="*/ 1 h 6"/>
                <a:gd name="T4" fmla="*/ 1 w 3"/>
                <a:gd name="T5" fmla="*/ 2 h 6"/>
                <a:gd name="T6" fmla="*/ 0 w 3"/>
                <a:gd name="T7" fmla="*/ 2 h 6"/>
                <a:gd name="T8" fmla="*/ 3 w 3"/>
                <a:gd name="T9" fmla="*/ 4 h 6"/>
                <a:gd name="T10" fmla="*/ 3 w 3"/>
                <a:gd name="T11" fmla="*/ 4 h 6"/>
              </a:gdLst>
              <a:ahLst/>
              <a:cxnLst>
                <a:cxn ang="0">
                  <a:pos x="T0" y="T1"/>
                </a:cxn>
                <a:cxn ang="0">
                  <a:pos x="T2" y="T3"/>
                </a:cxn>
                <a:cxn ang="0">
                  <a:pos x="T4" y="T5"/>
                </a:cxn>
                <a:cxn ang="0">
                  <a:pos x="T6" y="T7"/>
                </a:cxn>
                <a:cxn ang="0">
                  <a:pos x="T8" y="T9"/>
                </a:cxn>
                <a:cxn ang="0">
                  <a:pos x="T10" y="T11"/>
                </a:cxn>
              </a:cxnLst>
              <a:rect l="0" t="0" r="r" b="b"/>
              <a:pathLst>
                <a:path w="3" h="6">
                  <a:moveTo>
                    <a:pt x="3" y="4"/>
                  </a:moveTo>
                  <a:cubicBezTo>
                    <a:pt x="3" y="3"/>
                    <a:pt x="1" y="0"/>
                    <a:pt x="1" y="1"/>
                  </a:cubicBezTo>
                  <a:cubicBezTo>
                    <a:pt x="1" y="1"/>
                    <a:pt x="1" y="1"/>
                    <a:pt x="1" y="2"/>
                  </a:cubicBezTo>
                  <a:cubicBezTo>
                    <a:pt x="1" y="2"/>
                    <a:pt x="0" y="2"/>
                    <a:pt x="0" y="2"/>
                  </a:cubicBezTo>
                  <a:cubicBezTo>
                    <a:pt x="0" y="2"/>
                    <a:pt x="3" y="6"/>
                    <a:pt x="3" y="4"/>
                  </a:cubicBezTo>
                  <a:cubicBezTo>
                    <a:pt x="3" y="3"/>
                    <a:pt x="3" y="6"/>
                    <a:pt x="3"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46" name="Freeform 538"/>
            <p:cNvSpPr>
              <a:spLocks/>
            </p:cNvSpPr>
            <p:nvPr/>
          </p:nvSpPr>
          <p:spPr bwMode="auto">
            <a:xfrm>
              <a:off x="8512765" y="5787272"/>
              <a:ext cx="28039" cy="28041"/>
            </a:xfrm>
            <a:custGeom>
              <a:avLst/>
              <a:gdLst>
                <a:gd name="T0" fmla="*/ 2 w 3"/>
                <a:gd name="T1" fmla="*/ 1 h 3"/>
                <a:gd name="T2" fmla="*/ 0 w 3"/>
                <a:gd name="T3" fmla="*/ 2 h 3"/>
                <a:gd name="T4" fmla="*/ 2 w 3"/>
                <a:gd name="T5" fmla="*/ 1 h 3"/>
              </a:gdLst>
              <a:ahLst/>
              <a:cxnLst>
                <a:cxn ang="0">
                  <a:pos x="T0" y="T1"/>
                </a:cxn>
                <a:cxn ang="0">
                  <a:pos x="T2" y="T3"/>
                </a:cxn>
                <a:cxn ang="0">
                  <a:pos x="T4" y="T5"/>
                </a:cxn>
              </a:cxnLst>
              <a:rect l="0" t="0" r="r" b="b"/>
              <a:pathLst>
                <a:path w="3" h="3">
                  <a:moveTo>
                    <a:pt x="2" y="1"/>
                  </a:moveTo>
                  <a:cubicBezTo>
                    <a:pt x="2" y="0"/>
                    <a:pt x="0" y="2"/>
                    <a:pt x="0" y="2"/>
                  </a:cubicBezTo>
                  <a:cubicBezTo>
                    <a:pt x="1" y="3"/>
                    <a:pt x="3" y="2"/>
                    <a:pt x="2"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47" name="Freeform 539"/>
            <p:cNvSpPr>
              <a:spLocks/>
            </p:cNvSpPr>
            <p:nvPr/>
          </p:nvSpPr>
          <p:spPr bwMode="auto">
            <a:xfrm>
              <a:off x="7869339" y="6284639"/>
              <a:ext cx="63457" cy="36897"/>
            </a:xfrm>
            <a:custGeom>
              <a:avLst/>
              <a:gdLst>
                <a:gd name="T0" fmla="*/ 7 w 7"/>
                <a:gd name="T1" fmla="*/ 3 h 4"/>
                <a:gd name="T2" fmla="*/ 1 w 7"/>
                <a:gd name="T3" fmla="*/ 1 h 4"/>
                <a:gd name="T4" fmla="*/ 7 w 7"/>
                <a:gd name="T5" fmla="*/ 3 h 4"/>
                <a:gd name="T6" fmla="*/ 7 w 7"/>
                <a:gd name="T7" fmla="*/ 3 h 4"/>
              </a:gdLst>
              <a:ahLst/>
              <a:cxnLst>
                <a:cxn ang="0">
                  <a:pos x="T0" y="T1"/>
                </a:cxn>
                <a:cxn ang="0">
                  <a:pos x="T2" y="T3"/>
                </a:cxn>
                <a:cxn ang="0">
                  <a:pos x="T4" y="T5"/>
                </a:cxn>
                <a:cxn ang="0">
                  <a:pos x="T6" y="T7"/>
                </a:cxn>
              </a:cxnLst>
              <a:rect l="0" t="0" r="r" b="b"/>
              <a:pathLst>
                <a:path w="7" h="4">
                  <a:moveTo>
                    <a:pt x="7" y="3"/>
                  </a:moveTo>
                  <a:cubicBezTo>
                    <a:pt x="7" y="0"/>
                    <a:pt x="3" y="0"/>
                    <a:pt x="1" y="1"/>
                  </a:cubicBezTo>
                  <a:cubicBezTo>
                    <a:pt x="0" y="1"/>
                    <a:pt x="7" y="4"/>
                    <a:pt x="7" y="3"/>
                  </a:cubicBezTo>
                  <a:cubicBezTo>
                    <a:pt x="7" y="0"/>
                    <a:pt x="7" y="4"/>
                    <a:pt x="7" y="3"/>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48" name="Freeform 540"/>
            <p:cNvSpPr>
              <a:spLocks/>
            </p:cNvSpPr>
            <p:nvPr/>
          </p:nvSpPr>
          <p:spPr bwMode="auto">
            <a:xfrm>
              <a:off x="7971165" y="6057355"/>
              <a:ext cx="57555" cy="57559"/>
            </a:xfrm>
            <a:custGeom>
              <a:avLst/>
              <a:gdLst>
                <a:gd name="T0" fmla="*/ 3 w 6"/>
                <a:gd name="T1" fmla="*/ 5 h 6"/>
                <a:gd name="T2" fmla="*/ 0 w 6"/>
                <a:gd name="T3" fmla="*/ 3 h 6"/>
                <a:gd name="T4" fmla="*/ 4 w 6"/>
                <a:gd name="T5" fmla="*/ 2 h 6"/>
                <a:gd name="T6" fmla="*/ 3 w 6"/>
                <a:gd name="T7" fmla="*/ 5 h 6"/>
                <a:gd name="T8" fmla="*/ 3 w 6"/>
                <a:gd name="T9" fmla="*/ 5 h 6"/>
              </a:gdLst>
              <a:ahLst/>
              <a:cxnLst>
                <a:cxn ang="0">
                  <a:pos x="T0" y="T1"/>
                </a:cxn>
                <a:cxn ang="0">
                  <a:pos x="T2" y="T3"/>
                </a:cxn>
                <a:cxn ang="0">
                  <a:pos x="T4" y="T5"/>
                </a:cxn>
                <a:cxn ang="0">
                  <a:pos x="T6" y="T7"/>
                </a:cxn>
                <a:cxn ang="0">
                  <a:pos x="T8" y="T9"/>
                </a:cxn>
              </a:cxnLst>
              <a:rect l="0" t="0" r="r" b="b"/>
              <a:pathLst>
                <a:path w="6" h="6">
                  <a:moveTo>
                    <a:pt x="3" y="5"/>
                  </a:moveTo>
                  <a:cubicBezTo>
                    <a:pt x="2" y="4"/>
                    <a:pt x="1" y="4"/>
                    <a:pt x="0" y="3"/>
                  </a:cubicBezTo>
                  <a:cubicBezTo>
                    <a:pt x="1" y="3"/>
                    <a:pt x="3" y="0"/>
                    <a:pt x="4" y="2"/>
                  </a:cubicBezTo>
                  <a:cubicBezTo>
                    <a:pt x="6" y="3"/>
                    <a:pt x="5" y="6"/>
                    <a:pt x="3" y="5"/>
                  </a:cubicBezTo>
                  <a:cubicBezTo>
                    <a:pt x="2" y="4"/>
                    <a:pt x="4" y="6"/>
                    <a:pt x="3" y="5"/>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49" name="Freeform 541"/>
            <p:cNvSpPr>
              <a:spLocks/>
            </p:cNvSpPr>
            <p:nvPr/>
          </p:nvSpPr>
          <p:spPr bwMode="auto">
            <a:xfrm>
              <a:off x="7941650" y="5655919"/>
              <a:ext cx="57555" cy="67890"/>
            </a:xfrm>
            <a:custGeom>
              <a:avLst/>
              <a:gdLst>
                <a:gd name="T0" fmla="*/ 3 w 6"/>
                <a:gd name="T1" fmla="*/ 6 h 7"/>
                <a:gd name="T2" fmla="*/ 4 w 6"/>
                <a:gd name="T3" fmla="*/ 1 h 7"/>
                <a:gd name="T4" fmla="*/ 3 w 6"/>
                <a:gd name="T5" fmla="*/ 6 h 7"/>
                <a:gd name="T6" fmla="*/ 3 w 6"/>
                <a:gd name="T7" fmla="*/ 6 h 7"/>
              </a:gdLst>
              <a:ahLst/>
              <a:cxnLst>
                <a:cxn ang="0">
                  <a:pos x="T0" y="T1"/>
                </a:cxn>
                <a:cxn ang="0">
                  <a:pos x="T2" y="T3"/>
                </a:cxn>
                <a:cxn ang="0">
                  <a:pos x="T4" y="T5"/>
                </a:cxn>
                <a:cxn ang="0">
                  <a:pos x="T6" y="T7"/>
                </a:cxn>
              </a:cxnLst>
              <a:rect l="0" t="0" r="r" b="b"/>
              <a:pathLst>
                <a:path w="6" h="7">
                  <a:moveTo>
                    <a:pt x="3" y="6"/>
                  </a:moveTo>
                  <a:cubicBezTo>
                    <a:pt x="0" y="7"/>
                    <a:pt x="1" y="0"/>
                    <a:pt x="4" y="1"/>
                  </a:cubicBezTo>
                  <a:cubicBezTo>
                    <a:pt x="6" y="1"/>
                    <a:pt x="5" y="6"/>
                    <a:pt x="3" y="6"/>
                  </a:cubicBezTo>
                  <a:cubicBezTo>
                    <a:pt x="2" y="6"/>
                    <a:pt x="6" y="6"/>
                    <a:pt x="3" y="6"/>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50" name="Freeform 542"/>
            <p:cNvSpPr>
              <a:spLocks/>
            </p:cNvSpPr>
            <p:nvPr/>
          </p:nvSpPr>
          <p:spPr bwMode="auto">
            <a:xfrm>
              <a:off x="7782269" y="5617547"/>
              <a:ext cx="112157" cy="57559"/>
            </a:xfrm>
            <a:custGeom>
              <a:avLst/>
              <a:gdLst>
                <a:gd name="T0" fmla="*/ 4 w 12"/>
                <a:gd name="T1" fmla="*/ 6 h 6"/>
                <a:gd name="T2" fmla="*/ 1 w 12"/>
                <a:gd name="T3" fmla="*/ 3 h 6"/>
                <a:gd name="T4" fmla="*/ 8 w 12"/>
                <a:gd name="T5" fmla="*/ 0 h 6"/>
                <a:gd name="T6" fmla="*/ 4 w 12"/>
                <a:gd name="T7" fmla="*/ 6 h 6"/>
              </a:gdLst>
              <a:ahLst/>
              <a:cxnLst>
                <a:cxn ang="0">
                  <a:pos x="T0" y="T1"/>
                </a:cxn>
                <a:cxn ang="0">
                  <a:pos x="T2" y="T3"/>
                </a:cxn>
                <a:cxn ang="0">
                  <a:pos x="T4" y="T5"/>
                </a:cxn>
                <a:cxn ang="0">
                  <a:pos x="T6" y="T7"/>
                </a:cxn>
              </a:cxnLst>
              <a:rect l="0" t="0" r="r" b="b"/>
              <a:pathLst>
                <a:path w="12" h="6">
                  <a:moveTo>
                    <a:pt x="4" y="6"/>
                  </a:moveTo>
                  <a:cubicBezTo>
                    <a:pt x="2" y="6"/>
                    <a:pt x="0" y="5"/>
                    <a:pt x="1" y="3"/>
                  </a:cubicBezTo>
                  <a:cubicBezTo>
                    <a:pt x="2" y="1"/>
                    <a:pt x="5" y="1"/>
                    <a:pt x="8" y="0"/>
                  </a:cubicBezTo>
                  <a:cubicBezTo>
                    <a:pt x="12" y="0"/>
                    <a:pt x="6" y="6"/>
                    <a:pt x="4" y="6"/>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51" name="Freeform 543"/>
            <p:cNvSpPr>
              <a:spLocks/>
            </p:cNvSpPr>
            <p:nvPr/>
          </p:nvSpPr>
          <p:spPr bwMode="auto">
            <a:xfrm>
              <a:off x="8018389" y="5583602"/>
              <a:ext cx="63458" cy="25089"/>
            </a:xfrm>
            <a:custGeom>
              <a:avLst/>
              <a:gdLst>
                <a:gd name="T0" fmla="*/ 5 w 7"/>
                <a:gd name="T1" fmla="*/ 3 h 3"/>
                <a:gd name="T2" fmla="*/ 3 w 7"/>
                <a:gd name="T3" fmla="*/ 0 h 3"/>
                <a:gd name="T4" fmla="*/ 7 w 7"/>
                <a:gd name="T5" fmla="*/ 1 h 3"/>
                <a:gd name="T6" fmla="*/ 5 w 7"/>
                <a:gd name="T7" fmla="*/ 3 h 3"/>
                <a:gd name="T8" fmla="*/ 5 w 7"/>
                <a:gd name="T9" fmla="*/ 3 h 3"/>
              </a:gdLst>
              <a:ahLst/>
              <a:cxnLst>
                <a:cxn ang="0">
                  <a:pos x="T0" y="T1"/>
                </a:cxn>
                <a:cxn ang="0">
                  <a:pos x="T2" y="T3"/>
                </a:cxn>
                <a:cxn ang="0">
                  <a:pos x="T4" y="T5"/>
                </a:cxn>
                <a:cxn ang="0">
                  <a:pos x="T6" y="T7"/>
                </a:cxn>
                <a:cxn ang="0">
                  <a:pos x="T8" y="T9"/>
                </a:cxn>
              </a:cxnLst>
              <a:rect l="0" t="0" r="r" b="b"/>
              <a:pathLst>
                <a:path w="7" h="3">
                  <a:moveTo>
                    <a:pt x="5" y="3"/>
                  </a:moveTo>
                  <a:cubicBezTo>
                    <a:pt x="4" y="3"/>
                    <a:pt x="0" y="0"/>
                    <a:pt x="3" y="0"/>
                  </a:cubicBezTo>
                  <a:cubicBezTo>
                    <a:pt x="4" y="0"/>
                    <a:pt x="6" y="0"/>
                    <a:pt x="7" y="1"/>
                  </a:cubicBezTo>
                  <a:cubicBezTo>
                    <a:pt x="7" y="1"/>
                    <a:pt x="6" y="3"/>
                    <a:pt x="5" y="3"/>
                  </a:cubicBezTo>
                  <a:cubicBezTo>
                    <a:pt x="4" y="3"/>
                    <a:pt x="7" y="3"/>
                    <a:pt x="5" y="3"/>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52" name="Freeform 544"/>
            <p:cNvSpPr>
              <a:spLocks/>
            </p:cNvSpPr>
            <p:nvPr/>
          </p:nvSpPr>
          <p:spPr bwMode="auto">
            <a:xfrm>
              <a:off x="7624365" y="5394691"/>
              <a:ext cx="317285" cy="222855"/>
            </a:xfrm>
            <a:custGeom>
              <a:avLst/>
              <a:gdLst>
                <a:gd name="T0" fmla="*/ 31 w 34"/>
                <a:gd name="T1" fmla="*/ 21 h 24"/>
                <a:gd name="T2" fmla="*/ 25 w 34"/>
                <a:gd name="T3" fmla="*/ 18 h 24"/>
                <a:gd name="T4" fmla="*/ 24 w 34"/>
                <a:gd name="T5" fmla="*/ 16 h 24"/>
                <a:gd name="T6" fmla="*/ 22 w 34"/>
                <a:gd name="T7" fmla="*/ 17 h 24"/>
                <a:gd name="T8" fmla="*/ 18 w 34"/>
                <a:gd name="T9" fmla="*/ 16 h 24"/>
                <a:gd name="T10" fmla="*/ 16 w 34"/>
                <a:gd name="T11" fmla="*/ 19 h 24"/>
                <a:gd name="T12" fmla="*/ 11 w 34"/>
                <a:gd name="T13" fmla="*/ 23 h 24"/>
                <a:gd name="T14" fmla="*/ 8 w 34"/>
                <a:gd name="T15" fmla="*/ 19 h 24"/>
                <a:gd name="T16" fmla="*/ 2 w 34"/>
                <a:gd name="T17" fmla="*/ 19 h 24"/>
                <a:gd name="T18" fmla="*/ 4 w 34"/>
                <a:gd name="T19" fmla="*/ 16 h 24"/>
                <a:gd name="T20" fmla="*/ 5 w 34"/>
                <a:gd name="T21" fmla="*/ 10 h 24"/>
                <a:gd name="T22" fmla="*/ 6 w 34"/>
                <a:gd name="T23" fmla="*/ 3 h 24"/>
                <a:gd name="T24" fmla="*/ 11 w 34"/>
                <a:gd name="T25" fmla="*/ 3 h 24"/>
                <a:gd name="T26" fmla="*/ 12 w 34"/>
                <a:gd name="T27" fmla="*/ 5 h 24"/>
                <a:gd name="T28" fmla="*/ 14 w 34"/>
                <a:gd name="T29" fmla="*/ 4 h 24"/>
                <a:gd name="T30" fmla="*/ 17 w 34"/>
                <a:gd name="T31" fmla="*/ 6 h 24"/>
                <a:gd name="T32" fmla="*/ 20 w 34"/>
                <a:gd name="T33" fmla="*/ 7 h 24"/>
                <a:gd name="T34" fmla="*/ 25 w 34"/>
                <a:gd name="T35" fmla="*/ 10 h 24"/>
                <a:gd name="T36" fmla="*/ 28 w 34"/>
                <a:gd name="T37" fmla="*/ 15 h 24"/>
                <a:gd name="T38" fmla="*/ 30 w 34"/>
                <a:gd name="T39" fmla="*/ 15 h 24"/>
                <a:gd name="T40" fmla="*/ 33 w 34"/>
                <a:gd name="T41" fmla="*/ 17 h 24"/>
                <a:gd name="T42" fmla="*/ 34 w 34"/>
                <a:gd name="T43" fmla="*/ 18 h 24"/>
                <a:gd name="T44" fmla="*/ 31 w 34"/>
                <a:gd name="T45" fmla="*/ 21 h 24"/>
                <a:gd name="T46" fmla="*/ 31 w 34"/>
                <a:gd name="T47" fmla="*/ 2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 h="24">
                  <a:moveTo>
                    <a:pt x="31" y="21"/>
                  </a:moveTo>
                  <a:cubicBezTo>
                    <a:pt x="30" y="20"/>
                    <a:pt x="27" y="19"/>
                    <a:pt x="25" y="18"/>
                  </a:cubicBezTo>
                  <a:cubicBezTo>
                    <a:pt x="24" y="18"/>
                    <a:pt x="25" y="17"/>
                    <a:pt x="24" y="16"/>
                  </a:cubicBezTo>
                  <a:cubicBezTo>
                    <a:pt x="24" y="16"/>
                    <a:pt x="22" y="17"/>
                    <a:pt x="22" y="17"/>
                  </a:cubicBezTo>
                  <a:cubicBezTo>
                    <a:pt x="20" y="17"/>
                    <a:pt x="20" y="15"/>
                    <a:pt x="18" y="16"/>
                  </a:cubicBezTo>
                  <a:cubicBezTo>
                    <a:pt x="18" y="17"/>
                    <a:pt x="17" y="18"/>
                    <a:pt x="16" y="19"/>
                  </a:cubicBezTo>
                  <a:cubicBezTo>
                    <a:pt x="14" y="20"/>
                    <a:pt x="13" y="22"/>
                    <a:pt x="11" y="23"/>
                  </a:cubicBezTo>
                  <a:cubicBezTo>
                    <a:pt x="8" y="24"/>
                    <a:pt x="10" y="20"/>
                    <a:pt x="8" y="19"/>
                  </a:cubicBezTo>
                  <a:cubicBezTo>
                    <a:pt x="8" y="18"/>
                    <a:pt x="3" y="19"/>
                    <a:pt x="2" y="19"/>
                  </a:cubicBezTo>
                  <a:cubicBezTo>
                    <a:pt x="0" y="19"/>
                    <a:pt x="4" y="16"/>
                    <a:pt x="4" y="16"/>
                  </a:cubicBezTo>
                  <a:cubicBezTo>
                    <a:pt x="6" y="14"/>
                    <a:pt x="5" y="12"/>
                    <a:pt x="5" y="10"/>
                  </a:cubicBezTo>
                  <a:cubicBezTo>
                    <a:pt x="5" y="8"/>
                    <a:pt x="5" y="5"/>
                    <a:pt x="6" y="3"/>
                  </a:cubicBezTo>
                  <a:cubicBezTo>
                    <a:pt x="7" y="0"/>
                    <a:pt x="10" y="0"/>
                    <a:pt x="11" y="3"/>
                  </a:cubicBezTo>
                  <a:cubicBezTo>
                    <a:pt x="11" y="4"/>
                    <a:pt x="11" y="6"/>
                    <a:pt x="12" y="5"/>
                  </a:cubicBezTo>
                  <a:cubicBezTo>
                    <a:pt x="13" y="5"/>
                    <a:pt x="13" y="4"/>
                    <a:pt x="14" y="4"/>
                  </a:cubicBezTo>
                  <a:cubicBezTo>
                    <a:pt x="15" y="5"/>
                    <a:pt x="16" y="6"/>
                    <a:pt x="17" y="6"/>
                  </a:cubicBezTo>
                  <a:cubicBezTo>
                    <a:pt x="18" y="7"/>
                    <a:pt x="19" y="7"/>
                    <a:pt x="20" y="7"/>
                  </a:cubicBezTo>
                  <a:cubicBezTo>
                    <a:pt x="21" y="8"/>
                    <a:pt x="23" y="9"/>
                    <a:pt x="25" y="10"/>
                  </a:cubicBezTo>
                  <a:cubicBezTo>
                    <a:pt x="28" y="11"/>
                    <a:pt x="28" y="12"/>
                    <a:pt x="28" y="15"/>
                  </a:cubicBezTo>
                  <a:cubicBezTo>
                    <a:pt x="28" y="16"/>
                    <a:pt x="30" y="16"/>
                    <a:pt x="30" y="15"/>
                  </a:cubicBezTo>
                  <a:cubicBezTo>
                    <a:pt x="32" y="15"/>
                    <a:pt x="32" y="16"/>
                    <a:pt x="33" y="17"/>
                  </a:cubicBezTo>
                  <a:cubicBezTo>
                    <a:pt x="34" y="17"/>
                    <a:pt x="34" y="17"/>
                    <a:pt x="34" y="18"/>
                  </a:cubicBezTo>
                  <a:cubicBezTo>
                    <a:pt x="33" y="19"/>
                    <a:pt x="33" y="21"/>
                    <a:pt x="31" y="21"/>
                  </a:cubicBezTo>
                  <a:cubicBezTo>
                    <a:pt x="30" y="20"/>
                    <a:pt x="33" y="21"/>
                    <a:pt x="31" y="2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53" name="Freeform 545"/>
            <p:cNvSpPr>
              <a:spLocks/>
            </p:cNvSpPr>
            <p:nvPr/>
          </p:nvSpPr>
          <p:spPr bwMode="auto">
            <a:xfrm>
              <a:off x="7748328" y="5375505"/>
              <a:ext cx="63457" cy="48704"/>
            </a:xfrm>
            <a:custGeom>
              <a:avLst/>
              <a:gdLst>
                <a:gd name="T0" fmla="*/ 5 w 7"/>
                <a:gd name="T1" fmla="*/ 4 h 5"/>
                <a:gd name="T2" fmla="*/ 1 w 7"/>
                <a:gd name="T3" fmla="*/ 0 h 5"/>
                <a:gd name="T4" fmla="*/ 5 w 7"/>
                <a:gd name="T5" fmla="*/ 4 h 5"/>
              </a:gdLst>
              <a:ahLst/>
              <a:cxnLst>
                <a:cxn ang="0">
                  <a:pos x="T0" y="T1"/>
                </a:cxn>
                <a:cxn ang="0">
                  <a:pos x="T2" y="T3"/>
                </a:cxn>
                <a:cxn ang="0">
                  <a:pos x="T4" y="T5"/>
                </a:cxn>
              </a:cxnLst>
              <a:rect l="0" t="0" r="r" b="b"/>
              <a:pathLst>
                <a:path w="7" h="5">
                  <a:moveTo>
                    <a:pt x="5" y="4"/>
                  </a:moveTo>
                  <a:cubicBezTo>
                    <a:pt x="3" y="5"/>
                    <a:pt x="0" y="0"/>
                    <a:pt x="1" y="0"/>
                  </a:cubicBezTo>
                  <a:cubicBezTo>
                    <a:pt x="2" y="1"/>
                    <a:pt x="7" y="3"/>
                    <a:pt x="5"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54" name="Freeform 546"/>
            <p:cNvSpPr>
              <a:spLocks/>
            </p:cNvSpPr>
            <p:nvPr/>
          </p:nvSpPr>
          <p:spPr bwMode="auto">
            <a:xfrm>
              <a:off x="7729142" y="5385836"/>
              <a:ext cx="35418" cy="47228"/>
            </a:xfrm>
            <a:custGeom>
              <a:avLst/>
              <a:gdLst>
                <a:gd name="T0" fmla="*/ 3 w 4"/>
                <a:gd name="T1" fmla="*/ 4 h 5"/>
                <a:gd name="T2" fmla="*/ 0 w 4"/>
                <a:gd name="T3" fmla="*/ 1 h 5"/>
                <a:gd name="T4" fmla="*/ 3 w 4"/>
                <a:gd name="T5" fmla="*/ 4 h 5"/>
              </a:gdLst>
              <a:ahLst/>
              <a:cxnLst>
                <a:cxn ang="0">
                  <a:pos x="T0" y="T1"/>
                </a:cxn>
                <a:cxn ang="0">
                  <a:pos x="T2" y="T3"/>
                </a:cxn>
                <a:cxn ang="0">
                  <a:pos x="T4" y="T5"/>
                </a:cxn>
              </a:cxnLst>
              <a:rect l="0" t="0" r="r" b="b"/>
              <a:pathLst>
                <a:path w="4" h="5">
                  <a:moveTo>
                    <a:pt x="3" y="4"/>
                  </a:moveTo>
                  <a:cubicBezTo>
                    <a:pt x="1" y="5"/>
                    <a:pt x="0" y="2"/>
                    <a:pt x="0" y="1"/>
                  </a:cubicBezTo>
                  <a:cubicBezTo>
                    <a:pt x="1" y="0"/>
                    <a:pt x="4" y="3"/>
                    <a:pt x="3"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55" name="Freeform 547"/>
            <p:cNvSpPr>
              <a:spLocks/>
            </p:cNvSpPr>
            <p:nvPr/>
          </p:nvSpPr>
          <p:spPr bwMode="auto">
            <a:xfrm>
              <a:off x="7643549" y="5207256"/>
              <a:ext cx="28040" cy="57559"/>
            </a:xfrm>
            <a:custGeom>
              <a:avLst/>
              <a:gdLst>
                <a:gd name="T0" fmla="*/ 3 w 3"/>
                <a:gd name="T1" fmla="*/ 5 h 6"/>
                <a:gd name="T2" fmla="*/ 3 w 3"/>
                <a:gd name="T3" fmla="*/ 2 h 6"/>
                <a:gd name="T4" fmla="*/ 1 w 3"/>
                <a:gd name="T5" fmla="*/ 1 h 6"/>
                <a:gd name="T6" fmla="*/ 1 w 3"/>
                <a:gd name="T7" fmla="*/ 4 h 6"/>
                <a:gd name="T8" fmla="*/ 3 w 3"/>
                <a:gd name="T9" fmla="*/ 5 h 6"/>
                <a:gd name="T10" fmla="*/ 3 w 3"/>
                <a:gd name="T11" fmla="*/ 5 h 6"/>
              </a:gdLst>
              <a:ahLst/>
              <a:cxnLst>
                <a:cxn ang="0">
                  <a:pos x="T0" y="T1"/>
                </a:cxn>
                <a:cxn ang="0">
                  <a:pos x="T2" y="T3"/>
                </a:cxn>
                <a:cxn ang="0">
                  <a:pos x="T4" y="T5"/>
                </a:cxn>
                <a:cxn ang="0">
                  <a:pos x="T6" y="T7"/>
                </a:cxn>
                <a:cxn ang="0">
                  <a:pos x="T8" y="T9"/>
                </a:cxn>
                <a:cxn ang="0">
                  <a:pos x="T10" y="T11"/>
                </a:cxn>
              </a:cxnLst>
              <a:rect l="0" t="0" r="r" b="b"/>
              <a:pathLst>
                <a:path w="3" h="6">
                  <a:moveTo>
                    <a:pt x="3" y="5"/>
                  </a:moveTo>
                  <a:cubicBezTo>
                    <a:pt x="3" y="4"/>
                    <a:pt x="3" y="3"/>
                    <a:pt x="3" y="2"/>
                  </a:cubicBezTo>
                  <a:cubicBezTo>
                    <a:pt x="3" y="2"/>
                    <a:pt x="1" y="0"/>
                    <a:pt x="1" y="1"/>
                  </a:cubicBezTo>
                  <a:cubicBezTo>
                    <a:pt x="1" y="2"/>
                    <a:pt x="0" y="4"/>
                    <a:pt x="1" y="4"/>
                  </a:cubicBezTo>
                  <a:cubicBezTo>
                    <a:pt x="1" y="5"/>
                    <a:pt x="2" y="6"/>
                    <a:pt x="3" y="5"/>
                  </a:cubicBezTo>
                  <a:cubicBezTo>
                    <a:pt x="3" y="4"/>
                    <a:pt x="2" y="6"/>
                    <a:pt x="3" y="5"/>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56" name="Freeform 548"/>
            <p:cNvSpPr>
              <a:spLocks/>
            </p:cNvSpPr>
            <p:nvPr/>
          </p:nvSpPr>
          <p:spPr bwMode="auto">
            <a:xfrm>
              <a:off x="7503353" y="4720220"/>
              <a:ext cx="1342930" cy="984404"/>
            </a:xfrm>
            <a:custGeom>
              <a:avLst/>
              <a:gdLst>
                <a:gd name="T0" fmla="*/ 63 w 144"/>
                <a:gd name="T1" fmla="*/ 86 h 105"/>
                <a:gd name="T2" fmla="*/ 81 w 144"/>
                <a:gd name="T3" fmla="*/ 76 h 105"/>
                <a:gd name="T4" fmla="*/ 91 w 144"/>
                <a:gd name="T5" fmla="*/ 67 h 105"/>
                <a:gd name="T6" fmla="*/ 103 w 144"/>
                <a:gd name="T7" fmla="*/ 68 h 105"/>
                <a:gd name="T8" fmla="*/ 87 w 144"/>
                <a:gd name="T9" fmla="*/ 66 h 105"/>
                <a:gd name="T10" fmla="*/ 80 w 144"/>
                <a:gd name="T11" fmla="*/ 48 h 105"/>
                <a:gd name="T12" fmla="*/ 67 w 144"/>
                <a:gd name="T13" fmla="*/ 49 h 105"/>
                <a:gd name="T14" fmla="*/ 64 w 144"/>
                <a:gd name="T15" fmla="*/ 40 h 105"/>
                <a:gd name="T16" fmla="*/ 54 w 144"/>
                <a:gd name="T17" fmla="*/ 32 h 105"/>
                <a:gd name="T18" fmla="*/ 53 w 144"/>
                <a:gd name="T19" fmla="*/ 38 h 105"/>
                <a:gd name="T20" fmla="*/ 52 w 144"/>
                <a:gd name="T21" fmla="*/ 39 h 105"/>
                <a:gd name="T22" fmla="*/ 37 w 144"/>
                <a:gd name="T23" fmla="*/ 38 h 105"/>
                <a:gd name="T24" fmla="*/ 5 w 144"/>
                <a:gd name="T25" fmla="*/ 32 h 105"/>
                <a:gd name="T26" fmla="*/ 8 w 144"/>
                <a:gd name="T27" fmla="*/ 26 h 105"/>
                <a:gd name="T28" fmla="*/ 16 w 144"/>
                <a:gd name="T29" fmla="*/ 2 h 105"/>
                <a:gd name="T30" fmla="*/ 18 w 144"/>
                <a:gd name="T31" fmla="*/ 18 h 105"/>
                <a:gd name="T32" fmla="*/ 26 w 144"/>
                <a:gd name="T33" fmla="*/ 29 h 105"/>
                <a:gd name="T34" fmla="*/ 20 w 144"/>
                <a:gd name="T35" fmla="*/ 19 h 105"/>
                <a:gd name="T36" fmla="*/ 22 w 144"/>
                <a:gd name="T37" fmla="*/ 13 h 105"/>
                <a:gd name="T38" fmla="*/ 25 w 144"/>
                <a:gd name="T39" fmla="*/ 7 h 105"/>
                <a:gd name="T40" fmla="*/ 34 w 144"/>
                <a:gd name="T41" fmla="*/ 3 h 105"/>
                <a:gd name="T42" fmla="*/ 43 w 144"/>
                <a:gd name="T43" fmla="*/ 16 h 105"/>
                <a:gd name="T44" fmla="*/ 52 w 144"/>
                <a:gd name="T45" fmla="*/ 16 h 105"/>
                <a:gd name="T46" fmla="*/ 54 w 144"/>
                <a:gd name="T47" fmla="*/ 15 h 105"/>
                <a:gd name="T48" fmla="*/ 66 w 144"/>
                <a:gd name="T49" fmla="*/ 13 h 105"/>
                <a:gd name="T50" fmla="*/ 70 w 144"/>
                <a:gd name="T51" fmla="*/ 21 h 105"/>
                <a:gd name="T52" fmla="*/ 76 w 144"/>
                <a:gd name="T53" fmla="*/ 22 h 105"/>
                <a:gd name="T54" fmla="*/ 81 w 144"/>
                <a:gd name="T55" fmla="*/ 23 h 105"/>
                <a:gd name="T56" fmla="*/ 86 w 144"/>
                <a:gd name="T57" fmla="*/ 23 h 105"/>
                <a:gd name="T58" fmla="*/ 92 w 144"/>
                <a:gd name="T59" fmla="*/ 28 h 105"/>
                <a:gd name="T60" fmla="*/ 94 w 144"/>
                <a:gd name="T61" fmla="*/ 31 h 105"/>
                <a:gd name="T62" fmla="*/ 100 w 144"/>
                <a:gd name="T63" fmla="*/ 29 h 105"/>
                <a:gd name="T64" fmla="*/ 99 w 144"/>
                <a:gd name="T65" fmla="*/ 38 h 105"/>
                <a:gd name="T66" fmla="*/ 104 w 144"/>
                <a:gd name="T67" fmla="*/ 38 h 105"/>
                <a:gd name="T68" fmla="*/ 109 w 144"/>
                <a:gd name="T69" fmla="*/ 40 h 105"/>
                <a:gd name="T70" fmla="*/ 106 w 144"/>
                <a:gd name="T71" fmla="*/ 45 h 105"/>
                <a:gd name="T72" fmla="*/ 118 w 144"/>
                <a:gd name="T73" fmla="*/ 54 h 105"/>
                <a:gd name="T74" fmla="*/ 124 w 144"/>
                <a:gd name="T75" fmla="*/ 55 h 105"/>
                <a:gd name="T76" fmla="*/ 128 w 144"/>
                <a:gd name="T77" fmla="*/ 60 h 105"/>
                <a:gd name="T78" fmla="*/ 141 w 144"/>
                <a:gd name="T79" fmla="*/ 64 h 105"/>
                <a:gd name="T80" fmla="*/ 139 w 144"/>
                <a:gd name="T81" fmla="*/ 69 h 105"/>
                <a:gd name="T82" fmla="*/ 133 w 144"/>
                <a:gd name="T83" fmla="*/ 73 h 105"/>
                <a:gd name="T84" fmla="*/ 128 w 144"/>
                <a:gd name="T85" fmla="*/ 77 h 105"/>
                <a:gd name="T86" fmla="*/ 125 w 144"/>
                <a:gd name="T87" fmla="*/ 74 h 105"/>
                <a:gd name="T88" fmla="*/ 120 w 144"/>
                <a:gd name="T89" fmla="*/ 72 h 105"/>
                <a:gd name="T90" fmla="*/ 113 w 144"/>
                <a:gd name="T91" fmla="*/ 67 h 105"/>
                <a:gd name="T92" fmla="*/ 108 w 144"/>
                <a:gd name="T93" fmla="*/ 70 h 105"/>
                <a:gd name="T94" fmla="*/ 118 w 144"/>
                <a:gd name="T95" fmla="*/ 80 h 105"/>
                <a:gd name="T96" fmla="*/ 123 w 144"/>
                <a:gd name="T97" fmla="*/ 82 h 105"/>
                <a:gd name="T98" fmla="*/ 128 w 144"/>
                <a:gd name="T99" fmla="*/ 93 h 105"/>
                <a:gd name="T100" fmla="*/ 126 w 144"/>
                <a:gd name="T101" fmla="*/ 95 h 105"/>
                <a:gd name="T102" fmla="*/ 118 w 144"/>
                <a:gd name="T103" fmla="*/ 96 h 105"/>
                <a:gd name="T104" fmla="*/ 110 w 144"/>
                <a:gd name="T105" fmla="*/ 93 h 105"/>
                <a:gd name="T106" fmla="*/ 109 w 144"/>
                <a:gd name="T107" fmla="*/ 94 h 105"/>
                <a:gd name="T108" fmla="*/ 103 w 144"/>
                <a:gd name="T109" fmla="*/ 99 h 105"/>
                <a:gd name="T110" fmla="*/ 91 w 144"/>
                <a:gd name="T111" fmla="*/ 90 h 105"/>
                <a:gd name="T112" fmla="*/ 77 w 144"/>
                <a:gd name="T113" fmla="*/ 83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44" h="105">
                  <a:moveTo>
                    <a:pt x="77" y="83"/>
                  </a:moveTo>
                  <a:cubicBezTo>
                    <a:pt x="76" y="86"/>
                    <a:pt x="74" y="83"/>
                    <a:pt x="71" y="84"/>
                  </a:cubicBezTo>
                  <a:cubicBezTo>
                    <a:pt x="70" y="84"/>
                    <a:pt x="69" y="85"/>
                    <a:pt x="68" y="86"/>
                  </a:cubicBezTo>
                  <a:cubicBezTo>
                    <a:pt x="66" y="87"/>
                    <a:pt x="65" y="86"/>
                    <a:pt x="63" y="86"/>
                  </a:cubicBezTo>
                  <a:cubicBezTo>
                    <a:pt x="60" y="85"/>
                    <a:pt x="56" y="83"/>
                    <a:pt x="60" y="80"/>
                  </a:cubicBezTo>
                  <a:cubicBezTo>
                    <a:pt x="62" y="78"/>
                    <a:pt x="62" y="76"/>
                    <a:pt x="65" y="76"/>
                  </a:cubicBezTo>
                  <a:cubicBezTo>
                    <a:pt x="68" y="77"/>
                    <a:pt x="71" y="78"/>
                    <a:pt x="75" y="77"/>
                  </a:cubicBezTo>
                  <a:cubicBezTo>
                    <a:pt x="77" y="77"/>
                    <a:pt x="79" y="76"/>
                    <a:pt x="81" y="76"/>
                  </a:cubicBezTo>
                  <a:cubicBezTo>
                    <a:pt x="82" y="76"/>
                    <a:pt x="81" y="75"/>
                    <a:pt x="81" y="74"/>
                  </a:cubicBezTo>
                  <a:cubicBezTo>
                    <a:pt x="78" y="72"/>
                    <a:pt x="77" y="71"/>
                    <a:pt x="80" y="69"/>
                  </a:cubicBezTo>
                  <a:cubicBezTo>
                    <a:pt x="82" y="66"/>
                    <a:pt x="84" y="66"/>
                    <a:pt x="87" y="66"/>
                  </a:cubicBezTo>
                  <a:cubicBezTo>
                    <a:pt x="88" y="66"/>
                    <a:pt x="90" y="66"/>
                    <a:pt x="91" y="67"/>
                  </a:cubicBezTo>
                  <a:cubicBezTo>
                    <a:pt x="93" y="68"/>
                    <a:pt x="93" y="69"/>
                    <a:pt x="93" y="71"/>
                  </a:cubicBezTo>
                  <a:cubicBezTo>
                    <a:pt x="94" y="73"/>
                    <a:pt x="95" y="70"/>
                    <a:pt x="96" y="70"/>
                  </a:cubicBezTo>
                  <a:cubicBezTo>
                    <a:pt x="96" y="69"/>
                    <a:pt x="99" y="70"/>
                    <a:pt x="99" y="70"/>
                  </a:cubicBezTo>
                  <a:cubicBezTo>
                    <a:pt x="100" y="70"/>
                    <a:pt x="103" y="70"/>
                    <a:pt x="103" y="68"/>
                  </a:cubicBezTo>
                  <a:cubicBezTo>
                    <a:pt x="103" y="67"/>
                    <a:pt x="100" y="66"/>
                    <a:pt x="99" y="66"/>
                  </a:cubicBezTo>
                  <a:cubicBezTo>
                    <a:pt x="97" y="65"/>
                    <a:pt x="96" y="64"/>
                    <a:pt x="95" y="63"/>
                  </a:cubicBezTo>
                  <a:cubicBezTo>
                    <a:pt x="94" y="63"/>
                    <a:pt x="93" y="65"/>
                    <a:pt x="93" y="66"/>
                  </a:cubicBezTo>
                  <a:cubicBezTo>
                    <a:pt x="92" y="67"/>
                    <a:pt x="88" y="66"/>
                    <a:pt x="87" y="66"/>
                  </a:cubicBezTo>
                  <a:cubicBezTo>
                    <a:pt x="81" y="65"/>
                    <a:pt x="89" y="63"/>
                    <a:pt x="88" y="61"/>
                  </a:cubicBezTo>
                  <a:cubicBezTo>
                    <a:pt x="87" y="58"/>
                    <a:pt x="86" y="54"/>
                    <a:pt x="84" y="52"/>
                  </a:cubicBezTo>
                  <a:cubicBezTo>
                    <a:pt x="83" y="52"/>
                    <a:pt x="81" y="53"/>
                    <a:pt x="81" y="52"/>
                  </a:cubicBezTo>
                  <a:cubicBezTo>
                    <a:pt x="81" y="51"/>
                    <a:pt x="81" y="49"/>
                    <a:pt x="80" y="48"/>
                  </a:cubicBezTo>
                  <a:cubicBezTo>
                    <a:pt x="79" y="47"/>
                    <a:pt x="78" y="53"/>
                    <a:pt x="79" y="53"/>
                  </a:cubicBezTo>
                  <a:cubicBezTo>
                    <a:pt x="78" y="53"/>
                    <a:pt x="75" y="46"/>
                    <a:pt x="75" y="46"/>
                  </a:cubicBezTo>
                  <a:cubicBezTo>
                    <a:pt x="73" y="46"/>
                    <a:pt x="72" y="47"/>
                    <a:pt x="71" y="48"/>
                  </a:cubicBezTo>
                  <a:cubicBezTo>
                    <a:pt x="70" y="48"/>
                    <a:pt x="67" y="50"/>
                    <a:pt x="67" y="49"/>
                  </a:cubicBezTo>
                  <a:cubicBezTo>
                    <a:pt x="67" y="46"/>
                    <a:pt x="66" y="46"/>
                    <a:pt x="69" y="46"/>
                  </a:cubicBezTo>
                  <a:cubicBezTo>
                    <a:pt x="70" y="46"/>
                    <a:pt x="71" y="45"/>
                    <a:pt x="71" y="44"/>
                  </a:cubicBezTo>
                  <a:cubicBezTo>
                    <a:pt x="72" y="43"/>
                    <a:pt x="69" y="43"/>
                    <a:pt x="69" y="43"/>
                  </a:cubicBezTo>
                  <a:cubicBezTo>
                    <a:pt x="68" y="42"/>
                    <a:pt x="64" y="40"/>
                    <a:pt x="64" y="40"/>
                  </a:cubicBezTo>
                  <a:cubicBezTo>
                    <a:pt x="64" y="37"/>
                    <a:pt x="63" y="39"/>
                    <a:pt x="62" y="39"/>
                  </a:cubicBezTo>
                  <a:cubicBezTo>
                    <a:pt x="61" y="39"/>
                    <a:pt x="62" y="34"/>
                    <a:pt x="60" y="35"/>
                  </a:cubicBezTo>
                  <a:cubicBezTo>
                    <a:pt x="59" y="35"/>
                    <a:pt x="59" y="36"/>
                    <a:pt x="57" y="34"/>
                  </a:cubicBezTo>
                  <a:cubicBezTo>
                    <a:pt x="56" y="34"/>
                    <a:pt x="55" y="32"/>
                    <a:pt x="54" y="32"/>
                  </a:cubicBezTo>
                  <a:cubicBezTo>
                    <a:pt x="54" y="32"/>
                    <a:pt x="55" y="33"/>
                    <a:pt x="55" y="33"/>
                  </a:cubicBezTo>
                  <a:cubicBezTo>
                    <a:pt x="55" y="33"/>
                    <a:pt x="52" y="33"/>
                    <a:pt x="52" y="34"/>
                  </a:cubicBezTo>
                  <a:cubicBezTo>
                    <a:pt x="53" y="35"/>
                    <a:pt x="55" y="34"/>
                    <a:pt x="56" y="36"/>
                  </a:cubicBezTo>
                  <a:cubicBezTo>
                    <a:pt x="56" y="38"/>
                    <a:pt x="54" y="38"/>
                    <a:pt x="53" y="38"/>
                  </a:cubicBezTo>
                  <a:cubicBezTo>
                    <a:pt x="51" y="39"/>
                    <a:pt x="46" y="35"/>
                    <a:pt x="44" y="37"/>
                  </a:cubicBezTo>
                  <a:cubicBezTo>
                    <a:pt x="43" y="37"/>
                    <a:pt x="45" y="38"/>
                    <a:pt x="46" y="39"/>
                  </a:cubicBezTo>
                  <a:cubicBezTo>
                    <a:pt x="46" y="40"/>
                    <a:pt x="47" y="39"/>
                    <a:pt x="48" y="39"/>
                  </a:cubicBezTo>
                  <a:cubicBezTo>
                    <a:pt x="49" y="39"/>
                    <a:pt x="52" y="38"/>
                    <a:pt x="52" y="39"/>
                  </a:cubicBezTo>
                  <a:cubicBezTo>
                    <a:pt x="52" y="40"/>
                    <a:pt x="51" y="41"/>
                    <a:pt x="50" y="42"/>
                  </a:cubicBezTo>
                  <a:cubicBezTo>
                    <a:pt x="50" y="42"/>
                    <a:pt x="39" y="35"/>
                    <a:pt x="37" y="36"/>
                  </a:cubicBezTo>
                  <a:cubicBezTo>
                    <a:pt x="38" y="36"/>
                    <a:pt x="39" y="37"/>
                    <a:pt x="40" y="37"/>
                  </a:cubicBezTo>
                  <a:cubicBezTo>
                    <a:pt x="42" y="39"/>
                    <a:pt x="37" y="38"/>
                    <a:pt x="37" y="38"/>
                  </a:cubicBezTo>
                  <a:cubicBezTo>
                    <a:pt x="34" y="36"/>
                    <a:pt x="30" y="38"/>
                    <a:pt x="27" y="37"/>
                  </a:cubicBezTo>
                  <a:cubicBezTo>
                    <a:pt x="23" y="36"/>
                    <a:pt x="20" y="37"/>
                    <a:pt x="17" y="34"/>
                  </a:cubicBezTo>
                  <a:cubicBezTo>
                    <a:pt x="14" y="32"/>
                    <a:pt x="12" y="35"/>
                    <a:pt x="9" y="34"/>
                  </a:cubicBezTo>
                  <a:cubicBezTo>
                    <a:pt x="8" y="33"/>
                    <a:pt x="6" y="33"/>
                    <a:pt x="5" y="32"/>
                  </a:cubicBezTo>
                  <a:cubicBezTo>
                    <a:pt x="5" y="31"/>
                    <a:pt x="2" y="28"/>
                    <a:pt x="4" y="28"/>
                  </a:cubicBezTo>
                  <a:cubicBezTo>
                    <a:pt x="7" y="28"/>
                    <a:pt x="11" y="31"/>
                    <a:pt x="14" y="29"/>
                  </a:cubicBezTo>
                  <a:cubicBezTo>
                    <a:pt x="15" y="28"/>
                    <a:pt x="13" y="27"/>
                    <a:pt x="13" y="27"/>
                  </a:cubicBezTo>
                  <a:cubicBezTo>
                    <a:pt x="11" y="26"/>
                    <a:pt x="9" y="26"/>
                    <a:pt x="8" y="26"/>
                  </a:cubicBezTo>
                  <a:cubicBezTo>
                    <a:pt x="5" y="26"/>
                    <a:pt x="0" y="26"/>
                    <a:pt x="0" y="23"/>
                  </a:cubicBezTo>
                  <a:cubicBezTo>
                    <a:pt x="0" y="19"/>
                    <a:pt x="0" y="16"/>
                    <a:pt x="2" y="12"/>
                  </a:cubicBezTo>
                  <a:cubicBezTo>
                    <a:pt x="3" y="9"/>
                    <a:pt x="6" y="7"/>
                    <a:pt x="9" y="5"/>
                  </a:cubicBezTo>
                  <a:cubicBezTo>
                    <a:pt x="11" y="3"/>
                    <a:pt x="13" y="3"/>
                    <a:pt x="16" y="2"/>
                  </a:cubicBezTo>
                  <a:cubicBezTo>
                    <a:pt x="18" y="2"/>
                    <a:pt x="24" y="0"/>
                    <a:pt x="25" y="3"/>
                  </a:cubicBezTo>
                  <a:cubicBezTo>
                    <a:pt x="25" y="2"/>
                    <a:pt x="20" y="7"/>
                    <a:pt x="19" y="7"/>
                  </a:cubicBezTo>
                  <a:cubicBezTo>
                    <a:pt x="17" y="9"/>
                    <a:pt x="15" y="11"/>
                    <a:pt x="17" y="13"/>
                  </a:cubicBezTo>
                  <a:cubicBezTo>
                    <a:pt x="19" y="15"/>
                    <a:pt x="17" y="16"/>
                    <a:pt x="18" y="18"/>
                  </a:cubicBezTo>
                  <a:cubicBezTo>
                    <a:pt x="18" y="20"/>
                    <a:pt x="20" y="21"/>
                    <a:pt x="21" y="22"/>
                  </a:cubicBezTo>
                  <a:cubicBezTo>
                    <a:pt x="22" y="23"/>
                    <a:pt x="24" y="24"/>
                    <a:pt x="25" y="25"/>
                  </a:cubicBezTo>
                  <a:cubicBezTo>
                    <a:pt x="26" y="26"/>
                    <a:pt x="22" y="26"/>
                    <a:pt x="22" y="27"/>
                  </a:cubicBezTo>
                  <a:cubicBezTo>
                    <a:pt x="22" y="26"/>
                    <a:pt x="26" y="29"/>
                    <a:pt x="26" y="29"/>
                  </a:cubicBezTo>
                  <a:cubicBezTo>
                    <a:pt x="27" y="28"/>
                    <a:pt x="26" y="26"/>
                    <a:pt x="26" y="25"/>
                  </a:cubicBezTo>
                  <a:cubicBezTo>
                    <a:pt x="26" y="25"/>
                    <a:pt x="28" y="24"/>
                    <a:pt x="27" y="23"/>
                  </a:cubicBezTo>
                  <a:cubicBezTo>
                    <a:pt x="26" y="22"/>
                    <a:pt x="22" y="21"/>
                    <a:pt x="21" y="20"/>
                  </a:cubicBezTo>
                  <a:cubicBezTo>
                    <a:pt x="20" y="20"/>
                    <a:pt x="19" y="19"/>
                    <a:pt x="20" y="19"/>
                  </a:cubicBezTo>
                  <a:cubicBezTo>
                    <a:pt x="22" y="19"/>
                    <a:pt x="22" y="18"/>
                    <a:pt x="23" y="17"/>
                  </a:cubicBezTo>
                  <a:cubicBezTo>
                    <a:pt x="25" y="16"/>
                    <a:pt x="28" y="18"/>
                    <a:pt x="29" y="19"/>
                  </a:cubicBezTo>
                  <a:cubicBezTo>
                    <a:pt x="28" y="18"/>
                    <a:pt x="27" y="17"/>
                    <a:pt x="27" y="16"/>
                  </a:cubicBezTo>
                  <a:cubicBezTo>
                    <a:pt x="27" y="14"/>
                    <a:pt x="22" y="15"/>
                    <a:pt x="22" y="13"/>
                  </a:cubicBezTo>
                  <a:cubicBezTo>
                    <a:pt x="20" y="7"/>
                    <a:pt x="29" y="12"/>
                    <a:pt x="29" y="12"/>
                  </a:cubicBezTo>
                  <a:cubicBezTo>
                    <a:pt x="29" y="11"/>
                    <a:pt x="23" y="9"/>
                    <a:pt x="23" y="9"/>
                  </a:cubicBezTo>
                  <a:cubicBezTo>
                    <a:pt x="23" y="8"/>
                    <a:pt x="28" y="9"/>
                    <a:pt x="28" y="9"/>
                  </a:cubicBezTo>
                  <a:cubicBezTo>
                    <a:pt x="28" y="8"/>
                    <a:pt x="25" y="7"/>
                    <a:pt x="25" y="7"/>
                  </a:cubicBezTo>
                  <a:cubicBezTo>
                    <a:pt x="24" y="6"/>
                    <a:pt x="25" y="6"/>
                    <a:pt x="26" y="6"/>
                  </a:cubicBezTo>
                  <a:cubicBezTo>
                    <a:pt x="27" y="7"/>
                    <a:pt x="27" y="6"/>
                    <a:pt x="28" y="6"/>
                  </a:cubicBezTo>
                  <a:cubicBezTo>
                    <a:pt x="30" y="5"/>
                    <a:pt x="30" y="6"/>
                    <a:pt x="32" y="6"/>
                  </a:cubicBezTo>
                  <a:cubicBezTo>
                    <a:pt x="29" y="5"/>
                    <a:pt x="33" y="3"/>
                    <a:pt x="34" y="3"/>
                  </a:cubicBezTo>
                  <a:cubicBezTo>
                    <a:pt x="36" y="2"/>
                    <a:pt x="42" y="2"/>
                    <a:pt x="43" y="4"/>
                  </a:cubicBezTo>
                  <a:cubicBezTo>
                    <a:pt x="44" y="5"/>
                    <a:pt x="44" y="6"/>
                    <a:pt x="44" y="7"/>
                  </a:cubicBezTo>
                  <a:cubicBezTo>
                    <a:pt x="45" y="8"/>
                    <a:pt x="46" y="9"/>
                    <a:pt x="47" y="10"/>
                  </a:cubicBezTo>
                  <a:cubicBezTo>
                    <a:pt x="48" y="12"/>
                    <a:pt x="43" y="16"/>
                    <a:pt x="43" y="16"/>
                  </a:cubicBezTo>
                  <a:cubicBezTo>
                    <a:pt x="44" y="17"/>
                    <a:pt x="46" y="14"/>
                    <a:pt x="47" y="14"/>
                  </a:cubicBezTo>
                  <a:cubicBezTo>
                    <a:pt x="47" y="14"/>
                    <a:pt x="45" y="20"/>
                    <a:pt x="46" y="19"/>
                  </a:cubicBezTo>
                  <a:cubicBezTo>
                    <a:pt x="47" y="19"/>
                    <a:pt x="47" y="17"/>
                    <a:pt x="48" y="17"/>
                  </a:cubicBezTo>
                  <a:cubicBezTo>
                    <a:pt x="50" y="17"/>
                    <a:pt x="50" y="18"/>
                    <a:pt x="52" y="16"/>
                  </a:cubicBezTo>
                  <a:cubicBezTo>
                    <a:pt x="53" y="15"/>
                    <a:pt x="53" y="16"/>
                    <a:pt x="54" y="17"/>
                  </a:cubicBezTo>
                  <a:cubicBezTo>
                    <a:pt x="55" y="18"/>
                    <a:pt x="54" y="18"/>
                    <a:pt x="54" y="19"/>
                  </a:cubicBezTo>
                  <a:cubicBezTo>
                    <a:pt x="54" y="20"/>
                    <a:pt x="59" y="21"/>
                    <a:pt x="60" y="21"/>
                  </a:cubicBezTo>
                  <a:cubicBezTo>
                    <a:pt x="60" y="21"/>
                    <a:pt x="55" y="16"/>
                    <a:pt x="54" y="15"/>
                  </a:cubicBezTo>
                  <a:cubicBezTo>
                    <a:pt x="54" y="15"/>
                    <a:pt x="63" y="18"/>
                    <a:pt x="63" y="17"/>
                  </a:cubicBezTo>
                  <a:cubicBezTo>
                    <a:pt x="63" y="17"/>
                    <a:pt x="57" y="16"/>
                    <a:pt x="57" y="14"/>
                  </a:cubicBezTo>
                  <a:cubicBezTo>
                    <a:pt x="57" y="13"/>
                    <a:pt x="60" y="12"/>
                    <a:pt x="61" y="12"/>
                  </a:cubicBezTo>
                  <a:cubicBezTo>
                    <a:pt x="63" y="11"/>
                    <a:pt x="64" y="12"/>
                    <a:pt x="66" y="13"/>
                  </a:cubicBezTo>
                  <a:cubicBezTo>
                    <a:pt x="69" y="14"/>
                    <a:pt x="73" y="13"/>
                    <a:pt x="74" y="17"/>
                  </a:cubicBezTo>
                  <a:cubicBezTo>
                    <a:pt x="74" y="17"/>
                    <a:pt x="67" y="17"/>
                    <a:pt x="68" y="20"/>
                  </a:cubicBezTo>
                  <a:cubicBezTo>
                    <a:pt x="68" y="19"/>
                    <a:pt x="71" y="18"/>
                    <a:pt x="71" y="18"/>
                  </a:cubicBezTo>
                  <a:cubicBezTo>
                    <a:pt x="73" y="18"/>
                    <a:pt x="70" y="20"/>
                    <a:pt x="70" y="21"/>
                  </a:cubicBezTo>
                  <a:cubicBezTo>
                    <a:pt x="70" y="21"/>
                    <a:pt x="73" y="19"/>
                    <a:pt x="73" y="19"/>
                  </a:cubicBezTo>
                  <a:cubicBezTo>
                    <a:pt x="73" y="18"/>
                    <a:pt x="77" y="18"/>
                    <a:pt x="78" y="19"/>
                  </a:cubicBezTo>
                  <a:cubicBezTo>
                    <a:pt x="82" y="19"/>
                    <a:pt x="73" y="22"/>
                    <a:pt x="74" y="23"/>
                  </a:cubicBezTo>
                  <a:cubicBezTo>
                    <a:pt x="74" y="23"/>
                    <a:pt x="76" y="21"/>
                    <a:pt x="76" y="22"/>
                  </a:cubicBezTo>
                  <a:cubicBezTo>
                    <a:pt x="76" y="23"/>
                    <a:pt x="74" y="25"/>
                    <a:pt x="75" y="26"/>
                  </a:cubicBezTo>
                  <a:cubicBezTo>
                    <a:pt x="74" y="25"/>
                    <a:pt x="78" y="21"/>
                    <a:pt x="79" y="22"/>
                  </a:cubicBezTo>
                  <a:cubicBezTo>
                    <a:pt x="79" y="24"/>
                    <a:pt x="78" y="26"/>
                    <a:pt x="79" y="27"/>
                  </a:cubicBezTo>
                  <a:cubicBezTo>
                    <a:pt x="79" y="27"/>
                    <a:pt x="79" y="23"/>
                    <a:pt x="81" y="23"/>
                  </a:cubicBezTo>
                  <a:cubicBezTo>
                    <a:pt x="83" y="24"/>
                    <a:pt x="80" y="27"/>
                    <a:pt x="81" y="28"/>
                  </a:cubicBezTo>
                  <a:cubicBezTo>
                    <a:pt x="81" y="28"/>
                    <a:pt x="82" y="25"/>
                    <a:pt x="83" y="25"/>
                  </a:cubicBezTo>
                  <a:cubicBezTo>
                    <a:pt x="83" y="25"/>
                    <a:pt x="82" y="28"/>
                    <a:pt x="83" y="28"/>
                  </a:cubicBezTo>
                  <a:cubicBezTo>
                    <a:pt x="82" y="28"/>
                    <a:pt x="85" y="24"/>
                    <a:pt x="86" y="23"/>
                  </a:cubicBezTo>
                  <a:cubicBezTo>
                    <a:pt x="87" y="22"/>
                    <a:pt x="90" y="23"/>
                    <a:pt x="91" y="24"/>
                  </a:cubicBezTo>
                  <a:cubicBezTo>
                    <a:pt x="93" y="25"/>
                    <a:pt x="94" y="27"/>
                    <a:pt x="91" y="27"/>
                  </a:cubicBezTo>
                  <a:cubicBezTo>
                    <a:pt x="90" y="27"/>
                    <a:pt x="86" y="27"/>
                    <a:pt x="86" y="30"/>
                  </a:cubicBezTo>
                  <a:cubicBezTo>
                    <a:pt x="86" y="29"/>
                    <a:pt x="92" y="27"/>
                    <a:pt x="92" y="28"/>
                  </a:cubicBezTo>
                  <a:cubicBezTo>
                    <a:pt x="92" y="28"/>
                    <a:pt x="88" y="30"/>
                    <a:pt x="88" y="31"/>
                  </a:cubicBezTo>
                  <a:cubicBezTo>
                    <a:pt x="88" y="30"/>
                    <a:pt x="92" y="30"/>
                    <a:pt x="92" y="30"/>
                  </a:cubicBezTo>
                  <a:cubicBezTo>
                    <a:pt x="93" y="29"/>
                    <a:pt x="95" y="26"/>
                    <a:pt x="96" y="27"/>
                  </a:cubicBezTo>
                  <a:cubicBezTo>
                    <a:pt x="97" y="29"/>
                    <a:pt x="96" y="31"/>
                    <a:pt x="94" y="31"/>
                  </a:cubicBezTo>
                  <a:cubicBezTo>
                    <a:pt x="93" y="32"/>
                    <a:pt x="92" y="33"/>
                    <a:pt x="91" y="34"/>
                  </a:cubicBezTo>
                  <a:cubicBezTo>
                    <a:pt x="91" y="34"/>
                    <a:pt x="93" y="32"/>
                    <a:pt x="94" y="32"/>
                  </a:cubicBezTo>
                  <a:cubicBezTo>
                    <a:pt x="94" y="32"/>
                    <a:pt x="93" y="36"/>
                    <a:pt x="93" y="36"/>
                  </a:cubicBezTo>
                  <a:cubicBezTo>
                    <a:pt x="92" y="34"/>
                    <a:pt x="99" y="27"/>
                    <a:pt x="100" y="29"/>
                  </a:cubicBezTo>
                  <a:cubicBezTo>
                    <a:pt x="101" y="30"/>
                    <a:pt x="99" y="31"/>
                    <a:pt x="98" y="31"/>
                  </a:cubicBezTo>
                  <a:cubicBezTo>
                    <a:pt x="99" y="31"/>
                    <a:pt x="102" y="31"/>
                    <a:pt x="103" y="31"/>
                  </a:cubicBezTo>
                  <a:cubicBezTo>
                    <a:pt x="104" y="31"/>
                    <a:pt x="106" y="31"/>
                    <a:pt x="107" y="32"/>
                  </a:cubicBezTo>
                  <a:cubicBezTo>
                    <a:pt x="108" y="35"/>
                    <a:pt x="98" y="35"/>
                    <a:pt x="99" y="38"/>
                  </a:cubicBezTo>
                  <a:cubicBezTo>
                    <a:pt x="99" y="38"/>
                    <a:pt x="102" y="35"/>
                    <a:pt x="103" y="35"/>
                  </a:cubicBezTo>
                  <a:cubicBezTo>
                    <a:pt x="104" y="35"/>
                    <a:pt x="106" y="35"/>
                    <a:pt x="106" y="36"/>
                  </a:cubicBezTo>
                  <a:cubicBezTo>
                    <a:pt x="107" y="37"/>
                    <a:pt x="101" y="39"/>
                    <a:pt x="101" y="39"/>
                  </a:cubicBezTo>
                  <a:cubicBezTo>
                    <a:pt x="101" y="39"/>
                    <a:pt x="104" y="38"/>
                    <a:pt x="104" y="38"/>
                  </a:cubicBezTo>
                  <a:cubicBezTo>
                    <a:pt x="105" y="38"/>
                    <a:pt x="107" y="37"/>
                    <a:pt x="108" y="36"/>
                  </a:cubicBezTo>
                  <a:cubicBezTo>
                    <a:pt x="109" y="36"/>
                    <a:pt x="108" y="35"/>
                    <a:pt x="109" y="34"/>
                  </a:cubicBezTo>
                  <a:cubicBezTo>
                    <a:pt x="110" y="34"/>
                    <a:pt x="112" y="36"/>
                    <a:pt x="112" y="37"/>
                  </a:cubicBezTo>
                  <a:cubicBezTo>
                    <a:pt x="116" y="40"/>
                    <a:pt x="112" y="39"/>
                    <a:pt x="109" y="40"/>
                  </a:cubicBezTo>
                  <a:cubicBezTo>
                    <a:pt x="109" y="40"/>
                    <a:pt x="102" y="42"/>
                    <a:pt x="102" y="41"/>
                  </a:cubicBezTo>
                  <a:cubicBezTo>
                    <a:pt x="102" y="42"/>
                    <a:pt x="118" y="42"/>
                    <a:pt x="117" y="44"/>
                  </a:cubicBezTo>
                  <a:cubicBezTo>
                    <a:pt x="116" y="45"/>
                    <a:pt x="111" y="45"/>
                    <a:pt x="110" y="44"/>
                  </a:cubicBezTo>
                  <a:cubicBezTo>
                    <a:pt x="110" y="44"/>
                    <a:pt x="106" y="45"/>
                    <a:pt x="106" y="45"/>
                  </a:cubicBezTo>
                  <a:cubicBezTo>
                    <a:pt x="107" y="46"/>
                    <a:pt x="110" y="45"/>
                    <a:pt x="110" y="46"/>
                  </a:cubicBezTo>
                  <a:cubicBezTo>
                    <a:pt x="111" y="46"/>
                    <a:pt x="107" y="47"/>
                    <a:pt x="107" y="48"/>
                  </a:cubicBezTo>
                  <a:cubicBezTo>
                    <a:pt x="107" y="50"/>
                    <a:pt x="111" y="51"/>
                    <a:pt x="112" y="51"/>
                  </a:cubicBezTo>
                  <a:cubicBezTo>
                    <a:pt x="114" y="52"/>
                    <a:pt x="117" y="52"/>
                    <a:pt x="118" y="54"/>
                  </a:cubicBezTo>
                  <a:cubicBezTo>
                    <a:pt x="119" y="55"/>
                    <a:pt x="119" y="56"/>
                    <a:pt x="120" y="56"/>
                  </a:cubicBezTo>
                  <a:cubicBezTo>
                    <a:pt x="120" y="56"/>
                    <a:pt x="122" y="55"/>
                    <a:pt x="122" y="55"/>
                  </a:cubicBezTo>
                  <a:cubicBezTo>
                    <a:pt x="122" y="55"/>
                    <a:pt x="122" y="57"/>
                    <a:pt x="123" y="57"/>
                  </a:cubicBezTo>
                  <a:cubicBezTo>
                    <a:pt x="123" y="57"/>
                    <a:pt x="123" y="55"/>
                    <a:pt x="124" y="55"/>
                  </a:cubicBezTo>
                  <a:cubicBezTo>
                    <a:pt x="124" y="55"/>
                    <a:pt x="124" y="57"/>
                    <a:pt x="124" y="57"/>
                  </a:cubicBezTo>
                  <a:cubicBezTo>
                    <a:pt x="124" y="58"/>
                    <a:pt x="126" y="57"/>
                    <a:pt x="127" y="57"/>
                  </a:cubicBezTo>
                  <a:cubicBezTo>
                    <a:pt x="127" y="57"/>
                    <a:pt x="129" y="58"/>
                    <a:pt x="129" y="59"/>
                  </a:cubicBezTo>
                  <a:cubicBezTo>
                    <a:pt x="129" y="60"/>
                    <a:pt x="128" y="59"/>
                    <a:pt x="128" y="60"/>
                  </a:cubicBezTo>
                  <a:cubicBezTo>
                    <a:pt x="129" y="59"/>
                    <a:pt x="138" y="62"/>
                    <a:pt x="138" y="62"/>
                  </a:cubicBezTo>
                  <a:cubicBezTo>
                    <a:pt x="137" y="63"/>
                    <a:pt x="137" y="63"/>
                    <a:pt x="137" y="63"/>
                  </a:cubicBezTo>
                  <a:cubicBezTo>
                    <a:pt x="137" y="64"/>
                    <a:pt x="139" y="63"/>
                    <a:pt x="139" y="63"/>
                  </a:cubicBezTo>
                  <a:cubicBezTo>
                    <a:pt x="140" y="62"/>
                    <a:pt x="140" y="63"/>
                    <a:pt x="141" y="64"/>
                  </a:cubicBezTo>
                  <a:cubicBezTo>
                    <a:pt x="142" y="64"/>
                    <a:pt x="144" y="66"/>
                    <a:pt x="143" y="67"/>
                  </a:cubicBezTo>
                  <a:cubicBezTo>
                    <a:pt x="143" y="67"/>
                    <a:pt x="141" y="67"/>
                    <a:pt x="141" y="67"/>
                  </a:cubicBezTo>
                  <a:cubicBezTo>
                    <a:pt x="141" y="68"/>
                    <a:pt x="143" y="68"/>
                    <a:pt x="142" y="69"/>
                  </a:cubicBezTo>
                  <a:cubicBezTo>
                    <a:pt x="142" y="69"/>
                    <a:pt x="139" y="69"/>
                    <a:pt x="139" y="69"/>
                  </a:cubicBezTo>
                  <a:cubicBezTo>
                    <a:pt x="137" y="70"/>
                    <a:pt x="139" y="70"/>
                    <a:pt x="139" y="71"/>
                  </a:cubicBezTo>
                  <a:cubicBezTo>
                    <a:pt x="140" y="73"/>
                    <a:pt x="136" y="71"/>
                    <a:pt x="135" y="71"/>
                  </a:cubicBezTo>
                  <a:cubicBezTo>
                    <a:pt x="136" y="72"/>
                    <a:pt x="138" y="73"/>
                    <a:pt x="137" y="74"/>
                  </a:cubicBezTo>
                  <a:cubicBezTo>
                    <a:pt x="136" y="74"/>
                    <a:pt x="132" y="74"/>
                    <a:pt x="133" y="73"/>
                  </a:cubicBezTo>
                  <a:cubicBezTo>
                    <a:pt x="132" y="74"/>
                    <a:pt x="135" y="76"/>
                    <a:pt x="134" y="77"/>
                  </a:cubicBezTo>
                  <a:cubicBezTo>
                    <a:pt x="133" y="77"/>
                    <a:pt x="133" y="75"/>
                    <a:pt x="132" y="76"/>
                  </a:cubicBezTo>
                  <a:cubicBezTo>
                    <a:pt x="131" y="77"/>
                    <a:pt x="135" y="82"/>
                    <a:pt x="131" y="79"/>
                  </a:cubicBezTo>
                  <a:cubicBezTo>
                    <a:pt x="131" y="79"/>
                    <a:pt x="128" y="77"/>
                    <a:pt x="128" y="77"/>
                  </a:cubicBezTo>
                  <a:cubicBezTo>
                    <a:pt x="127" y="78"/>
                    <a:pt x="127" y="79"/>
                    <a:pt x="126" y="79"/>
                  </a:cubicBezTo>
                  <a:cubicBezTo>
                    <a:pt x="126" y="78"/>
                    <a:pt x="127" y="77"/>
                    <a:pt x="127" y="76"/>
                  </a:cubicBezTo>
                  <a:cubicBezTo>
                    <a:pt x="127" y="77"/>
                    <a:pt x="125" y="77"/>
                    <a:pt x="125" y="77"/>
                  </a:cubicBezTo>
                  <a:cubicBezTo>
                    <a:pt x="124" y="76"/>
                    <a:pt x="126" y="75"/>
                    <a:pt x="125" y="74"/>
                  </a:cubicBezTo>
                  <a:cubicBezTo>
                    <a:pt x="125" y="74"/>
                    <a:pt x="123" y="75"/>
                    <a:pt x="123" y="75"/>
                  </a:cubicBezTo>
                  <a:cubicBezTo>
                    <a:pt x="122" y="74"/>
                    <a:pt x="123" y="72"/>
                    <a:pt x="123" y="72"/>
                  </a:cubicBezTo>
                  <a:cubicBezTo>
                    <a:pt x="124" y="72"/>
                    <a:pt x="128" y="70"/>
                    <a:pt x="127" y="70"/>
                  </a:cubicBezTo>
                  <a:cubicBezTo>
                    <a:pt x="126" y="69"/>
                    <a:pt x="122" y="73"/>
                    <a:pt x="120" y="72"/>
                  </a:cubicBezTo>
                  <a:cubicBezTo>
                    <a:pt x="120" y="72"/>
                    <a:pt x="123" y="69"/>
                    <a:pt x="122" y="69"/>
                  </a:cubicBezTo>
                  <a:cubicBezTo>
                    <a:pt x="121" y="69"/>
                    <a:pt x="120" y="71"/>
                    <a:pt x="119" y="70"/>
                  </a:cubicBezTo>
                  <a:cubicBezTo>
                    <a:pt x="118" y="69"/>
                    <a:pt x="117" y="69"/>
                    <a:pt x="116" y="68"/>
                  </a:cubicBezTo>
                  <a:cubicBezTo>
                    <a:pt x="115" y="67"/>
                    <a:pt x="114" y="66"/>
                    <a:pt x="113" y="67"/>
                  </a:cubicBezTo>
                  <a:cubicBezTo>
                    <a:pt x="113" y="68"/>
                    <a:pt x="113" y="68"/>
                    <a:pt x="113" y="69"/>
                  </a:cubicBezTo>
                  <a:cubicBezTo>
                    <a:pt x="113" y="69"/>
                    <a:pt x="112" y="69"/>
                    <a:pt x="112" y="69"/>
                  </a:cubicBezTo>
                  <a:cubicBezTo>
                    <a:pt x="112" y="70"/>
                    <a:pt x="116" y="72"/>
                    <a:pt x="112" y="72"/>
                  </a:cubicBezTo>
                  <a:cubicBezTo>
                    <a:pt x="111" y="72"/>
                    <a:pt x="107" y="71"/>
                    <a:pt x="108" y="70"/>
                  </a:cubicBezTo>
                  <a:cubicBezTo>
                    <a:pt x="107" y="72"/>
                    <a:pt x="111" y="74"/>
                    <a:pt x="112" y="75"/>
                  </a:cubicBezTo>
                  <a:cubicBezTo>
                    <a:pt x="114" y="75"/>
                    <a:pt x="114" y="78"/>
                    <a:pt x="115" y="79"/>
                  </a:cubicBezTo>
                  <a:cubicBezTo>
                    <a:pt x="116" y="80"/>
                    <a:pt x="116" y="81"/>
                    <a:pt x="117" y="81"/>
                  </a:cubicBezTo>
                  <a:cubicBezTo>
                    <a:pt x="118" y="81"/>
                    <a:pt x="117" y="80"/>
                    <a:pt x="118" y="80"/>
                  </a:cubicBezTo>
                  <a:cubicBezTo>
                    <a:pt x="118" y="80"/>
                    <a:pt x="119" y="81"/>
                    <a:pt x="119" y="82"/>
                  </a:cubicBezTo>
                  <a:cubicBezTo>
                    <a:pt x="120" y="83"/>
                    <a:pt x="120" y="82"/>
                    <a:pt x="121" y="81"/>
                  </a:cubicBezTo>
                  <a:cubicBezTo>
                    <a:pt x="122" y="81"/>
                    <a:pt x="121" y="85"/>
                    <a:pt x="122" y="84"/>
                  </a:cubicBezTo>
                  <a:cubicBezTo>
                    <a:pt x="123" y="84"/>
                    <a:pt x="122" y="83"/>
                    <a:pt x="123" y="82"/>
                  </a:cubicBezTo>
                  <a:cubicBezTo>
                    <a:pt x="123" y="82"/>
                    <a:pt x="123" y="84"/>
                    <a:pt x="123" y="85"/>
                  </a:cubicBezTo>
                  <a:cubicBezTo>
                    <a:pt x="123" y="86"/>
                    <a:pt x="123" y="86"/>
                    <a:pt x="124" y="87"/>
                  </a:cubicBezTo>
                  <a:cubicBezTo>
                    <a:pt x="125" y="87"/>
                    <a:pt x="126" y="88"/>
                    <a:pt x="126" y="89"/>
                  </a:cubicBezTo>
                  <a:cubicBezTo>
                    <a:pt x="127" y="89"/>
                    <a:pt x="128" y="93"/>
                    <a:pt x="128" y="93"/>
                  </a:cubicBezTo>
                  <a:cubicBezTo>
                    <a:pt x="127" y="92"/>
                    <a:pt x="127" y="91"/>
                    <a:pt x="127" y="91"/>
                  </a:cubicBezTo>
                  <a:cubicBezTo>
                    <a:pt x="126" y="91"/>
                    <a:pt x="127" y="95"/>
                    <a:pt x="127" y="95"/>
                  </a:cubicBezTo>
                  <a:cubicBezTo>
                    <a:pt x="127" y="95"/>
                    <a:pt x="125" y="91"/>
                    <a:pt x="124" y="90"/>
                  </a:cubicBezTo>
                  <a:cubicBezTo>
                    <a:pt x="124" y="90"/>
                    <a:pt x="125" y="94"/>
                    <a:pt x="126" y="95"/>
                  </a:cubicBezTo>
                  <a:cubicBezTo>
                    <a:pt x="126" y="98"/>
                    <a:pt x="124" y="95"/>
                    <a:pt x="124" y="96"/>
                  </a:cubicBezTo>
                  <a:cubicBezTo>
                    <a:pt x="123" y="97"/>
                    <a:pt x="128" y="99"/>
                    <a:pt x="128" y="100"/>
                  </a:cubicBezTo>
                  <a:cubicBezTo>
                    <a:pt x="128" y="101"/>
                    <a:pt x="119" y="95"/>
                    <a:pt x="118" y="95"/>
                  </a:cubicBezTo>
                  <a:cubicBezTo>
                    <a:pt x="118" y="95"/>
                    <a:pt x="118" y="96"/>
                    <a:pt x="118" y="96"/>
                  </a:cubicBezTo>
                  <a:cubicBezTo>
                    <a:pt x="118" y="97"/>
                    <a:pt x="116" y="93"/>
                    <a:pt x="115" y="93"/>
                  </a:cubicBezTo>
                  <a:cubicBezTo>
                    <a:pt x="115" y="93"/>
                    <a:pt x="116" y="95"/>
                    <a:pt x="116" y="95"/>
                  </a:cubicBezTo>
                  <a:cubicBezTo>
                    <a:pt x="115" y="96"/>
                    <a:pt x="113" y="92"/>
                    <a:pt x="112" y="91"/>
                  </a:cubicBezTo>
                  <a:cubicBezTo>
                    <a:pt x="111" y="90"/>
                    <a:pt x="111" y="92"/>
                    <a:pt x="110" y="93"/>
                  </a:cubicBezTo>
                  <a:cubicBezTo>
                    <a:pt x="110" y="94"/>
                    <a:pt x="108" y="90"/>
                    <a:pt x="108" y="90"/>
                  </a:cubicBezTo>
                  <a:cubicBezTo>
                    <a:pt x="108" y="90"/>
                    <a:pt x="105" y="90"/>
                    <a:pt x="105" y="90"/>
                  </a:cubicBezTo>
                  <a:cubicBezTo>
                    <a:pt x="105" y="91"/>
                    <a:pt x="106" y="92"/>
                    <a:pt x="107" y="92"/>
                  </a:cubicBezTo>
                  <a:cubicBezTo>
                    <a:pt x="108" y="93"/>
                    <a:pt x="108" y="93"/>
                    <a:pt x="109" y="94"/>
                  </a:cubicBezTo>
                  <a:cubicBezTo>
                    <a:pt x="110" y="95"/>
                    <a:pt x="112" y="96"/>
                    <a:pt x="114" y="97"/>
                  </a:cubicBezTo>
                  <a:cubicBezTo>
                    <a:pt x="116" y="99"/>
                    <a:pt x="117" y="100"/>
                    <a:pt x="118" y="102"/>
                  </a:cubicBezTo>
                  <a:cubicBezTo>
                    <a:pt x="120" y="105"/>
                    <a:pt x="120" y="105"/>
                    <a:pt x="117" y="104"/>
                  </a:cubicBezTo>
                  <a:cubicBezTo>
                    <a:pt x="113" y="102"/>
                    <a:pt x="106" y="103"/>
                    <a:pt x="103" y="99"/>
                  </a:cubicBezTo>
                  <a:cubicBezTo>
                    <a:pt x="102" y="97"/>
                    <a:pt x="99" y="99"/>
                    <a:pt x="97" y="97"/>
                  </a:cubicBezTo>
                  <a:cubicBezTo>
                    <a:pt x="96" y="96"/>
                    <a:pt x="90" y="94"/>
                    <a:pt x="90" y="93"/>
                  </a:cubicBezTo>
                  <a:cubicBezTo>
                    <a:pt x="90" y="92"/>
                    <a:pt x="93" y="93"/>
                    <a:pt x="93" y="92"/>
                  </a:cubicBezTo>
                  <a:cubicBezTo>
                    <a:pt x="94" y="91"/>
                    <a:pt x="91" y="90"/>
                    <a:pt x="91" y="90"/>
                  </a:cubicBezTo>
                  <a:cubicBezTo>
                    <a:pt x="88" y="89"/>
                    <a:pt x="86" y="87"/>
                    <a:pt x="84" y="86"/>
                  </a:cubicBezTo>
                  <a:cubicBezTo>
                    <a:pt x="83" y="85"/>
                    <a:pt x="84" y="84"/>
                    <a:pt x="82" y="84"/>
                  </a:cubicBezTo>
                  <a:cubicBezTo>
                    <a:pt x="82" y="83"/>
                    <a:pt x="77" y="83"/>
                    <a:pt x="77" y="83"/>
                  </a:cubicBezTo>
                  <a:cubicBezTo>
                    <a:pt x="77" y="84"/>
                    <a:pt x="78" y="82"/>
                    <a:pt x="77" y="83"/>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57" name="Freeform 549"/>
            <p:cNvSpPr>
              <a:spLocks/>
            </p:cNvSpPr>
            <p:nvPr/>
          </p:nvSpPr>
          <p:spPr bwMode="auto">
            <a:xfrm>
              <a:off x="8372568" y="5636733"/>
              <a:ext cx="57555" cy="19186"/>
            </a:xfrm>
            <a:custGeom>
              <a:avLst/>
              <a:gdLst>
                <a:gd name="T0" fmla="*/ 5 w 6"/>
                <a:gd name="T1" fmla="*/ 1 h 2"/>
                <a:gd name="T2" fmla="*/ 1 w 6"/>
                <a:gd name="T3" fmla="*/ 0 h 2"/>
                <a:gd name="T4" fmla="*/ 5 w 6"/>
                <a:gd name="T5" fmla="*/ 1 h 2"/>
              </a:gdLst>
              <a:ahLst/>
              <a:cxnLst>
                <a:cxn ang="0">
                  <a:pos x="T0" y="T1"/>
                </a:cxn>
                <a:cxn ang="0">
                  <a:pos x="T2" y="T3"/>
                </a:cxn>
                <a:cxn ang="0">
                  <a:pos x="T4" y="T5"/>
                </a:cxn>
              </a:cxnLst>
              <a:rect l="0" t="0" r="r" b="b"/>
              <a:pathLst>
                <a:path w="6" h="2">
                  <a:moveTo>
                    <a:pt x="5" y="1"/>
                  </a:moveTo>
                  <a:cubicBezTo>
                    <a:pt x="5" y="2"/>
                    <a:pt x="0" y="0"/>
                    <a:pt x="1" y="0"/>
                  </a:cubicBezTo>
                  <a:cubicBezTo>
                    <a:pt x="3" y="0"/>
                    <a:pt x="6" y="0"/>
                    <a:pt x="5"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58" name="Freeform 550"/>
            <p:cNvSpPr>
              <a:spLocks/>
            </p:cNvSpPr>
            <p:nvPr/>
          </p:nvSpPr>
          <p:spPr bwMode="auto">
            <a:xfrm>
              <a:off x="8202858" y="5226442"/>
              <a:ext cx="76739" cy="19186"/>
            </a:xfrm>
            <a:custGeom>
              <a:avLst/>
              <a:gdLst>
                <a:gd name="T0" fmla="*/ 7 w 8"/>
                <a:gd name="T1" fmla="*/ 1 h 2"/>
                <a:gd name="T2" fmla="*/ 2 w 8"/>
                <a:gd name="T3" fmla="*/ 2 h 2"/>
                <a:gd name="T4" fmla="*/ 3 w 8"/>
                <a:gd name="T5" fmla="*/ 0 h 2"/>
                <a:gd name="T6" fmla="*/ 7 w 8"/>
                <a:gd name="T7" fmla="*/ 1 h 2"/>
                <a:gd name="T8" fmla="*/ 7 w 8"/>
                <a:gd name="T9" fmla="*/ 1 h 2"/>
              </a:gdLst>
              <a:ahLst/>
              <a:cxnLst>
                <a:cxn ang="0">
                  <a:pos x="T0" y="T1"/>
                </a:cxn>
                <a:cxn ang="0">
                  <a:pos x="T2" y="T3"/>
                </a:cxn>
                <a:cxn ang="0">
                  <a:pos x="T4" y="T5"/>
                </a:cxn>
                <a:cxn ang="0">
                  <a:pos x="T6" y="T7"/>
                </a:cxn>
                <a:cxn ang="0">
                  <a:pos x="T8" y="T9"/>
                </a:cxn>
              </a:cxnLst>
              <a:rect l="0" t="0" r="r" b="b"/>
              <a:pathLst>
                <a:path w="8" h="2">
                  <a:moveTo>
                    <a:pt x="7" y="1"/>
                  </a:moveTo>
                  <a:cubicBezTo>
                    <a:pt x="8" y="2"/>
                    <a:pt x="3" y="2"/>
                    <a:pt x="2" y="2"/>
                  </a:cubicBezTo>
                  <a:cubicBezTo>
                    <a:pt x="0" y="1"/>
                    <a:pt x="2" y="0"/>
                    <a:pt x="3" y="0"/>
                  </a:cubicBezTo>
                  <a:cubicBezTo>
                    <a:pt x="5" y="0"/>
                    <a:pt x="7" y="0"/>
                    <a:pt x="7" y="1"/>
                  </a:cubicBezTo>
                  <a:cubicBezTo>
                    <a:pt x="8" y="2"/>
                    <a:pt x="7" y="0"/>
                    <a:pt x="7"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59" name="Freeform 551"/>
            <p:cNvSpPr>
              <a:spLocks/>
            </p:cNvSpPr>
            <p:nvPr/>
          </p:nvSpPr>
          <p:spPr bwMode="auto">
            <a:xfrm>
              <a:off x="8092176" y="5207256"/>
              <a:ext cx="110682" cy="92980"/>
            </a:xfrm>
            <a:custGeom>
              <a:avLst/>
              <a:gdLst>
                <a:gd name="T0" fmla="*/ 10 w 12"/>
                <a:gd name="T1" fmla="*/ 7 h 10"/>
                <a:gd name="T2" fmla="*/ 3 w 12"/>
                <a:gd name="T3" fmla="*/ 9 h 10"/>
                <a:gd name="T4" fmla="*/ 2 w 12"/>
                <a:gd name="T5" fmla="*/ 2 h 10"/>
                <a:gd name="T6" fmla="*/ 9 w 12"/>
                <a:gd name="T7" fmla="*/ 0 h 10"/>
                <a:gd name="T8" fmla="*/ 10 w 12"/>
                <a:gd name="T9" fmla="*/ 7 h 10"/>
                <a:gd name="T10" fmla="*/ 10 w 12"/>
                <a:gd name="T11" fmla="*/ 7 h 10"/>
              </a:gdLst>
              <a:ahLst/>
              <a:cxnLst>
                <a:cxn ang="0">
                  <a:pos x="T0" y="T1"/>
                </a:cxn>
                <a:cxn ang="0">
                  <a:pos x="T2" y="T3"/>
                </a:cxn>
                <a:cxn ang="0">
                  <a:pos x="T4" y="T5"/>
                </a:cxn>
                <a:cxn ang="0">
                  <a:pos x="T6" y="T7"/>
                </a:cxn>
                <a:cxn ang="0">
                  <a:pos x="T8" y="T9"/>
                </a:cxn>
                <a:cxn ang="0">
                  <a:pos x="T10" y="T11"/>
                </a:cxn>
              </a:cxnLst>
              <a:rect l="0" t="0" r="r" b="b"/>
              <a:pathLst>
                <a:path w="12" h="10">
                  <a:moveTo>
                    <a:pt x="10" y="7"/>
                  </a:moveTo>
                  <a:cubicBezTo>
                    <a:pt x="8" y="8"/>
                    <a:pt x="6" y="10"/>
                    <a:pt x="3" y="9"/>
                  </a:cubicBezTo>
                  <a:cubicBezTo>
                    <a:pt x="0" y="7"/>
                    <a:pt x="0" y="4"/>
                    <a:pt x="2" y="2"/>
                  </a:cubicBezTo>
                  <a:cubicBezTo>
                    <a:pt x="3" y="0"/>
                    <a:pt x="7" y="0"/>
                    <a:pt x="9" y="0"/>
                  </a:cubicBezTo>
                  <a:cubicBezTo>
                    <a:pt x="11" y="0"/>
                    <a:pt x="12" y="5"/>
                    <a:pt x="10" y="7"/>
                  </a:cubicBezTo>
                  <a:cubicBezTo>
                    <a:pt x="9" y="8"/>
                    <a:pt x="12" y="6"/>
                    <a:pt x="10" y="7"/>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60" name="Freeform 552"/>
            <p:cNvSpPr>
              <a:spLocks/>
            </p:cNvSpPr>
            <p:nvPr/>
          </p:nvSpPr>
          <p:spPr bwMode="auto">
            <a:xfrm>
              <a:off x="7990350" y="5124607"/>
              <a:ext cx="63457" cy="35421"/>
            </a:xfrm>
            <a:custGeom>
              <a:avLst/>
              <a:gdLst>
                <a:gd name="T0" fmla="*/ 1 w 7"/>
                <a:gd name="T1" fmla="*/ 4 h 4"/>
                <a:gd name="T2" fmla="*/ 5 w 7"/>
                <a:gd name="T3" fmla="*/ 0 h 4"/>
                <a:gd name="T4" fmla="*/ 1 w 7"/>
                <a:gd name="T5" fmla="*/ 4 h 4"/>
              </a:gdLst>
              <a:ahLst/>
              <a:cxnLst>
                <a:cxn ang="0">
                  <a:pos x="T0" y="T1"/>
                </a:cxn>
                <a:cxn ang="0">
                  <a:pos x="T2" y="T3"/>
                </a:cxn>
                <a:cxn ang="0">
                  <a:pos x="T4" y="T5"/>
                </a:cxn>
              </a:cxnLst>
              <a:rect l="0" t="0" r="r" b="b"/>
              <a:pathLst>
                <a:path w="7" h="4">
                  <a:moveTo>
                    <a:pt x="1" y="4"/>
                  </a:moveTo>
                  <a:cubicBezTo>
                    <a:pt x="0" y="4"/>
                    <a:pt x="4" y="0"/>
                    <a:pt x="5" y="0"/>
                  </a:cubicBezTo>
                  <a:cubicBezTo>
                    <a:pt x="7" y="1"/>
                    <a:pt x="3" y="4"/>
                    <a:pt x="1"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61" name="Freeform 553"/>
            <p:cNvSpPr>
              <a:spLocks/>
            </p:cNvSpPr>
            <p:nvPr/>
          </p:nvSpPr>
          <p:spPr bwMode="auto">
            <a:xfrm>
              <a:off x="8081847" y="5114277"/>
              <a:ext cx="57554" cy="29517"/>
            </a:xfrm>
            <a:custGeom>
              <a:avLst/>
              <a:gdLst>
                <a:gd name="T0" fmla="*/ 2 w 6"/>
                <a:gd name="T1" fmla="*/ 3 h 3"/>
                <a:gd name="T2" fmla="*/ 2 w 6"/>
                <a:gd name="T3" fmla="*/ 1 h 3"/>
                <a:gd name="T4" fmla="*/ 2 w 6"/>
                <a:gd name="T5" fmla="*/ 3 h 3"/>
              </a:gdLst>
              <a:ahLst/>
              <a:cxnLst>
                <a:cxn ang="0">
                  <a:pos x="T0" y="T1"/>
                </a:cxn>
                <a:cxn ang="0">
                  <a:pos x="T2" y="T3"/>
                </a:cxn>
                <a:cxn ang="0">
                  <a:pos x="T4" y="T5"/>
                </a:cxn>
              </a:cxnLst>
              <a:rect l="0" t="0" r="r" b="b"/>
              <a:pathLst>
                <a:path w="6" h="3">
                  <a:moveTo>
                    <a:pt x="2" y="3"/>
                  </a:moveTo>
                  <a:cubicBezTo>
                    <a:pt x="2" y="3"/>
                    <a:pt x="0" y="1"/>
                    <a:pt x="2" y="1"/>
                  </a:cubicBezTo>
                  <a:cubicBezTo>
                    <a:pt x="3" y="0"/>
                    <a:pt x="6" y="3"/>
                    <a:pt x="2" y="3"/>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62" name="Freeform 554"/>
            <p:cNvSpPr>
              <a:spLocks/>
            </p:cNvSpPr>
            <p:nvPr/>
          </p:nvSpPr>
          <p:spPr bwMode="auto">
            <a:xfrm>
              <a:off x="8028720" y="5095090"/>
              <a:ext cx="44272" cy="19187"/>
            </a:xfrm>
            <a:custGeom>
              <a:avLst/>
              <a:gdLst>
                <a:gd name="T0" fmla="*/ 0 w 5"/>
                <a:gd name="T1" fmla="*/ 1 h 2"/>
                <a:gd name="T2" fmla="*/ 4 w 5"/>
                <a:gd name="T3" fmla="*/ 0 h 2"/>
                <a:gd name="T4" fmla="*/ 0 w 5"/>
                <a:gd name="T5" fmla="*/ 1 h 2"/>
              </a:gdLst>
              <a:ahLst/>
              <a:cxnLst>
                <a:cxn ang="0">
                  <a:pos x="T0" y="T1"/>
                </a:cxn>
                <a:cxn ang="0">
                  <a:pos x="T2" y="T3"/>
                </a:cxn>
                <a:cxn ang="0">
                  <a:pos x="T4" y="T5"/>
                </a:cxn>
              </a:cxnLst>
              <a:rect l="0" t="0" r="r" b="b"/>
              <a:pathLst>
                <a:path w="5" h="2">
                  <a:moveTo>
                    <a:pt x="0" y="1"/>
                  </a:moveTo>
                  <a:cubicBezTo>
                    <a:pt x="2" y="2"/>
                    <a:pt x="5" y="1"/>
                    <a:pt x="4" y="0"/>
                  </a:cubicBezTo>
                  <a:cubicBezTo>
                    <a:pt x="2" y="0"/>
                    <a:pt x="0" y="1"/>
                    <a:pt x="0"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63" name="Freeform 555"/>
            <p:cNvSpPr>
              <a:spLocks/>
            </p:cNvSpPr>
            <p:nvPr/>
          </p:nvSpPr>
          <p:spPr bwMode="auto">
            <a:xfrm>
              <a:off x="7913611" y="4739406"/>
              <a:ext cx="244974" cy="104786"/>
            </a:xfrm>
            <a:custGeom>
              <a:avLst/>
              <a:gdLst>
                <a:gd name="T0" fmla="*/ 25 w 26"/>
                <a:gd name="T1" fmla="*/ 9 h 11"/>
                <a:gd name="T2" fmla="*/ 18 w 26"/>
                <a:gd name="T3" fmla="*/ 8 h 11"/>
                <a:gd name="T4" fmla="*/ 10 w 26"/>
                <a:gd name="T5" fmla="*/ 10 h 11"/>
                <a:gd name="T6" fmla="*/ 3 w 26"/>
                <a:gd name="T7" fmla="*/ 6 h 11"/>
                <a:gd name="T8" fmla="*/ 2 w 26"/>
                <a:gd name="T9" fmla="*/ 1 h 11"/>
                <a:gd name="T10" fmla="*/ 8 w 26"/>
                <a:gd name="T11" fmla="*/ 2 h 11"/>
                <a:gd name="T12" fmla="*/ 17 w 26"/>
                <a:gd name="T13" fmla="*/ 2 h 11"/>
                <a:gd name="T14" fmla="*/ 22 w 26"/>
                <a:gd name="T15" fmla="*/ 5 h 11"/>
                <a:gd name="T16" fmla="*/ 25 w 26"/>
                <a:gd name="T17" fmla="*/ 9 h 11"/>
                <a:gd name="T18" fmla="*/ 25 w 26"/>
                <a:gd name="T19" fmla="*/ 9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1">
                  <a:moveTo>
                    <a:pt x="25" y="9"/>
                  </a:moveTo>
                  <a:cubicBezTo>
                    <a:pt x="22" y="9"/>
                    <a:pt x="20" y="8"/>
                    <a:pt x="18" y="8"/>
                  </a:cubicBezTo>
                  <a:cubicBezTo>
                    <a:pt x="15" y="8"/>
                    <a:pt x="13" y="10"/>
                    <a:pt x="10" y="10"/>
                  </a:cubicBezTo>
                  <a:cubicBezTo>
                    <a:pt x="7" y="11"/>
                    <a:pt x="6" y="7"/>
                    <a:pt x="3" y="6"/>
                  </a:cubicBezTo>
                  <a:cubicBezTo>
                    <a:pt x="2" y="5"/>
                    <a:pt x="0" y="3"/>
                    <a:pt x="2" y="1"/>
                  </a:cubicBezTo>
                  <a:cubicBezTo>
                    <a:pt x="3" y="0"/>
                    <a:pt x="7" y="2"/>
                    <a:pt x="8" y="2"/>
                  </a:cubicBezTo>
                  <a:cubicBezTo>
                    <a:pt x="11" y="3"/>
                    <a:pt x="14" y="1"/>
                    <a:pt x="17" y="2"/>
                  </a:cubicBezTo>
                  <a:cubicBezTo>
                    <a:pt x="19" y="2"/>
                    <a:pt x="20" y="4"/>
                    <a:pt x="22" y="5"/>
                  </a:cubicBezTo>
                  <a:cubicBezTo>
                    <a:pt x="22" y="6"/>
                    <a:pt x="25" y="9"/>
                    <a:pt x="25" y="9"/>
                  </a:cubicBezTo>
                  <a:cubicBezTo>
                    <a:pt x="23" y="9"/>
                    <a:pt x="26" y="9"/>
                    <a:pt x="25" y="9"/>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64" name="Freeform 556"/>
            <p:cNvSpPr>
              <a:spLocks/>
            </p:cNvSpPr>
            <p:nvPr/>
          </p:nvSpPr>
          <p:spPr bwMode="auto">
            <a:xfrm>
              <a:off x="5710319" y="6433702"/>
              <a:ext cx="270062" cy="178579"/>
            </a:xfrm>
            <a:custGeom>
              <a:avLst/>
              <a:gdLst>
                <a:gd name="T0" fmla="*/ 27 w 29"/>
                <a:gd name="T1" fmla="*/ 16 h 19"/>
                <a:gd name="T2" fmla="*/ 24 w 29"/>
                <a:gd name="T3" fmla="*/ 12 h 19"/>
                <a:gd name="T4" fmla="*/ 19 w 29"/>
                <a:gd name="T5" fmla="*/ 10 h 19"/>
                <a:gd name="T6" fmla="*/ 14 w 29"/>
                <a:gd name="T7" fmla="*/ 3 h 19"/>
                <a:gd name="T8" fmla="*/ 8 w 29"/>
                <a:gd name="T9" fmla="*/ 2 h 19"/>
                <a:gd name="T10" fmla="*/ 2 w 29"/>
                <a:gd name="T11" fmla="*/ 0 h 19"/>
                <a:gd name="T12" fmla="*/ 3 w 29"/>
                <a:gd name="T13" fmla="*/ 2 h 19"/>
                <a:gd name="T14" fmla="*/ 5 w 29"/>
                <a:gd name="T15" fmla="*/ 3 h 19"/>
                <a:gd name="T16" fmla="*/ 6 w 29"/>
                <a:gd name="T17" fmla="*/ 4 h 19"/>
                <a:gd name="T18" fmla="*/ 4 w 29"/>
                <a:gd name="T19" fmla="*/ 2 h 19"/>
                <a:gd name="T20" fmla="*/ 4 w 29"/>
                <a:gd name="T21" fmla="*/ 4 h 19"/>
                <a:gd name="T22" fmla="*/ 7 w 29"/>
                <a:gd name="T23" fmla="*/ 6 h 19"/>
                <a:gd name="T24" fmla="*/ 12 w 29"/>
                <a:gd name="T25" fmla="*/ 9 h 19"/>
                <a:gd name="T26" fmla="*/ 10 w 29"/>
                <a:gd name="T27" fmla="*/ 10 h 19"/>
                <a:gd name="T28" fmla="*/ 14 w 29"/>
                <a:gd name="T29" fmla="*/ 10 h 19"/>
                <a:gd name="T30" fmla="*/ 14 w 29"/>
                <a:gd name="T31" fmla="*/ 12 h 19"/>
                <a:gd name="T32" fmla="*/ 19 w 29"/>
                <a:gd name="T33" fmla="*/ 12 h 19"/>
                <a:gd name="T34" fmla="*/ 27 w 29"/>
                <a:gd name="T35" fmla="*/ 16 h 19"/>
                <a:gd name="T36" fmla="*/ 27 w 29"/>
                <a:gd name="T37" fmla="*/ 16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 h="19">
                  <a:moveTo>
                    <a:pt x="27" y="16"/>
                  </a:moveTo>
                  <a:cubicBezTo>
                    <a:pt x="26" y="15"/>
                    <a:pt x="25" y="13"/>
                    <a:pt x="24" y="12"/>
                  </a:cubicBezTo>
                  <a:cubicBezTo>
                    <a:pt x="23" y="10"/>
                    <a:pt x="21" y="10"/>
                    <a:pt x="19" y="10"/>
                  </a:cubicBezTo>
                  <a:cubicBezTo>
                    <a:pt x="17" y="8"/>
                    <a:pt x="17" y="4"/>
                    <a:pt x="14" y="3"/>
                  </a:cubicBezTo>
                  <a:cubicBezTo>
                    <a:pt x="13" y="3"/>
                    <a:pt x="10" y="3"/>
                    <a:pt x="8" y="2"/>
                  </a:cubicBezTo>
                  <a:cubicBezTo>
                    <a:pt x="7" y="1"/>
                    <a:pt x="5" y="0"/>
                    <a:pt x="2" y="0"/>
                  </a:cubicBezTo>
                  <a:cubicBezTo>
                    <a:pt x="0" y="0"/>
                    <a:pt x="1" y="2"/>
                    <a:pt x="3" y="2"/>
                  </a:cubicBezTo>
                  <a:cubicBezTo>
                    <a:pt x="4" y="2"/>
                    <a:pt x="4" y="2"/>
                    <a:pt x="5" y="3"/>
                  </a:cubicBezTo>
                  <a:cubicBezTo>
                    <a:pt x="5" y="3"/>
                    <a:pt x="6" y="4"/>
                    <a:pt x="6" y="4"/>
                  </a:cubicBezTo>
                  <a:cubicBezTo>
                    <a:pt x="5" y="4"/>
                    <a:pt x="4" y="3"/>
                    <a:pt x="4" y="2"/>
                  </a:cubicBezTo>
                  <a:cubicBezTo>
                    <a:pt x="4" y="2"/>
                    <a:pt x="4" y="4"/>
                    <a:pt x="4" y="4"/>
                  </a:cubicBezTo>
                  <a:cubicBezTo>
                    <a:pt x="4" y="6"/>
                    <a:pt x="6" y="6"/>
                    <a:pt x="7" y="6"/>
                  </a:cubicBezTo>
                  <a:cubicBezTo>
                    <a:pt x="7" y="6"/>
                    <a:pt x="12" y="9"/>
                    <a:pt x="12" y="9"/>
                  </a:cubicBezTo>
                  <a:cubicBezTo>
                    <a:pt x="12" y="9"/>
                    <a:pt x="11" y="9"/>
                    <a:pt x="10" y="10"/>
                  </a:cubicBezTo>
                  <a:cubicBezTo>
                    <a:pt x="10" y="10"/>
                    <a:pt x="14" y="10"/>
                    <a:pt x="14" y="10"/>
                  </a:cubicBezTo>
                  <a:cubicBezTo>
                    <a:pt x="16" y="11"/>
                    <a:pt x="14" y="12"/>
                    <a:pt x="14" y="12"/>
                  </a:cubicBezTo>
                  <a:cubicBezTo>
                    <a:pt x="15" y="13"/>
                    <a:pt x="18" y="12"/>
                    <a:pt x="19" y="12"/>
                  </a:cubicBezTo>
                  <a:cubicBezTo>
                    <a:pt x="14" y="13"/>
                    <a:pt x="29" y="19"/>
                    <a:pt x="27" y="16"/>
                  </a:cubicBezTo>
                  <a:cubicBezTo>
                    <a:pt x="26" y="15"/>
                    <a:pt x="28" y="18"/>
                    <a:pt x="27" y="16"/>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65" name="Freeform 557"/>
            <p:cNvSpPr>
              <a:spLocks/>
            </p:cNvSpPr>
            <p:nvPr/>
          </p:nvSpPr>
          <p:spPr bwMode="auto">
            <a:xfrm>
              <a:off x="5496336" y="6227080"/>
              <a:ext cx="121011" cy="129876"/>
            </a:xfrm>
            <a:custGeom>
              <a:avLst/>
              <a:gdLst>
                <a:gd name="T0" fmla="*/ 11 w 13"/>
                <a:gd name="T1" fmla="*/ 14 h 14"/>
                <a:gd name="T2" fmla="*/ 11 w 13"/>
                <a:gd name="T3" fmla="*/ 14 h 14"/>
                <a:gd name="T4" fmla="*/ 8 w 13"/>
                <a:gd name="T5" fmla="*/ 11 h 14"/>
                <a:gd name="T6" fmla="*/ 7 w 13"/>
                <a:gd name="T7" fmla="*/ 7 h 14"/>
                <a:gd name="T8" fmla="*/ 6 w 13"/>
                <a:gd name="T9" fmla="*/ 5 h 14"/>
                <a:gd name="T10" fmla="*/ 7 w 13"/>
                <a:gd name="T11" fmla="*/ 2 h 14"/>
                <a:gd name="T12" fmla="*/ 4 w 13"/>
                <a:gd name="T13" fmla="*/ 4 h 14"/>
                <a:gd name="T14" fmla="*/ 6 w 13"/>
                <a:gd name="T15" fmla="*/ 1 h 14"/>
                <a:gd name="T16" fmla="*/ 1 w 13"/>
                <a:gd name="T17" fmla="*/ 0 h 14"/>
                <a:gd name="T18" fmla="*/ 3 w 13"/>
                <a:gd name="T19" fmla="*/ 6 h 14"/>
                <a:gd name="T20" fmla="*/ 11 w 13"/>
                <a:gd name="T21" fmla="*/ 14 h 14"/>
                <a:gd name="T22" fmla="*/ 11 w 13"/>
                <a:gd name="T23"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 h="14">
                  <a:moveTo>
                    <a:pt x="11" y="14"/>
                  </a:moveTo>
                  <a:cubicBezTo>
                    <a:pt x="11" y="14"/>
                    <a:pt x="11" y="14"/>
                    <a:pt x="11" y="14"/>
                  </a:cubicBezTo>
                  <a:cubicBezTo>
                    <a:pt x="11" y="13"/>
                    <a:pt x="9" y="11"/>
                    <a:pt x="8" y="11"/>
                  </a:cubicBezTo>
                  <a:cubicBezTo>
                    <a:pt x="7" y="9"/>
                    <a:pt x="8" y="8"/>
                    <a:pt x="7" y="7"/>
                  </a:cubicBezTo>
                  <a:cubicBezTo>
                    <a:pt x="6" y="6"/>
                    <a:pt x="6" y="6"/>
                    <a:pt x="6" y="5"/>
                  </a:cubicBezTo>
                  <a:cubicBezTo>
                    <a:pt x="5" y="3"/>
                    <a:pt x="6" y="3"/>
                    <a:pt x="7" y="2"/>
                  </a:cubicBezTo>
                  <a:cubicBezTo>
                    <a:pt x="9" y="0"/>
                    <a:pt x="3" y="3"/>
                    <a:pt x="4" y="4"/>
                  </a:cubicBezTo>
                  <a:cubicBezTo>
                    <a:pt x="3" y="3"/>
                    <a:pt x="6" y="1"/>
                    <a:pt x="6" y="1"/>
                  </a:cubicBezTo>
                  <a:cubicBezTo>
                    <a:pt x="5" y="0"/>
                    <a:pt x="1" y="0"/>
                    <a:pt x="1" y="0"/>
                  </a:cubicBezTo>
                  <a:cubicBezTo>
                    <a:pt x="0" y="1"/>
                    <a:pt x="2" y="5"/>
                    <a:pt x="3" y="6"/>
                  </a:cubicBezTo>
                  <a:cubicBezTo>
                    <a:pt x="5" y="8"/>
                    <a:pt x="8" y="13"/>
                    <a:pt x="11" y="14"/>
                  </a:cubicBezTo>
                  <a:cubicBezTo>
                    <a:pt x="13" y="14"/>
                    <a:pt x="8" y="13"/>
                    <a:pt x="11" y="1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66" name="Freeform 558"/>
            <p:cNvSpPr>
              <a:spLocks/>
            </p:cNvSpPr>
            <p:nvPr/>
          </p:nvSpPr>
          <p:spPr bwMode="auto">
            <a:xfrm>
              <a:off x="5505191" y="6076542"/>
              <a:ext cx="38369" cy="38373"/>
            </a:xfrm>
            <a:custGeom>
              <a:avLst/>
              <a:gdLst>
                <a:gd name="T0" fmla="*/ 3 w 4"/>
                <a:gd name="T1" fmla="*/ 3 h 4"/>
                <a:gd name="T2" fmla="*/ 2 w 4"/>
                <a:gd name="T3" fmla="*/ 1 h 4"/>
                <a:gd name="T4" fmla="*/ 3 w 4"/>
                <a:gd name="T5" fmla="*/ 3 h 4"/>
                <a:gd name="T6" fmla="*/ 3 w 4"/>
                <a:gd name="T7" fmla="*/ 3 h 4"/>
                <a:gd name="T8" fmla="*/ 3 w 4"/>
                <a:gd name="T9" fmla="*/ 3 h 4"/>
              </a:gdLst>
              <a:ahLst/>
              <a:cxnLst>
                <a:cxn ang="0">
                  <a:pos x="T0" y="T1"/>
                </a:cxn>
                <a:cxn ang="0">
                  <a:pos x="T2" y="T3"/>
                </a:cxn>
                <a:cxn ang="0">
                  <a:pos x="T4" y="T5"/>
                </a:cxn>
                <a:cxn ang="0">
                  <a:pos x="T6" y="T7"/>
                </a:cxn>
                <a:cxn ang="0">
                  <a:pos x="T8" y="T9"/>
                </a:cxn>
              </a:cxnLst>
              <a:rect l="0" t="0" r="r" b="b"/>
              <a:pathLst>
                <a:path w="4" h="4">
                  <a:moveTo>
                    <a:pt x="3" y="3"/>
                  </a:moveTo>
                  <a:cubicBezTo>
                    <a:pt x="2" y="2"/>
                    <a:pt x="0" y="2"/>
                    <a:pt x="2" y="1"/>
                  </a:cubicBezTo>
                  <a:cubicBezTo>
                    <a:pt x="3" y="0"/>
                    <a:pt x="4" y="3"/>
                    <a:pt x="3" y="3"/>
                  </a:cubicBezTo>
                  <a:cubicBezTo>
                    <a:pt x="3" y="3"/>
                    <a:pt x="3" y="3"/>
                    <a:pt x="3" y="3"/>
                  </a:cubicBezTo>
                  <a:cubicBezTo>
                    <a:pt x="2" y="2"/>
                    <a:pt x="4" y="4"/>
                    <a:pt x="3" y="3"/>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67" name="Freeform 559"/>
            <p:cNvSpPr>
              <a:spLocks/>
            </p:cNvSpPr>
            <p:nvPr/>
          </p:nvSpPr>
          <p:spPr bwMode="auto">
            <a:xfrm>
              <a:off x="5457967" y="6032266"/>
              <a:ext cx="57554" cy="54607"/>
            </a:xfrm>
            <a:custGeom>
              <a:avLst/>
              <a:gdLst>
                <a:gd name="T0" fmla="*/ 5 w 6"/>
                <a:gd name="T1" fmla="*/ 2 h 6"/>
                <a:gd name="T2" fmla="*/ 0 w 6"/>
                <a:gd name="T3" fmla="*/ 1 h 6"/>
                <a:gd name="T4" fmla="*/ 1 w 6"/>
                <a:gd name="T5" fmla="*/ 3 h 6"/>
                <a:gd name="T6" fmla="*/ 1 w 6"/>
                <a:gd name="T7" fmla="*/ 6 h 6"/>
                <a:gd name="T8" fmla="*/ 5 w 6"/>
                <a:gd name="T9" fmla="*/ 5 h 6"/>
                <a:gd name="T10" fmla="*/ 3 w 6"/>
                <a:gd name="T11" fmla="*/ 3 h 6"/>
                <a:gd name="T12" fmla="*/ 5 w 6"/>
                <a:gd name="T13" fmla="*/ 2 h 6"/>
                <a:gd name="T14" fmla="*/ 5 w 6"/>
                <a:gd name="T15" fmla="*/ 2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6">
                  <a:moveTo>
                    <a:pt x="5" y="2"/>
                  </a:moveTo>
                  <a:cubicBezTo>
                    <a:pt x="4" y="2"/>
                    <a:pt x="1" y="0"/>
                    <a:pt x="0" y="1"/>
                  </a:cubicBezTo>
                  <a:cubicBezTo>
                    <a:pt x="1" y="0"/>
                    <a:pt x="2" y="4"/>
                    <a:pt x="1" y="3"/>
                  </a:cubicBezTo>
                  <a:cubicBezTo>
                    <a:pt x="1" y="4"/>
                    <a:pt x="1" y="5"/>
                    <a:pt x="1" y="6"/>
                  </a:cubicBezTo>
                  <a:cubicBezTo>
                    <a:pt x="1" y="5"/>
                    <a:pt x="5" y="4"/>
                    <a:pt x="5" y="5"/>
                  </a:cubicBezTo>
                  <a:cubicBezTo>
                    <a:pt x="5" y="4"/>
                    <a:pt x="4" y="4"/>
                    <a:pt x="3" y="3"/>
                  </a:cubicBezTo>
                  <a:cubicBezTo>
                    <a:pt x="4" y="4"/>
                    <a:pt x="6" y="2"/>
                    <a:pt x="5" y="2"/>
                  </a:cubicBezTo>
                  <a:cubicBezTo>
                    <a:pt x="4" y="2"/>
                    <a:pt x="6" y="2"/>
                    <a:pt x="5"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68" name="Freeform 560"/>
            <p:cNvSpPr>
              <a:spLocks/>
            </p:cNvSpPr>
            <p:nvPr/>
          </p:nvSpPr>
          <p:spPr bwMode="auto">
            <a:xfrm>
              <a:off x="5432879" y="6048500"/>
              <a:ext cx="35418" cy="57559"/>
            </a:xfrm>
            <a:custGeom>
              <a:avLst/>
              <a:gdLst>
                <a:gd name="T0" fmla="*/ 2 w 4"/>
                <a:gd name="T1" fmla="*/ 0 h 6"/>
                <a:gd name="T2" fmla="*/ 2 w 4"/>
                <a:gd name="T3" fmla="*/ 2 h 6"/>
                <a:gd name="T4" fmla="*/ 2 w 4"/>
                <a:gd name="T5" fmla="*/ 5 h 6"/>
                <a:gd name="T6" fmla="*/ 3 w 4"/>
                <a:gd name="T7" fmla="*/ 3 h 6"/>
                <a:gd name="T8" fmla="*/ 2 w 4"/>
                <a:gd name="T9" fmla="*/ 0 h 6"/>
              </a:gdLst>
              <a:ahLst/>
              <a:cxnLst>
                <a:cxn ang="0">
                  <a:pos x="T0" y="T1"/>
                </a:cxn>
                <a:cxn ang="0">
                  <a:pos x="T2" y="T3"/>
                </a:cxn>
                <a:cxn ang="0">
                  <a:pos x="T4" y="T5"/>
                </a:cxn>
                <a:cxn ang="0">
                  <a:pos x="T6" y="T7"/>
                </a:cxn>
                <a:cxn ang="0">
                  <a:pos x="T8" y="T9"/>
                </a:cxn>
              </a:cxnLst>
              <a:rect l="0" t="0" r="r" b="b"/>
              <a:pathLst>
                <a:path w="4" h="6">
                  <a:moveTo>
                    <a:pt x="2" y="0"/>
                  </a:moveTo>
                  <a:cubicBezTo>
                    <a:pt x="0" y="0"/>
                    <a:pt x="2" y="1"/>
                    <a:pt x="2" y="2"/>
                  </a:cubicBezTo>
                  <a:cubicBezTo>
                    <a:pt x="2" y="3"/>
                    <a:pt x="1" y="5"/>
                    <a:pt x="2" y="5"/>
                  </a:cubicBezTo>
                  <a:cubicBezTo>
                    <a:pt x="3" y="6"/>
                    <a:pt x="3" y="3"/>
                    <a:pt x="3" y="3"/>
                  </a:cubicBezTo>
                  <a:cubicBezTo>
                    <a:pt x="3" y="2"/>
                    <a:pt x="4" y="0"/>
                    <a:pt x="2"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69" name="Freeform 561"/>
            <p:cNvSpPr>
              <a:spLocks/>
            </p:cNvSpPr>
            <p:nvPr/>
          </p:nvSpPr>
          <p:spPr bwMode="auto">
            <a:xfrm>
              <a:off x="5375325" y="5993893"/>
              <a:ext cx="47224" cy="101834"/>
            </a:xfrm>
            <a:custGeom>
              <a:avLst/>
              <a:gdLst>
                <a:gd name="T0" fmla="*/ 4 w 5"/>
                <a:gd name="T1" fmla="*/ 10 h 11"/>
                <a:gd name="T2" fmla="*/ 2 w 5"/>
                <a:gd name="T3" fmla="*/ 6 h 11"/>
                <a:gd name="T4" fmla="*/ 1 w 5"/>
                <a:gd name="T5" fmla="*/ 3 h 11"/>
                <a:gd name="T6" fmla="*/ 5 w 5"/>
                <a:gd name="T7" fmla="*/ 5 h 11"/>
                <a:gd name="T8" fmla="*/ 4 w 5"/>
                <a:gd name="T9" fmla="*/ 10 h 11"/>
                <a:gd name="T10" fmla="*/ 4 w 5"/>
                <a:gd name="T11" fmla="*/ 10 h 11"/>
              </a:gdLst>
              <a:ahLst/>
              <a:cxnLst>
                <a:cxn ang="0">
                  <a:pos x="T0" y="T1"/>
                </a:cxn>
                <a:cxn ang="0">
                  <a:pos x="T2" y="T3"/>
                </a:cxn>
                <a:cxn ang="0">
                  <a:pos x="T4" y="T5"/>
                </a:cxn>
                <a:cxn ang="0">
                  <a:pos x="T6" y="T7"/>
                </a:cxn>
                <a:cxn ang="0">
                  <a:pos x="T8" y="T9"/>
                </a:cxn>
                <a:cxn ang="0">
                  <a:pos x="T10" y="T11"/>
                </a:cxn>
              </a:cxnLst>
              <a:rect l="0" t="0" r="r" b="b"/>
              <a:pathLst>
                <a:path w="5" h="11">
                  <a:moveTo>
                    <a:pt x="4" y="10"/>
                  </a:moveTo>
                  <a:cubicBezTo>
                    <a:pt x="4" y="9"/>
                    <a:pt x="2" y="6"/>
                    <a:pt x="2" y="6"/>
                  </a:cubicBezTo>
                  <a:cubicBezTo>
                    <a:pt x="4" y="4"/>
                    <a:pt x="0" y="4"/>
                    <a:pt x="1" y="3"/>
                  </a:cubicBezTo>
                  <a:cubicBezTo>
                    <a:pt x="2" y="0"/>
                    <a:pt x="5" y="5"/>
                    <a:pt x="5" y="5"/>
                  </a:cubicBezTo>
                  <a:cubicBezTo>
                    <a:pt x="5" y="6"/>
                    <a:pt x="5" y="11"/>
                    <a:pt x="4" y="10"/>
                  </a:cubicBezTo>
                  <a:cubicBezTo>
                    <a:pt x="4" y="9"/>
                    <a:pt x="5" y="11"/>
                    <a:pt x="4" y="1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70" name="Freeform 562"/>
            <p:cNvSpPr>
              <a:spLocks/>
            </p:cNvSpPr>
            <p:nvPr/>
          </p:nvSpPr>
          <p:spPr bwMode="auto">
            <a:xfrm>
              <a:off x="5336956" y="5955521"/>
              <a:ext cx="66408" cy="67890"/>
            </a:xfrm>
            <a:custGeom>
              <a:avLst/>
              <a:gdLst>
                <a:gd name="T0" fmla="*/ 4 w 7"/>
                <a:gd name="T1" fmla="*/ 6 h 7"/>
                <a:gd name="T2" fmla="*/ 2 w 7"/>
                <a:gd name="T3" fmla="*/ 3 h 7"/>
                <a:gd name="T4" fmla="*/ 0 w 7"/>
                <a:gd name="T5" fmla="*/ 2 h 7"/>
                <a:gd name="T6" fmla="*/ 5 w 7"/>
                <a:gd name="T7" fmla="*/ 1 h 7"/>
                <a:gd name="T8" fmla="*/ 4 w 7"/>
                <a:gd name="T9" fmla="*/ 3 h 7"/>
                <a:gd name="T10" fmla="*/ 7 w 7"/>
                <a:gd name="T11" fmla="*/ 4 h 7"/>
                <a:gd name="T12" fmla="*/ 5 w 7"/>
                <a:gd name="T13" fmla="*/ 5 h 7"/>
                <a:gd name="T14" fmla="*/ 4 w 7"/>
                <a:gd name="T15" fmla="*/ 6 h 7"/>
                <a:gd name="T16" fmla="*/ 4 w 7"/>
                <a:gd name="T17" fmla="*/ 6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7">
                  <a:moveTo>
                    <a:pt x="4" y="6"/>
                  </a:moveTo>
                  <a:cubicBezTo>
                    <a:pt x="2" y="4"/>
                    <a:pt x="1" y="4"/>
                    <a:pt x="2" y="3"/>
                  </a:cubicBezTo>
                  <a:cubicBezTo>
                    <a:pt x="2" y="2"/>
                    <a:pt x="0" y="2"/>
                    <a:pt x="0" y="2"/>
                  </a:cubicBezTo>
                  <a:cubicBezTo>
                    <a:pt x="0" y="1"/>
                    <a:pt x="4" y="0"/>
                    <a:pt x="5" y="1"/>
                  </a:cubicBezTo>
                  <a:cubicBezTo>
                    <a:pt x="5" y="1"/>
                    <a:pt x="3" y="2"/>
                    <a:pt x="4" y="3"/>
                  </a:cubicBezTo>
                  <a:cubicBezTo>
                    <a:pt x="5" y="3"/>
                    <a:pt x="7" y="4"/>
                    <a:pt x="7" y="4"/>
                  </a:cubicBezTo>
                  <a:cubicBezTo>
                    <a:pt x="7" y="5"/>
                    <a:pt x="5" y="5"/>
                    <a:pt x="5" y="5"/>
                  </a:cubicBezTo>
                  <a:cubicBezTo>
                    <a:pt x="4" y="5"/>
                    <a:pt x="5" y="7"/>
                    <a:pt x="4" y="6"/>
                  </a:cubicBezTo>
                  <a:cubicBezTo>
                    <a:pt x="2" y="5"/>
                    <a:pt x="4" y="6"/>
                    <a:pt x="4" y="6"/>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71" name="Freeform 563"/>
            <p:cNvSpPr>
              <a:spLocks/>
            </p:cNvSpPr>
            <p:nvPr/>
          </p:nvSpPr>
          <p:spPr bwMode="auto">
            <a:xfrm>
              <a:off x="5403364" y="5955521"/>
              <a:ext cx="64933" cy="85600"/>
            </a:xfrm>
            <a:custGeom>
              <a:avLst/>
              <a:gdLst>
                <a:gd name="T0" fmla="*/ 3 w 7"/>
                <a:gd name="T1" fmla="*/ 8 h 9"/>
                <a:gd name="T2" fmla="*/ 4 w 7"/>
                <a:gd name="T3" fmla="*/ 6 h 9"/>
                <a:gd name="T4" fmla="*/ 2 w 7"/>
                <a:gd name="T5" fmla="*/ 4 h 9"/>
                <a:gd name="T6" fmla="*/ 3 w 7"/>
                <a:gd name="T7" fmla="*/ 1 h 9"/>
                <a:gd name="T8" fmla="*/ 6 w 7"/>
                <a:gd name="T9" fmla="*/ 5 h 9"/>
                <a:gd name="T10" fmla="*/ 3 w 7"/>
                <a:gd name="T11" fmla="*/ 8 h 9"/>
                <a:gd name="T12" fmla="*/ 3 w 7"/>
                <a:gd name="T13" fmla="*/ 8 h 9"/>
                <a:gd name="T14" fmla="*/ 3 w 7"/>
                <a:gd name="T15" fmla="*/ 8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9">
                  <a:moveTo>
                    <a:pt x="3" y="8"/>
                  </a:moveTo>
                  <a:cubicBezTo>
                    <a:pt x="4" y="7"/>
                    <a:pt x="5" y="7"/>
                    <a:pt x="4" y="6"/>
                  </a:cubicBezTo>
                  <a:cubicBezTo>
                    <a:pt x="4" y="5"/>
                    <a:pt x="2" y="5"/>
                    <a:pt x="2" y="4"/>
                  </a:cubicBezTo>
                  <a:cubicBezTo>
                    <a:pt x="3" y="3"/>
                    <a:pt x="0" y="0"/>
                    <a:pt x="3" y="1"/>
                  </a:cubicBezTo>
                  <a:cubicBezTo>
                    <a:pt x="6" y="2"/>
                    <a:pt x="6" y="3"/>
                    <a:pt x="6" y="5"/>
                  </a:cubicBezTo>
                  <a:cubicBezTo>
                    <a:pt x="7" y="7"/>
                    <a:pt x="3" y="8"/>
                    <a:pt x="3" y="8"/>
                  </a:cubicBezTo>
                  <a:cubicBezTo>
                    <a:pt x="3" y="8"/>
                    <a:pt x="3" y="8"/>
                    <a:pt x="3" y="8"/>
                  </a:cubicBezTo>
                  <a:cubicBezTo>
                    <a:pt x="4" y="7"/>
                    <a:pt x="2" y="9"/>
                    <a:pt x="3" y="8"/>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72" name="Freeform 564"/>
            <p:cNvSpPr>
              <a:spLocks/>
            </p:cNvSpPr>
            <p:nvPr/>
          </p:nvSpPr>
          <p:spPr bwMode="auto">
            <a:xfrm>
              <a:off x="5384180" y="5974706"/>
              <a:ext cx="29515" cy="10332"/>
            </a:xfrm>
            <a:custGeom>
              <a:avLst/>
              <a:gdLst>
                <a:gd name="T0" fmla="*/ 2 w 3"/>
                <a:gd name="T1" fmla="*/ 1 h 1"/>
                <a:gd name="T2" fmla="*/ 0 w 3"/>
                <a:gd name="T3" fmla="*/ 0 h 1"/>
                <a:gd name="T4" fmla="*/ 3 w 3"/>
                <a:gd name="T5" fmla="*/ 0 h 1"/>
                <a:gd name="T6" fmla="*/ 2 w 3"/>
                <a:gd name="T7" fmla="*/ 1 h 1"/>
              </a:gdLst>
              <a:ahLst/>
              <a:cxnLst>
                <a:cxn ang="0">
                  <a:pos x="T0" y="T1"/>
                </a:cxn>
                <a:cxn ang="0">
                  <a:pos x="T2" y="T3"/>
                </a:cxn>
                <a:cxn ang="0">
                  <a:pos x="T4" y="T5"/>
                </a:cxn>
                <a:cxn ang="0">
                  <a:pos x="T6" y="T7"/>
                </a:cxn>
              </a:cxnLst>
              <a:rect l="0" t="0" r="r" b="b"/>
              <a:pathLst>
                <a:path w="3" h="1">
                  <a:moveTo>
                    <a:pt x="2" y="1"/>
                  </a:moveTo>
                  <a:cubicBezTo>
                    <a:pt x="1" y="1"/>
                    <a:pt x="0" y="1"/>
                    <a:pt x="0" y="0"/>
                  </a:cubicBezTo>
                  <a:cubicBezTo>
                    <a:pt x="0" y="0"/>
                    <a:pt x="2" y="0"/>
                    <a:pt x="3" y="0"/>
                  </a:cubicBezTo>
                  <a:cubicBezTo>
                    <a:pt x="3" y="0"/>
                    <a:pt x="2" y="1"/>
                    <a:pt x="2"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73" name="Freeform 565"/>
            <p:cNvSpPr>
              <a:spLocks/>
            </p:cNvSpPr>
            <p:nvPr/>
          </p:nvSpPr>
          <p:spPr bwMode="auto">
            <a:xfrm>
              <a:off x="4486925" y="5985038"/>
              <a:ext cx="123963" cy="63462"/>
            </a:xfrm>
            <a:custGeom>
              <a:avLst/>
              <a:gdLst>
                <a:gd name="T0" fmla="*/ 10 w 13"/>
                <a:gd name="T1" fmla="*/ 1 h 7"/>
                <a:gd name="T2" fmla="*/ 7 w 13"/>
                <a:gd name="T3" fmla="*/ 1 h 7"/>
                <a:gd name="T4" fmla="*/ 5 w 13"/>
                <a:gd name="T5" fmla="*/ 1 h 7"/>
                <a:gd name="T6" fmla="*/ 5 w 13"/>
                <a:gd name="T7" fmla="*/ 4 h 7"/>
                <a:gd name="T8" fmla="*/ 1 w 13"/>
                <a:gd name="T9" fmla="*/ 3 h 7"/>
                <a:gd name="T10" fmla="*/ 1 w 13"/>
                <a:gd name="T11" fmla="*/ 6 h 7"/>
                <a:gd name="T12" fmla="*/ 11 w 13"/>
                <a:gd name="T13" fmla="*/ 4 h 7"/>
                <a:gd name="T14" fmla="*/ 9 w 13"/>
                <a:gd name="T15" fmla="*/ 3 h 7"/>
                <a:gd name="T16" fmla="*/ 12 w 13"/>
                <a:gd name="T17" fmla="*/ 3 h 7"/>
                <a:gd name="T18" fmla="*/ 10 w 13"/>
                <a:gd name="T19" fmla="*/ 1 h 7"/>
                <a:gd name="T20" fmla="*/ 10 w 13"/>
                <a:gd name="T21" fmla="*/ 1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7">
                  <a:moveTo>
                    <a:pt x="10" y="1"/>
                  </a:moveTo>
                  <a:cubicBezTo>
                    <a:pt x="9" y="1"/>
                    <a:pt x="8" y="1"/>
                    <a:pt x="7" y="1"/>
                  </a:cubicBezTo>
                  <a:cubicBezTo>
                    <a:pt x="6" y="1"/>
                    <a:pt x="6" y="1"/>
                    <a:pt x="5" y="1"/>
                  </a:cubicBezTo>
                  <a:cubicBezTo>
                    <a:pt x="3" y="2"/>
                    <a:pt x="4" y="4"/>
                    <a:pt x="5" y="4"/>
                  </a:cubicBezTo>
                  <a:cubicBezTo>
                    <a:pt x="4" y="4"/>
                    <a:pt x="2" y="1"/>
                    <a:pt x="1" y="3"/>
                  </a:cubicBezTo>
                  <a:cubicBezTo>
                    <a:pt x="0" y="4"/>
                    <a:pt x="0" y="5"/>
                    <a:pt x="1" y="6"/>
                  </a:cubicBezTo>
                  <a:cubicBezTo>
                    <a:pt x="2" y="7"/>
                    <a:pt x="10" y="5"/>
                    <a:pt x="11" y="4"/>
                  </a:cubicBezTo>
                  <a:cubicBezTo>
                    <a:pt x="11" y="4"/>
                    <a:pt x="10" y="3"/>
                    <a:pt x="9" y="3"/>
                  </a:cubicBezTo>
                  <a:cubicBezTo>
                    <a:pt x="10" y="3"/>
                    <a:pt x="12" y="3"/>
                    <a:pt x="12" y="3"/>
                  </a:cubicBezTo>
                  <a:cubicBezTo>
                    <a:pt x="13" y="2"/>
                    <a:pt x="11" y="0"/>
                    <a:pt x="10" y="1"/>
                  </a:cubicBezTo>
                  <a:cubicBezTo>
                    <a:pt x="9" y="1"/>
                    <a:pt x="11" y="0"/>
                    <a:pt x="10"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74" name="Freeform 566"/>
            <p:cNvSpPr>
              <a:spLocks/>
            </p:cNvSpPr>
            <p:nvPr/>
          </p:nvSpPr>
          <p:spPr bwMode="auto">
            <a:xfrm>
              <a:off x="4534149" y="5927479"/>
              <a:ext cx="76739" cy="66414"/>
            </a:xfrm>
            <a:custGeom>
              <a:avLst/>
              <a:gdLst>
                <a:gd name="T0" fmla="*/ 2 w 8"/>
                <a:gd name="T1" fmla="*/ 6 h 7"/>
                <a:gd name="T2" fmla="*/ 5 w 8"/>
                <a:gd name="T3" fmla="*/ 4 h 7"/>
                <a:gd name="T4" fmla="*/ 8 w 8"/>
                <a:gd name="T5" fmla="*/ 4 h 7"/>
                <a:gd name="T6" fmla="*/ 5 w 8"/>
                <a:gd name="T7" fmla="*/ 2 h 7"/>
                <a:gd name="T8" fmla="*/ 2 w 8"/>
                <a:gd name="T9" fmla="*/ 6 h 7"/>
                <a:gd name="T10" fmla="*/ 2 w 8"/>
                <a:gd name="T11" fmla="*/ 6 h 7"/>
                <a:gd name="T12" fmla="*/ 2 w 8"/>
                <a:gd name="T13" fmla="*/ 6 h 7"/>
              </a:gdLst>
              <a:ahLst/>
              <a:cxnLst>
                <a:cxn ang="0">
                  <a:pos x="T0" y="T1"/>
                </a:cxn>
                <a:cxn ang="0">
                  <a:pos x="T2" y="T3"/>
                </a:cxn>
                <a:cxn ang="0">
                  <a:pos x="T4" y="T5"/>
                </a:cxn>
                <a:cxn ang="0">
                  <a:pos x="T6" y="T7"/>
                </a:cxn>
                <a:cxn ang="0">
                  <a:pos x="T8" y="T9"/>
                </a:cxn>
                <a:cxn ang="0">
                  <a:pos x="T10" y="T11"/>
                </a:cxn>
                <a:cxn ang="0">
                  <a:pos x="T12" y="T13"/>
                </a:cxn>
              </a:cxnLst>
              <a:rect l="0" t="0" r="r" b="b"/>
              <a:pathLst>
                <a:path w="8" h="7">
                  <a:moveTo>
                    <a:pt x="2" y="6"/>
                  </a:moveTo>
                  <a:cubicBezTo>
                    <a:pt x="3" y="5"/>
                    <a:pt x="4" y="5"/>
                    <a:pt x="5" y="4"/>
                  </a:cubicBezTo>
                  <a:cubicBezTo>
                    <a:pt x="6" y="4"/>
                    <a:pt x="8" y="4"/>
                    <a:pt x="8" y="4"/>
                  </a:cubicBezTo>
                  <a:cubicBezTo>
                    <a:pt x="8" y="4"/>
                    <a:pt x="7" y="0"/>
                    <a:pt x="5" y="2"/>
                  </a:cubicBezTo>
                  <a:cubicBezTo>
                    <a:pt x="5" y="2"/>
                    <a:pt x="1" y="5"/>
                    <a:pt x="2" y="6"/>
                  </a:cubicBezTo>
                  <a:cubicBezTo>
                    <a:pt x="2" y="6"/>
                    <a:pt x="2" y="6"/>
                    <a:pt x="2" y="6"/>
                  </a:cubicBezTo>
                  <a:cubicBezTo>
                    <a:pt x="4" y="5"/>
                    <a:pt x="0" y="7"/>
                    <a:pt x="2" y="6"/>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75" name="Freeform 567"/>
            <p:cNvSpPr>
              <a:spLocks/>
            </p:cNvSpPr>
            <p:nvPr/>
          </p:nvSpPr>
          <p:spPr bwMode="auto">
            <a:xfrm>
              <a:off x="4002880" y="6181328"/>
              <a:ext cx="91496" cy="35421"/>
            </a:xfrm>
            <a:custGeom>
              <a:avLst/>
              <a:gdLst>
                <a:gd name="T0" fmla="*/ 9 w 10"/>
                <a:gd name="T1" fmla="*/ 2 h 4"/>
                <a:gd name="T2" fmla="*/ 9 w 10"/>
                <a:gd name="T3" fmla="*/ 1 h 4"/>
                <a:gd name="T4" fmla="*/ 6 w 10"/>
                <a:gd name="T5" fmla="*/ 0 h 4"/>
                <a:gd name="T6" fmla="*/ 2 w 10"/>
                <a:gd name="T7" fmla="*/ 2 h 4"/>
                <a:gd name="T8" fmla="*/ 3 w 10"/>
                <a:gd name="T9" fmla="*/ 4 h 4"/>
                <a:gd name="T10" fmla="*/ 9 w 10"/>
                <a:gd name="T11" fmla="*/ 2 h 4"/>
                <a:gd name="T12" fmla="*/ 9 w 10"/>
                <a:gd name="T13" fmla="*/ 2 h 4"/>
              </a:gdLst>
              <a:ahLst/>
              <a:cxnLst>
                <a:cxn ang="0">
                  <a:pos x="T0" y="T1"/>
                </a:cxn>
                <a:cxn ang="0">
                  <a:pos x="T2" y="T3"/>
                </a:cxn>
                <a:cxn ang="0">
                  <a:pos x="T4" y="T5"/>
                </a:cxn>
                <a:cxn ang="0">
                  <a:pos x="T6" y="T7"/>
                </a:cxn>
                <a:cxn ang="0">
                  <a:pos x="T8" y="T9"/>
                </a:cxn>
                <a:cxn ang="0">
                  <a:pos x="T10" y="T11"/>
                </a:cxn>
                <a:cxn ang="0">
                  <a:pos x="T12" y="T13"/>
                </a:cxn>
              </a:cxnLst>
              <a:rect l="0" t="0" r="r" b="b"/>
              <a:pathLst>
                <a:path w="10" h="4">
                  <a:moveTo>
                    <a:pt x="9" y="2"/>
                  </a:moveTo>
                  <a:cubicBezTo>
                    <a:pt x="10" y="2"/>
                    <a:pt x="8" y="1"/>
                    <a:pt x="9" y="1"/>
                  </a:cubicBezTo>
                  <a:cubicBezTo>
                    <a:pt x="8" y="0"/>
                    <a:pt x="7" y="0"/>
                    <a:pt x="6" y="0"/>
                  </a:cubicBezTo>
                  <a:cubicBezTo>
                    <a:pt x="5" y="1"/>
                    <a:pt x="3" y="1"/>
                    <a:pt x="2" y="2"/>
                  </a:cubicBezTo>
                  <a:cubicBezTo>
                    <a:pt x="0" y="3"/>
                    <a:pt x="2" y="4"/>
                    <a:pt x="3" y="4"/>
                  </a:cubicBezTo>
                  <a:cubicBezTo>
                    <a:pt x="5" y="4"/>
                    <a:pt x="7" y="1"/>
                    <a:pt x="9" y="2"/>
                  </a:cubicBezTo>
                  <a:cubicBezTo>
                    <a:pt x="10" y="2"/>
                    <a:pt x="7" y="1"/>
                    <a:pt x="9"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76" name="Freeform 568"/>
            <p:cNvSpPr>
              <a:spLocks/>
            </p:cNvSpPr>
            <p:nvPr/>
          </p:nvSpPr>
          <p:spPr bwMode="auto">
            <a:xfrm>
              <a:off x="3890723" y="6235935"/>
              <a:ext cx="54602" cy="48703"/>
            </a:xfrm>
            <a:custGeom>
              <a:avLst/>
              <a:gdLst>
                <a:gd name="T0" fmla="*/ 6 w 6"/>
                <a:gd name="T1" fmla="*/ 2 h 5"/>
                <a:gd name="T2" fmla="*/ 3 w 6"/>
                <a:gd name="T3" fmla="*/ 2 h 5"/>
                <a:gd name="T4" fmla="*/ 3 w 6"/>
                <a:gd name="T5" fmla="*/ 4 h 5"/>
                <a:gd name="T6" fmla="*/ 0 w 6"/>
                <a:gd name="T7" fmla="*/ 5 h 5"/>
                <a:gd name="T8" fmla="*/ 6 w 6"/>
                <a:gd name="T9" fmla="*/ 2 h 5"/>
              </a:gdLst>
              <a:ahLst/>
              <a:cxnLst>
                <a:cxn ang="0">
                  <a:pos x="T0" y="T1"/>
                </a:cxn>
                <a:cxn ang="0">
                  <a:pos x="T2" y="T3"/>
                </a:cxn>
                <a:cxn ang="0">
                  <a:pos x="T4" y="T5"/>
                </a:cxn>
                <a:cxn ang="0">
                  <a:pos x="T6" y="T7"/>
                </a:cxn>
                <a:cxn ang="0">
                  <a:pos x="T8" y="T9"/>
                </a:cxn>
              </a:cxnLst>
              <a:rect l="0" t="0" r="r" b="b"/>
              <a:pathLst>
                <a:path w="6" h="5">
                  <a:moveTo>
                    <a:pt x="6" y="2"/>
                  </a:moveTo>
                  <a:cubicBezTo>
                    <a:pt x="6" y="0"/>
                    <a:pt x="4" y="1"/>
                    <a:pt x="3" y="2"/>
                  </a:cubicBezTo>
                  <a:cubicBezTo>
                    <a:pt x="3" y="2"/>
                    <a:pt x="3" y="3"/>
                    <a:pt x="3" y="4"/>
                  </a:cubicBezTo>
                  <a:cubicBezTo>
                    <a:pt x="2" y="4"/>
                    <a:pt x="0" y="5"/>
                    <a:pt x="0" y="5"/>
                  </a:cubicBezTo>
                  <a:cubicBezTo>
                    <a:pt x="0" y="5"/>
                    <a:pt x="6" y="5"/>
                    <a:pt x="6"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77" name="Freeform 569"/>
            <p:cNvSpPr>
              <a:spLocks/>
            </p:cNvSpPr>
            <p:nvPr/>
          </p:nvSpPr>
          <p:spPr bwMode="auto">
            <a:xfrm>
              <a:off x="7066532" y="5075904"/>
              <a:ext cx="194799" cy="122496"/>
            </a:xfrm>
            <a:custGeom>
              <a:avLst/>
              <a:gdLst>
                <a:gd name="T0" fmla="*/ 19 w 21"/>
                <a:gd name="T1" fmla="*/ 9 h 13"/>
                <a:gd name="T2" fmla="*/ 18 w 21"/>
                <a:gd name="T3" fmla="*/ 7 h 13"/>
                <a:gd name="T4" fmla="*/ 14 w 21"/>
                <a:gd name="T5" fmla="*/ 4 h 13"/>
                <a:gd name="T6" fmla="*/ 8 w 21"/>
                <a:gd name="T7" fmla="*/ 1 h 13"/>
                <a:gd name="T8" fmla="*/ 5 w 21"/>
                <a:gd name="T9" fmla="*/ 6 h 13"/>
                <a:gd name="T10" fmla="*/ 0 w 21"/>
                <a:gd name="T11" fmla="*/ 8 h 13"/>
                <a:gd name="T12" fmla="*/ 7 w 21"/>
                <a:gd name="T13" fmla="*/ 11 h 13"/>
                <a:gd name="T14" fmla="*/ 15 w 21"/>
                <a:gd name="T15" fmla="*/ 12 h 13"/>
                <a:gd name="T16" fmla="*/ 20 w 21"/>
                <a:gd name="T17" fmla="*/ 9 h 13"/>
                <a:gd name="T18" fmla="*/ 19 w 21"/>
                <a:gd name="T19" fmla="*/ 9 h 13"/>
                <a:gd name="T20" fmla="*/ 19 w 21"/>
                <a:gd name="T21" fmla="*/ 9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13">
                  <a:moveTo>
                    <a:pt x="19" y="9"/>
                  </a:moveTo>
                  <a:cubicBezTo>
                    <a:pt x="15" y="10"/>
                    <a:pt x="19" y="8"/>
                    <a:pt x="18" y="7"/>
                  </a:cubicBezTo>
                  <a:cubicBezTo>
                    <a:pt x="17" y="7"/>
                    <a:pt x="15" y="4"/>
                    <a:pt x="14" y="4"/>
                  </a:cubicBezTo>
                  <a:cubicBezTo>
                    <a:pt x="12" y="4"/>
                    <a:pt x="10" y="1"/>
                    <a:pt x="8" y="1"/>
                  </a:cubicBezTo>
                  <a:cubicBezTo>
                    <a:pt x="6" y="0"/>
                    <a:pt x="6" y="5"/>
                    <a:pt x="5" y="6"/>
                  </a:cubicBezTo>
                  <a:cubicBezTo>
                    <a:pt x="4" y="6"/>
                    <a:pt x="0" y="6"/>
                    <a:pt x="0" y="8"/>
                  </a:cubicBezTo>
                  <a:cubicBezTo>
                    <a:pt x="1" y="10"/>
                    <a:pt x="6" y="11"/>
                    <a:pt x="7" y="11"/>
                  </a:cubicBezTo>
                  <a:cubicBezTo>
                    <a:pt x="9" y="12"/>
                    <a:pt x="13" y="13"/>
                    <a:pt x="15" y="12"/>
                  </a:cubicBezTo>
                  <a:cubicBezTo>
                    <a:pt x="15" y="12"/>
                    <a:pt x="20" y="10"/>
                    <a:pt x="20" y="9"/>
                  </a:cubicBezTo>
                  <a:cubicBezTo>
                    <a:pt x="20" y="9"/>
                    <a:pt x="19" y="9"/>
                    <a:pt x="19" y="9"/>
                  </a:cubicBezTo>
                  <a:cubicBezTo>
                    <a:pt x="18" y="10"/>
                    <a:pt x="21" y="9"/>
                    <a:pt x="19" y="9"/>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78" name="Freeform 570"/>
            <p:cNvSpPr>
              <a:spLocks/>
            </p:cNvSpPr>
            <p:nvPr/>
          </p:nvSpPr>
          <p:spPr bwMode="auto">
            <a:xfrm>
              <a:off x="7000123" y="5133462"/>
              <a:ext cx="47224" cy="35421"/>
            </a:xfrm>
            <a:custGeom>
              <a:avLst/>
              <a:gdLst>
                <a:gd name="T0" fmla="*/ 2 w 5"/>
                <a:gd name="T1" fmla="*/ 4 h 4"/>
                <a:gd name="T2" fmla="*/ 4 w 5"/>
                <a:gd name="T3" fmla="*/ 1 h 4"/>
                <a:gd name="T4" fmla="*/ 2 w 5"/>
                <a:gd name="T5" fmla="*/ 4 h 4"/>
                <a:gd name="T6" fmla="*/ 2 w 5"/>
                <a:gd name="T7" fmla="*/ 4 h 4"/>
              </a:gdLst>
              <a:ahLst/>
              <a:cxnLst>
                <a:cxn ang="0">
                  <a:pos x="T0" y="T1"/>
                </a:cxn>
                <a:cxn ang="0">
                  <a:pos x="T2" y="T3"/>
                </a:cxn>
                <a:cxn ang="0">
                  <a:pos x="T4" y="T5"/>
                </a:cxn>
                <a:cxn ang="0">
                  <a:pos x="T6" y="T7"/>
                </a:cxn>
              </a:cxnLst>
              <a:rect l="0" t="0" r="r" b="b"/>
              <a:pathLst>
                <a:path w="5" h="4">
                  <a:moveTo>
                    <a:pt x="2" y="4"/>
                  </a:moveTo>
                  <a:cubicBezTo>
                    <a:pt x="0" y="4"/>
                    <a:pt x="4" y="0"/>
                    <a:pt x="4" y="1"/>
                  </a:cubicBezTo>
                  <a:cubicBezTo>
                    <a:pt x="5" y="1"/>
                    <a:pt x="3" y="4"/>
                    <a:pt x="2" y="4"/>
                  </a:cubicBezTo>
                  <a:cubicBezTo>
                    <a:pt x="1" y="4"/>
                    <a:pt x="4" y="4"/>
                    <a:pt x="2"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79" name="Freeform 571"/>
            <p:cNvSpPr>
              <a:spLocks/>
            </p:cNvSpPr>
            <p:nvPr/>
          </p:nvSpPr>
          <p:spPr bwMode="auto">
            <a:xfrm>
              <a:off x="6942569" y="5168883"/>
              <a:ext cx="19184" cy="19187"/>
            </a:xfrm>
            <a:custGeom>
              <a:avLst/>
              <a:gdLst>
                <a:gd name="T0" fmla="*/ 1 w 2"/>
                <a:gd name="T1" fmla="*/ 2 h 2"/>
                <a:gd name="T2" fmla="*/ 1 w 2"/>
                <a:gd name="T3" fmla="*/ 0 h 2"/>
                <a:gd name="T4" fmla="*/ 1 w 2"/>
                <a:gd name="T5" fmla="*/ 2 h 2"/>
              </a:gdLst>
              <a:ahLst/>
              <a:cxnLst>
                <a:cxn ang="0">
                  <a:pos x="T0" y="T1"/>
                </a:cxn>
                <a:cxn ang="0">
                  <a:pos x="T2" y="T3"/>
                </a:cxn>
                <a:cxn ang="0">
                  <a:pos x="T4" y="T5"/>
                </a:cxn>
              </a:cxnLst>
              <a:rect l="0" t="0" r="r" b="b"/>
              <a:pathLst>
                <a:path w="2" h="2">
                  <a:moveTo>
                    <a:pt x="1" y="2"/>
                  </a:moveTo>
                  <a:cubicBezTo>
                    <a:pt x="0" y="2"/>
                    <a:pt x="0" y="1"/>
                    <a:pt x="1" y="0"/>
                  </a:cubicBezTo>
                  <a:cubicBezTo>
                    <a:pt x="2" y="0"/>
                    <a:pt x="2" y="2"/>
                    <a:pt x="1"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80" name="Freeform 572"/>
            <p:cNvSpPr>
              <a:spLocks/>
            </p:cNvSpPr>
            <p:nvPr/>
          </p:nvSpPr>
          <p:spPr bwMode="auto">
            <a:xfrm>
              <a:off x="6139763" y="4777779"/>
              <a:ext cx="860360" cy="420622"/>
            </a:xfrm>
            <a:custGeom>
              <a:avLst/>
              <a:gdLst>
                <a:gd name="T0" fmla="*/ 76 w 92"/>
                <a:gd name="T1" fmla="*/ 41 h 45"/>
                <a:gd name="T2" fmla="*/ 71 w 92"/>
                <a:gd name="T3" fmla="*/ 39 h 45"/>
                <a:gd name="T4" fmla="*/ 61 w 92"/>
                <a:gd name="T5" fmla="*/ 38 h 45"/>
                <a:gd name="T6" fmla="*/ 45 w 92"/>
                <a:gd name="T7" fmla="*/ 43 h 45"/>
                <a:gd name="T8" fmla="*/ 29 w 92"/>
                <a:gd name="T9" fmla="*/ 41 h 45"/>
                <a:gd name="T10" fmla="*/ 21 w 92"/>
                <a:gd name="T11" fmla="*/ 38 h 45"/>
                <a:gd name="T12" fmla="*/ 10 w 92"/>
                <a:gd name="T13" fmla="*/ 31 h 45"/>
                <a:gd name="T14" fmla="*/ 40 w 92"/>
                <a:gd name="T15" fmla="*/ 29 h 45"/>
                <a:gd name="T16" fmla="*/ 9 w 92"/>
                <a:gd name="T17" fmla="*/ 26 h 45"/>
                <a:gd name="T18" fmla="*/ 16 w 92"/>
                <a:gd name="T19" fmla="*/ 19 h 45"/>
                <a:gd name="T20" fmla="*/ 14 w 92"/>
                <a:gd name="T21" fmla="*/ 18 h 45"/>
                <a:gd name="T22" fmla="*/ 7 w 92"/>
                <a:gd name="T23" fmla="*/ 17 h 45"/>
                <a:gd name="T24" fmla="*/ 4 w 92"/>
                <a:gd name="T25" fmla="*/ 11 h 45"/>
                <a:gd name="T26" fmla="*/ 8 w 92"/>
                <a:gd name="T27" fmla="*/ 7 h 45"/>
                <a:gd name="T28" fmla="*/ 24 w 92"/>
                <a:gd name="T29" fmla="*/ 1 h 45"/>
                <a:gd name="T30" fmla="*/ 29 w 92"/>
                <a:gd name="T31" fmla="*/ 7 h 45"/>
                <a:gd name="T32" fmla="*/ 39 w 92"/>
                <a:gd name="T33" fmla="*/ 6 h 45"/>
                <a:gd name="T34" fmla="*/ 43 w 92"/>
                <a:gd name="T35" fmla="*/ 8 h 45"/>
                <a:gd name="T36" fmla="*/ 47 w 92"/>
                <a:gd name="T37" fmla="*/ 9 h 45"/>
                <a:gd name="T38" fmla="*/ 43 w 92"/>
                <a:gd name="T39" fmla="*/ 4 h 45"/>
                <a:gd name="T40" fmla="*/ 54 w 92"/>
                <a:gd name="T41" fmla="*/ 10 h 45"/>
                <a:gd name="T42" fmla="*/ 60 w 92"/>
                <a:gd name="T43" fmla="*/ 14 h 45"/>
                <a:gd name="T44" fmla="*/ 59 w 92"/>
                <a:gd name="T45" fmla="*/ 1 h 45"/>
                <a:gd name="T46" fmla="*/ 69 w 92"/>
                <a:gd name="T47" fmla="*/ 6 h 45"/>
                <a:gd name="T48" fmla="*/ 74 w 92"/>
                <a:gd name="T49" fmla="*/ 19 h 45"/>
                <a:gd name="T50" fmla="*/ 82 w 92"/>
                <a:gd name="T51" fmla="*/ 26 h 45"/>
                <a:gd name="T52" fmla="*/ 92 w 92"/>
                <a:gd name="T53" fmla="*/ 33 h 45"/>
                <a:gd name="T54" fmla="*/ 83 w 92"/>
                <a:gd name="T55" fmla="*/ 35 h 45"/>
                <a:gd name="T56" fmla="*/ 81 w 92"/>
                <a:gd name="T57" fmla="*/ 36 h 45"/>
                <a:gd name="T58" fmla="*/ 85 w 92"/>
                <a:gd name="T59" fmla="*/ 36 h 45"/>
                <a:gd name="T60" fmla="*/ 89 w 92"/>
                <a:gd name="T61" fmla="*/ 39 h 45"/>
                <a:gd name="T62" fmla="*/ 83 w 92"/>
                <a:gd name="T63"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2" h="45">
                  <a:moveTo>
                    <a:pt x="83" y="41"/>
                  </a:moveTo>
                  <a:cubicBezTo>
                    <a:pt x="81" y="41"/>
                    <a:pt x="79" y="41"/>
                    <a:pt x="76" y="41"/>
                  </a:cubicBezTo>
                  <a:cubicBezTo>
                    <a:pt x="75" y="41"/>
                    <a:pt x="74" y="41"/>
                    <a:pt x="73" y="41"/>
                  </a:cubicBezTo>
                  <a:cubicBezTo>
                    <a:pt x="72" y="41"/>
                    <a:pt x="72" y="40"/>
                    <a:pt x="71" y="39"/>
                  </a:cubicBezTo>
                  <a:cubicBezTo>
                    <a:pt x="70" y="39"/>
                    <a:pt x="66" y="40"/>
                    <a:pt x="65" y="38"/>
                  </a:cubicBezTo>
                  <a:cubicBezTo>
                    <a:pt x="65" y="35"/>
                    <a:pt x="63" y="37"/>
                    <a:pt x="61" y="38"/>
                  </a:cubicBezTo>
                  <a:cubicBezTo>
                    <a:pt x="58" y="40"/>
                    <a:pt x="56" y="39"/>
                    <a:pt x="54" y="40"/>
                  </a:cubicBezTo>
                  <a:cubicBezTo>
                    <a:pt x="51" y="41"/>
                    <a:pt x="48" y="42"/>
                    <a:pt x="45" y="43"/>
                  </a:cubicBezTo>
                  <a:cubicBezTo>
                    <a:pt x="41" y="43"/>
                    <a:pt x="35" y="45"/>
                    <a:pt x="31" y="43"/>
                  </a:cubicBezTo>
                  <a:cubicBezTo>
                    <a:pt x="31" y="43"/>
                    <a:pt x="29" y="42"/>
                    <a:pt x="29" y="41"/>
                  </a:cubicBezTo>
                  <a:cubicBezTo>
                    <a:pt x="29" y="40"/>
                    <a:pt x="29" y="38"/>
                    <a:pt x="27" y="38"/>
                  </a:cubicBezTo>
                  <a:cubicBezTo>
                    <a:pt x="25" y="38"/>
                    <a:pt x="23" y="38"/>
                    <a:pt x="21" y="38"/>
                  </a:cubicBezTo>
                  <a:cubicBezTo>
                    <a:pt x="19" y="38"/>
                    <a:pt x="17" y="38"/>
                    <a:pt x="15" y="36"/>
                  </a:cubicBezTo>
                  <a:cubicBezTo>
                    <a:pt x="14" y="36"/>
                    <a:pt x="9" y="32"/>
                    <a:pt x="10" y="31"/>
                  </a:cubicBezTo>
                  <a:cubicBezTo>
                    <a:pt x="16" y="28"/>
                    <a:pt x="23" y="29"/>
                    <a:pt x="28" y="29"/>
                  </a:cubicBezTo>
                  <a:cubicBezTo>
                    <a:pt x="29" y="29"/>
                    <a:pt x="40" y="29"/>
                    <a:pt x="40" y="29"/>
                  </a:cubicBezTo>
                  <a:cubicBezTo>
                    <a:pt x="40" y="27"/>
                    <a:pt x="26" y="25"/>
                    <a:pt x="25" y="25"/>
                  </a:cubicBezTo>
                  <a:cubicBezTo>
                    <a:pt x="20" y="25"/>
                    <a:pt x="14" y="28"/>
                    <a:pt x="9" y="26"/>
                  </a:cubicBezTo>
                  <a:cubicBezTo>
                    <a:pt x="7" y="25"/>
                    <a:pt x="3" y="23"/>
                    <a:pt x="7" y="21"/>
                  </a:cubicBezTo>
                  <a:cubicBezTo>
                    <a:pt x="10" y="20"/>
                    <a:pt x="13" y="19"/>
                    <a:pt x="16" y="19"/>
                  </a:cubicBezTo>
                  <a:cubicBezTo>
                    <a:pt x="18" y="18"/>
                    <a:pt x="20" y="18"/>
                    <a:pt x="21" y="18"/>
                  </a:cubicBezTo>
                  <a:cubicBezTo>
                    <a:pt x="19" y="19"/>
                    <a:pt x="16" y="18"/>
                    <a:pt x="14" y="18"/>
                  </a:cubicBezTo>
                  <a:cubicBezTo>
                    <a:pt x="13" y="18"/>
                    <a:pt x="7" y="19"/>
                    <a:pt x="6" y="18"/>
                  </a:cubicBezTo>
                  <a:cubicBezTo>
                    <a:pt x="6" y="18"/>
                    <a:pt x="7" y="17"/>
                    <a:pt x="7" y="17"/>
                  </a:cubicBezTo>
                  <a:cubicBezTo>
                    <a:pt x="7" y="16"/>
                    <a:pt x="0" y="17"/>
                    <a:pt x="1" y="15"/>
                  </a:cubicBezTo>
                  <a:cubicBezTo>
                    <a:pt x="2" y="14"/>
                    <a:pt x="3" y="12"/>
                    <a:pt x="4" y="11"/>
                  </a:cubicBezTo>
                  <a:cubicBezTo>
                    <a:pt x="8" y="10"/>
                    <a:pt x="4" y="10"/>
                    <a:pt x="4" y="9"/>
                  </a:cubicBezTo>
                  <a:cubicBezTo>
                    <a:pt x="4" y="9"/>
                    <a:pt x="7" y="7"/>
                    <a:pt x="8" y="7"/>
                  </a:cubicBezTo>
                  <a:cubicBezTo>
                    <a:pt x="10" y="6"/>
                    <a:pt x="11" y="5"/>
                    <a:pt x="13" y="4"/>
                  </a:cubicBezTo>
                  <a:cubicBezTo>
                    <a:pt x="17" y="2"/>
                    <a:pt x="20" y="1"/>
                    <a:pt x="24" y="1"/>
                  </a:cubicBezTo>
                  <a:cubicBezTo>
                    <a:pt x="29" y="1"/>
                    <a:pt x="24" y="7"/>
                    <a:pt x="24" y="7"/>
                  </a:cubicBezTo>
                  <a:cubicBezTo>
                    <a:pt x="26" y="8"/>
                    <a:pt x="28" y="8"/>
                    <a:pt x="29" y="7"/>
                  </a:cubicBezTo>
                  <a:cubicBezTo>
                    <a:pt x="30" y="7"/>
                    <a:pt x="30" y="4"/>
                    <a:pt x="31" y="4"/>
                  </a:cubicBezTo>
                  <a:cubicBezTo>
                    <a:pt x="33" y="4"/>
                    <a:pt x="37" y="4"/>
                    <a:pt x="39" y="6"/>
                  </a:cubicBezTo>
                  <a:cubicBezTo>
                    <a:pt x="42" y="8"/>
                    <a:pt x="35" y="11"/>
                    <a:pt x="40" y="10"/>
                  </a:cubicBezTo>
                  <a:cubicBezTo>
                    <a:pt x="41" y="10"/>
                    <a:pt x="42" y="9"/>
                    <a:pt x="43" y="8"/>
                  </a:cubicBezTo>
                  <a:cubicBezTo>
                    <a:pt x="44" y="8"/>
                    <a:pt x="44" y="8"/>
                    <a:pt x="45" y="8"/>
                  </a:cubicBezTo>
                  <a:cubicBezTo>
                    <a:pt x="46" y="8"/>
                    <a:pt x="46" y="8"/>
                    <a:pt x="47" y="9"/>
                  </a:cubicBezTo>
                  <a:cubicBezTo>
                    <a:pt x="48" y="9"/>
                    <a:pt x="48" y="7"/>
                    <a:pt x="48" y="6"/>
                  </a:cubicBezTo>
                  <a:cubicBezTo>
                    <a:pt x="47" y="6"/>
                    <a:pt x="44" y="4"/>
                    <a:pt x="43" y="4"/>
                  </a:cubicBezTo>
                  <a:cubicBezTo>
                    <a:pt x="45" y="3"/>
                    <a:pt x="49" y="5"/>
                    <a:pt x="50" y="6"/>
                  </a:cubicBezTo>
                  <a:cubicBezTo>
                    <a:pt x="53" y="7"/>
                    <a:pt x="53" y="8"/>
                    <a:pt x="54" y="10"/>
                  </a:cubicBezTo>
                  <a:cubicBezTo>
                    <a:pt x="54" y="11"/>
                    <a:pt x="54" y="16"/>
                    <a:pt x="56" y="16"/>
                  </a:cubicBezTo>
                  <a:cubicBezTo>
                    <a:pt x="57" y="16"/>
                    <a:pt x="61" y="16"/>
                    <a:pt x="60" y="14"/>
                  </a:cubicBezTo>
                  <a:cubicBezTo>
                    <a:pt x="59" y="10"/>
                    <a:pt x="57" y="7"/>
                    <a:pt x="56" y="3"/>
                  </a:cubicBezTo>
                  <a:cubicBezTo>
                    <a:pt x="55" y="0"/>
                    <a:pt x="58" y="1"/>
                    <a:pt x="59" y="1"/>
                  </a:cubicBezTo>
                  <a:cubicBezTo>
                    <a:pt x="62" y="2"/>
                    <a:pt x="62" y="0"/>
                    <a:pt x="64" y="1"/>
                  </a:cubicBezTo>
                  <a:cubicBezTo>
                    <a:pt x="66" y="3"/>
                    <a:pt x="69" y="4"/>
                    <a:pt x="69" y="6"/>
                  </a:cubicBezTo>
                  <a:cubicBezTo>
                    <a:pt x="70" y="9"/>
                    <a:pt x="71" y="11"/>
                    <a:pt x="73" y="13"/>
                  </a:cubicBezTo>
                  <a:cubicBezTo>
                    <a:pt x="74" y="16"/>
                    <a:pt x="75" y="17"/>
                    <a:pt x="74" y="19"/>
                  </a:cubicBezTo>
                  <a:cubicBezTo>
                    <a:pt x="73" y="22"/>
                    <a:pt x="76" y="25"/>
                    <a:pt x="78" y="26"/>
                  </a:cubicBezTo>
                  <a:cubicBezTo>
                    <a:pt x="79" y="26"/>
                    <a:pt x="81" y="26"/>
                    <a:pt x="82" y="26"/>
                  </a:cubicBezTo>
                  <a:cubicBezTo>
                    <a:pt x="83" y="27"/>
                    <a:pt x="84" y="28"/>
                    <a:pt x="85" y="28"/>
                  </a:cubicBezTo>
                  <a:cubicBezTo>
                    <a:pt x="88" y="29"/>
                    <a:pt x="92" y="29"/>
                    <a:pt x="92" y="33"/>
                  </a:cubicBezTo>
                  <a:cubicBezTo>
                    <a:pt x="92" y="35"/>
                    <a:pt x="83" y="32"/>
                    <a:pt x="83" y="32"/>
                  </a:cubicBezTo>
                  <a:cubicBezTo>
                    <a:pt x="83" y="33"/>
                    <a:pt x="83" y="34"/>
                    <a:pt x="83" y="35"/>
                  </a:cubicBezTo>
                  <a:cubicBezTo>
                    <a:pt x="83" y="35"/>
                    <a:pt x="80" y="35"/>
                    <a:pt x="80" y="35"/>
                  </a:cubicBezTo>
                  <a:cubicBezTo>
                    <a:pt x="81" y="35"/>
                    <a:pt x="81" y="36"/>
                    <a:pt x="81" y="36"/>
                  </a:cubicBezTo>
                  <a:cubicBezTo>
                    <a:pt x="81" y="37"/>
                    <a:pt x="81" y="38"/>
                    <a:pt x="81" y="38"/>
                  </a:cubicBezTo>
                  <a:cubicBezTo>
                    <a:pt x="81" y="38"/>
                    <a:pt x="85" y="36"/>
                    <a:pt x="85" y="36"/>
                  </a:cubicBezTo>
                  <a:cubicBezTo>
                    <a:pt x="87" y="36"/>
                    <a:pt x="86" y="37"/>
                    <a:pt x="86" y="38"/>
                  </a:cubicBezTo>
                  <a:cubicBezTo>
                    <a:pt x="86" y="38"/>
                    <a:pt x="88" y="38"/>
                    <a:pt x="89" y="39"/>
                  </a:cubicBezTo>
                  <a:cubicBezTo>
                    <a:pt x="89" y="39"/>
                    <a:pt x="83" y="41"/>
                    <a:pt x="83" y="41"/>
                  </a:cubicBezTo>
                  <a:cubicBezTo>
                    <a:pt x="81" y="41"/>
                    <a:pt x="86" y="41"/>
                    <a:pt x="83" y="4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81" name="Freeform 573"/>
            <p:cNvSpPr>
              <a:spLocks/>
            </p:cNvSpPr>
            <p:nvPr/>
          </p:nvSpPr>
          <p:spPr bwMode="auto">
            <a:xfrm>
              <a:off x="6709401" y="4739406"/>
              <a:ext cx="131341" cy="85600"/>
            </a:xfrm>
            <a:custGeom>
              <a:avLst/>
              <a:gdLst>
                <a:gd name="T0" fmla="*/ 9 w 14"/>
                <a:gd name="T1" fmla="*/ 8 h 9"/>
                <a:gd name="T2" fmla="*/ 5 w 14"/>
                <a:gd name="T3" fmla="*/ 5 h 9"/>
                <a:gd name="T4" fmla="*/ 0 w 14"/>
                <a:gd name="T5" fmla="*/ 3 h 9"/>
                <a:gd name="T6" fmla="*/ 4 w 14"/>
                <a:gd name="T7" fmla="*/ 0 h 9"/>
                <a:gd name="T8" fmla="*/ 10 w 14"/>
                <a:gd name="T9" fmla="*/ 1 h 9"/>
                <a:gd name="T10" fmla="*/ 12 w 14"/>
                <a:gd name="T11" fmla="*/ 4 h 9"/>
                <a:gd name="T12" fmla="*/ 9 w 14"/>
                <a:gd name="T13" fmla="*/ 8 h 9"/>
                <a:gd name="T14" fmla="*/ 9 w 14"/>
                <a:gd name="T15" fmla="*/ 8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9">
                  <a:moveTo>
                    <a:pt x="9" y="8"/>
                  </a:moveTo>
                  <a:cubicBezTo>
                    <a:pt x="7" y="8"/>
                    <a:pt x="6" y="5"/>
                    <a:pt x="5" y="5"/>
                  </a:cubicBezTo>
                  <a:cubicBezTo>
                    <a:pt x="4" y="4"/>
                    <a:pt x="0" y="3"/>
                    <a:pt x="0" y="3"/>
                  </a:cubicBezTo>
                  <a:cubicBezTo>
                    <a:pt x="1" y="2"/>
                    <a:pt x="3" y="1"/>
                    <a:pt x="4" y="0"/>
                  </a:cubicBezTo>
                  <a:cubicBezTo>
                    <a:pt x="6" y="0"/>
                    <a:pt x="8" y="0"/>
                    <a:pt x="10" y="1"/>
                  </a:cubicBezTo>
                  <a:cubicBezTo>
                    <a:pt x="12" y="2"/>
                    <a:pt x="14" y="2"/>
                    <a:pt x="12" y="4"/>
                  </a:cubicBezTo>
                  <a:cubicBezTo>
                    <a:pt x="11" y="5"/>
                    <a:pt x="10" y="9"/>
                    <a:pt x="9" y="8"/>
                  </a:cubicBezTo>
                  <a:cubicBezTo>
                    <a:pt x="8" y="8"/>
                    <a:pt x="9" y="8"/>
                    <a:pt x="9" y="8"/>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82" name="Freeform 574"/>
            <p:cNvSpPr>
              <a:spLocks/>
            </p:cNvSpPr>
            <p:nvPr/>
          </p:nvSpPr>
          <p:spPr bwMode="auto">
            <a:xfrm>
              <a:off x="6917481" y="4701034"/>
              <a:ext cx="295150" cy="273035"/>
            </a:xfrm>
            <a:custGeom>
              <a:avLst/>
              <a:gdLst>
                <a:gd name="T0" fmla="*/ 18 w 32"/>
                <a:gd name="T1" fmla="*/ 27 h 29"/>
                <a:gd name="T2" fmla="*/ 10 w 32"/>
                <a:gd name="T3" fmla="*/ 19 h 29"/>
                <a:gd name="T4" fmla="*/ 1 w 32"/>
                <a:gd name="T5" fmla="*/ 15 h 29"/>
                <a:gd name="T6" fmla="*/ 0 w 32"/>
                <a:gd name="T7" fmla="*/ 13 h 29"/>
                <a:gd name="T8" fmla="*/ 4 w 32"/>
                <a:gd name="T9" fmla="*/ 12 h 29"/>
                <a:gd name="T10" fmla="*/ 11 w 32"/>
                <a:gd name="T11" fmla="*/ 14 h 29"/>
                <a:gd name="T12" fmla="*/ 11 w 32"/>
                <a:gd name="T13" fmla="*/ 12 h 29"/>
                <a:gd name="T14" fmla="*/ 13 w 32"/>
                <a:gd name="T15" fmla="*/ 11 h 29"/>
                <a:gd name="T16" fmla="*/ 7 w 32"/>
                <a:gd name="T17" fmla="*/ 8 h 29"/>
                <a:gd name="T18" fmla="*/ 7 w 32"/>
                <a:gd name="T19" fmla="*/ 6 h 29"/>
                <a:gd name="T20" fmla="*/ 10 w 32"/>
                <a:gd name="T21" fmla="*/ 7 h 29"/>
                <a:gd name="T22" fmla="*/ 11 w 32"/>
                <a:gd name="T23" fmla="*/ 5 h 29"/>
                <a:gd name="T24" fmla="*/ 8 w 32"/>
                <a:gd name="T25" fmla="*/ 4 h 29"/>
                <a:gd name="T26" fmla="*/ 10 w 32"/>
                <a:gd name="T27" fmla="*/ 3 h 29"/>
                <a:gd name="T28" fmla="*/ 14 w 32"/>
                <a:gd name="T29" fmla="*/ 4 h 29"/>
                <a:gd name="T30" fmla="*/ 13 w 32"/>
                <a:gd name="T31" fmla="*/ 3 h 29"/>
                <a:gd name="T32" fmla="*/ 19 w 32"/>
                <a:gd name="T33" fmla="*/ 5 h 29"/>
                <a:gd name="T34" fmla="*/ 18 w 32"/>
                <a:gd name="T35" fmla="*/ 3 h 29"/>
                <a:gd name="T36" fmla="*/ 19 w 32"/>
                <a:gd name="T37" fmla="*/ 3 h 29"/>
                <a:gd name="T38" fmla="*/ 17 w 32"/>
                <a:gd name="T39" fmla="*/ 2 h 29"/>
                <a:gd name="T40" fmla="*/ 25 w 32"/>
                <a:gd name="T41" fmla="*/ 1 h 29"/>
                <a:gd name="T42" fmla="*/ 23 w 32"/>
                <a:gd name="T43" fmla="*/ 3 h 29"/>
                <a:gd name="T44" fmla="*/ 28 w 32"/>
                <a:gd name="T45" fmla="*/ 4 h 29"/>
                <a:gd name="T46" fmla="*/ 27 w 32"/>
                <a:gd name="T47" fmla="*/ 7 h 29"/>
                <a:gd name="T48" fmla="*/ 26 w 32"/>
                <a:gd name="T49" fmla="*/ 8 h 29"/>
                <a:gd name="T50" fmla="*/ 23 w 32"/>
                <a:gd name="T51" fmla="*/ 10 h 29"/>
                <a:gd name="T52" fmla="*/ 21 w 32"/>
                <a:gd name="T53" fmla="*/ 13 h 29"/>
                <a:gd name="T54" fmla="*/ 24 w 32"/>
                <a:gd name="T55" fmla="*/ 11 h 29"/>
                <a:gd name="T56" fmla="*/ 26 w 32"/>
                <a:gd name="T57" fmla="*/ 13 h 29"/>
                <a:gd name="T58" fmla="*/ 29 w 32"/>
                <a:gd name="T59" fmla="*/ 13 h 29"/>
                <a:gd name="T60" fmla="*/ 28 w 32"/>
                <a:gd name="T61" fmla="*/ 10 h 29"/>
                <a:gd name="T62" fmla="*/ 30 w 32"/>
                <a:gd name="T63" fmla="*/ 11 h 29"/>
                <a:gd name="T64" fmla="*/ 30 w 32"/>
                <a:gd name="T65" fmla="*/ 14 h 29"/>
                <a:gd name="T66" fmla="*/ 31 w 32"/>
                <a:gd name="T67" fmla="*/ 17 h 29"/>
                <a:gd name="T68" fmla="*/ 28 w 32"/>
                <a:gd name="T69" fmla="*/ 23 h 29"/>
                <a:gd name="T70" fmla="*/ 22 w 32"/>
                <a:gd name="T71" fmla="*/ 23 h 29"/>
                <a:gd name="T72" fmla="*/ 21 w 32"/>
                <a:gd name="T73" fmla="*/ 23 h 29"/>
                <a:gd name="T74" fmla="*/ 23 w 32"/>
                <a:gd name="T75" fmla="*/ 26 h 29"/>
                <a:gd name="T76" fmla="*/ 18 w 32"/>
                <a:gd name="T77" fmla="*/ 27 h 29"/>
                <a:gd name="T78" fmla="*/ 18 w 32"/>
                <a:gd name="T79" fmla="*/ 27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2" h="29">
                  <a:moveTo>
                    <a:pt x="18" y="27"/>
                  </a:moveTo>
                  <a:cubicBezTo>
                    <a:pt x="15" y="25"/>
                    <a:pt x="13" y="21"/>
                    <a:pt x="10" y="19"/>
                  </a:cubicBezTo>
                  <a:cubicBezTo>
                    <a:pt x="7" y="18"/>
                    <a:pt x="4" y="16"/>
                    <a:pt x="1" y="15"/>
                  </a:cubicBezTo>
                  <a:cubicBezTo>
                    <a:pt x="0" y="14"/>
                    <a:pt x="0" y="14"/>
                    <a:pt x="0" y="13"/>
                  </a:cubicBezTo>
                  <a:cubicBezTo>
                    <a:pt x="0" y="10"/>
                    <a:pt x="2" y="11"/>
                    <a:pt x="4" y="12"/>
                  </a:cubicBezTo>
                  <a:cubicBezTo>
                    <a:pt x="6" y="13"/>
                    <a:pt x="8" y="15"/>
                    <a:pt x="11" y="14"/>
                  </a:cubicBezTo>
                  <a:cubicBezTo>
                    <a:pt x="12" y="14"/>
                    <a:pt x="11" y="12"/>
                    <a:pt x="11" y="12"/>
                  </a:cubicBezTo>
                  <a:cubicBezTo>
                    <a:pt x="11" y="11"/>
                    <a:pt x="13" y="12"/>
                    <a:pt x="13" y="11"/>
                  </a:cubicBezTo>
                  <a:cubicBezTo>
                    <a:pt x="14" y="10"/>
                    <a:pt x="7" y="8"/>
                    <a:pt x="7" y="8"/>
                  </a:cubicBezTo>
                  <a:cubicBezTo>
                    <a:pt x="5" y="7"/>
                    <a:pt x="6" y="6"/>
                    <a:pt x="7" y="6"/>
                  </a:cubicBezTo>
                  <a:cubicBezTo>
                    <a:pt x="9" y="5"/>
                    <a:pt x="9" y="6"/>
                    <a:pt x="10" y="7"/>
                  </a:cubicBezTo>
                  <a:cubicBezTo>
                    <a:pt x="10" y="7"/>
                    <a:pt x="11" y="5"/>
                    <a:pt x="11" y="5"/>
                  </a:cubicBezTo>
                  <a:cubicBezTo>
                    <a:pt x="12" y="5"/>
                    <a:pt x="8" y="4"/>
                    <a:pt x="8" y="4"/>
                  </a:cubicBezTo>
                  <a:cubicBezTo>
                    <a:pt x="8" y="4"/>
                    <a:pt x="10" y="3"/>
                    <a:pt x="10" y="3"/>
                  </a:cubicBezTo>
                  <a:cubicBezTo>
                    <a:pt x="11" y="3"/>
                    <a:pt x="13" y="4"/>
                    <a:pt x="14" y="4"/>
                  </a:cubicBezTo>
                  <a:cubicBezTo>
                    <a:pt x="14" y="4"/>
                    <a:pt x="13" y="3"/>
                    <a:pt x="13" y="3"/>
                  </a:cubicBezTo>
                  <a:cubicBezTo>
                    <a:pt x="14" y="2"/>
                    <a:pt x="18" y="5"/>
                    <a:pt x="19" y="5"/>
                  </a:cubicBezTo>
                  <a:cubicBezTo>
                    <a:pt x="20" y="4"/>
                    <a:pt x="18" y="4"/>
                    <a:pt x="18" y="3"/>
                  </a:cubicBezTo>
                  <a:cubicBezTo>
                    <a:pt x="18" y="3"/>
                    <a:pt x="19" y="3"/>
                    <a:pt x="19" y="3"/>
                  </a:cubicBezTo>
                  <a:cubicBezTo>
                    <a:pt x="19" y="3"/>
                    <a:pt x="17" y="3"/>
                    <a:pt x="17" y="2"/>
                  </a:cubicBezTo>
                  <a:cubicBezTo>
                    <a:pt x="17" y="2"/>
                    <a:pt x="24" y="0"/>
                    <a:pt x="25" y="1"/>
                  </a:cubicBezTo>
                  <a:cubicBezTo>
                    <a:pt x="26" y="1"/>
                    <a:pt x="23" y="2"/>
                    <a:pt x="23" y="3"/>
                  </a:cubicBezTo>
                  <a:cubicBezTo>
                    <a:pt x="24" y="4"/>
                    <a:pt x="27" y="3"/>
                    <a:pt x="28" y="4"/>
                  </a:cubicBezTo>
                  <a:cubicBezTo>
                    <a:pt x="28" y="5"/>
                    <a:pt x="24" y="7"/>
                    <a:pt x="27" y="7"/>
                  </a:cubicBezTo>
                  <a:cubicBezTo>
                    <a:pt x="28" y="7"/>
                    <a:pt x="27" y="8"/>
                    <a:pt x="26" y="8"/>
                  </a:cubicBezTo>
                  <a:cubicBezTo>
                    <a:pt x="25" y="8"/>
                    <a:pt x="24" y="8"/>
                    <a:pt x="23" y="10"/>
                  </a:cubicBezTo>
                  <a:cubicBezTo>
                    <a:pt x="23" y="10"/>
                    <a:pt x="21" y="13"/>
                    <a:pt x="21" y="13"/>
                  </a:cubicBezTo>
                  <a:cubicBezTo>
                    <a:pt x="22" y="13"/>
                    <a:pt x="23" y="11"/>
                    <a:pt x="24" y="11"/>
                  </a:cubicBezTo>
                  <a:cubicBezTo>
                    <a:pt x="25" y="11"/>
                    <a:pt x="25" y="12"/>
                    <a:pt x="26" y="13"/>
                  </a:cubicBezTo>
                  <a:cubicBezTo>
                    <a:pt x="27" y="13"/>
                    <a:pt x="30" y="17"/>
                    <a:pt x="29" y="13"/>
                  </a:cubicBezTo>
                  <a:cubicBezTo>
                    <a:pt x="29" y="12"/>
                    <a:pt x="27" y="11"/>
                    <a:pt x="28" y="10"/>
                  </a:cubicBezTo>
                  <a:cubicBezTo>
                    <a:pt x="29" y="10"/>
                    <a:pt x="30" y="10"/>
                    <a:pt x="30" y="11"/>
                  </a:cubicBezTo>
                  <a:cubicBezTo>
                    <a:pt x="30" y="12"/>
                    <a:pt x="29" y="13"/>
                    <a:pt x="30" y="14"/>
                  </a:cubicBezTo>
                  <a:cubicBezTo>
                    <a:pt x="31" y="15"/>
                    <a:pt x="32" y="16"/>
                    <a:pt x="31" y="17"/>
                  </a:cubicBezTo>
                  <a:cubicBezTo>
                    <a:pt x="29" y="19"/>
                    <a:pt x="32" y="22"/>
                    <a:pt x="28" y="23"/>
                  </a:cubicBezTo>
                  <a:cubicBezTo>
                    <a:pt x="28" y="23"/>
                    <a:pt x="21" y="25"/>
                    <a:pt x="22" y="23"/>
                  </a:cubicBezTo>
                  <a:cubicBezTo>
                    <a:pt x="22" y="22"/>
                    <a:pt x="21" y="22"/>
                    <a:pt x="21" y="23"/>
                  </a:cubicBezTo>
                  <a:cubicBezTo>
                    <a:pt x="22" y="24"/>
                    <a:pt x="22" y="25"/>
                    <a:pt x="23" y="26"/>
                  </a:cubicBezTo>
                  <a:cubicBezTo>
                    <a:pt x="23" y="28"/>
                    <a:pt x="19" y="27"/>
                    <a:pt x="18" y="27"/>
                  </a:cubicBezTo>
                  <a:cubicBezTo>
                    <a:pt x="17" y="26"/>
                    <a:pt x="22" y="29"/>
                    <a:pt x="18" y="27"/>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83" name="Freeform 575"/>
            <p:cNvSpPr>
              <a:spLocks/>
            </p:cNvSpPr>
            <p:nvPr/>
          </p:nvSpPr>
          <p:spPr bwMode="auto">
            <a:xfrm>
              <a:off x="7231816" y="4701034"/>
              <a:ext cx="261207" cy="206621"/>
            </a:xfrm>
            <a:custGeom>
              <a:avLst/>
              <a:gdLst>
                <a:gd name="T0" fmla="*/ 7 w 28"/>
                <a:gd name="T1" fmla="*/ 22 h 22"/>
                <a:gd name="T2" fmla="*/ 3 w 28"/>
                <a:gd name="T3" fmla="*/ 19 h 22"/>
                <a:gd name="T4" fmla="*/ 1 w 28"/>
                <a:gd name="T5" fmla="*/ 11 h 22"/>
                <a:gd name="T6" fmla="*/ 1 w 28"/>
                <a:gd name="T7" fmla="*/ 4 h 22"/>
                <a:gd name="T8" fmla="*/ 6 w 28"/>
                <a:gd name="T9" fmla="*/ 4 h 22"/>
                <a:gd name="T10" fmla="*/ 5 w 28"/>
                <a:gd name="T11" fmla="*/ 1 h 22"/>
                <a:gd name="T12" fmla="*/ 16 w 28"/>
                <a:gd name="T13" fmla="*/ 2 h 22"/>
                <a:gd name="T14" fmla="*/ 25 w 28"/>
                <a:gd name="T15" fmla="*/ 3 h 22"/>
                <a:gd name="T16" fmla="*/ 23 w 28"/>
                <a:gd name="T17" fmla="*/ 8 h 22"/>
                <a:gd name="T18" fmla="*/ 19 w 28"/>
                <a:gd name="T19" fmla="*/ 13 h 22"/>
                <a:gd name="T20" fmla="*/ 12 w 28"/>
                <a:gd name="T21" fmla="*/ 13 h 22"/>
                <a:gd name="T22" fmla="*/ 10 w 28"/>
                <a:gd name="T23" fmla="*/ 14 h 22"/>
                <a:gd name="T24" fmla="*/ 11 w 28"/>
                <a:gd name="T25" fmla="*/ 17 h 22"/>
                <a:gd name="T26" fmla="*/ 7 w 28"/>
                <a:gd name="T27" fmla="*/ 22 h 22"/>
                <a:gd name="T28" fmla="*/ 7 w 28"/>
                <a:gd name="T29"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 h="22">
                  <a:moveTo>
                    <a:pt x="7" y="22"/>
                  </a:moveTo>
                  <a:cubicBezTo>
                    <a:pt x="5" y="21"/>
                    <a:pt x="3" y="21"/>
                    <a:pt x="3" y="19"/>
                  </a:cubicBezTo>
                  <a:cubicBezTo>
                    <a:pt x="3" y="16"/>
                    <a:pt x="0" y="14"/>
                    <a:pt x="1" y="11"/>
                  </a:cubicBezTo>
                  <a:cubicBezTo>
                    <a:pt x="1" y="9"/>
                    <a:pt x="0" y="6"/>
                    <a:pt x="1" y="4"/>
                  </a:cubicBezTo>
                  <a:cubicBezTo>
                    <a:pt x="2" y="4"/>
                    <a:pt x="6" y="5"/>
                    <a:pt x="6" y="4"/>
                  </a:cubicBezTo>
                  <a:cubicBezTo>
                    <a:pt x="6" y="3"/>
                    <a:pt x="0" y="3"/>
                    <a:pt x="5" y="1"/>
                  </a:cubicBezTo>
                  <a:cubicBezTo>
                    <a:pt x="9" y="0"/>
                    <a:pt x="12" y="1"/>
                    <a:pt x="16" y="2"/>
                  </a:cubicBezTo>
                  <a:cubicBezTo>
                    <a:pt x="19" y="2"/>
                    <a:pt x="22" y="2"/>
                    <a:pt x="25" y="3"/>
                  </a:cubicBezTo>
                  <a:cubicBezTo>
                    <a:pt x="28" y="4"/>
                    <a:pt x="25" y="6"/>
                    <a:pt x="23" y="8"/>
                  </a:cubicBezTo>
                  <a:cubicBezTo>
                    <a:pt x="22" y="10"/>
                    <a:pt x="21" y="12"/>
                    <a:pt x="19" y="13"/>
                  </a:cubicBezTo>
                  <a:cubicBezTo>
                    <a:pt x="18" y="15"/>
                    <a:pt x="14" y="13"/>
                    <a:pt x="12" y="13"/>
                  </a:cubicBezTo>
                  <a:cubicBezTo>
                    <a:pt x="12" y="13"/>
                    <a:pt x="9" y="13"/>
                    <a:pt x="10" y="14"/>
                  </a:cubicBezTo>
                  <a:cubicBezTo>
                    <a:pt x="10" y="15"/>
                    <a:pt x="12" y="15"/>
                    <a:pt x="11" y="17"/>
                  </a:cubicBezTo>
                  <a:cubicBezTo>
                    <a:pt x="10" y="17"/>
                    <a:pt x="8" y="22"/>
                    <a:pt x="7" y="22"/>
                  </a:cubicBezTo>
                  <a:cubicBezTo>
                    <a:pt x="5" y="21"/>
                    <a:pt x="8" y="22"/>
                    <a:pt x="7" y="2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84" name="Freeform 576"/>
            <p:cNvSpPr>
              <a:spLocks/>
            </p:cNvSpPr>
            <p:nvPr/>
          </p:nvSpPr>
          <p:spPr bwMode="auto">
            <a:xfrm>
              <a:off x="5834282" y="4675944"/>
              <a:ext cx="503230" cy="308457"/>
            </a:xfrm>
            <a:custGeom>
              <a:avLst/>
              <a:gdLst>
                <a:gd name="T0" fmla="*/ 52 w 54"/>
                <a:gd name="T1" fmla="*/ 10 h 33"/>
                <a:gd name="T2" fmla="*/ 45 w 54"/>
                <a:gd name="T3" fmla="*/ 4 h 33"/>
                <a:gd name="T4" fmla="*/ 41 w 54"/>
                <a:gd name="T5" fmla="*/ 3 h 33"/>
                <a:gd name="T6" fmla="*/ 35 w 54"/>
                <a:gd name="T7" fmla="*/ 4 h 33"/>
                <a:gd name="T8" fmla="*/ 32 w 54"/>
                <a:gd name="T9" fmla="*/ 3 h 33"/>
                <a:gd name="T10" fmla="*/ 27 w 54"/>
                <a:gd name="T11" fmla="*/ 1 h 33"/>
                <a:gd name="T12" fmla="*/ 20 w 54"/>
                <a:gd name="T13" fmla="*/ 0 h 33"/>
                <a:gd name="T14" fmla="*/ 11 w 54"/>
                <a:gd name="T15" fmla="*/ 1 h 33"/>
                <a:gd name="T16" fmla="*/ 8 w 54"/>
                <a:gd name="T17" fmla="*/ 3 h 33"/>
                <a:gd name="T18" fmla="*/ 7 w 54"/>
                <a:gd name="T19" fmla="*/ 11 h 33"/>
                <a:gd name="T20" fmla="*/ 7 w 54"/>
                <a:gd name="T21" fmla="*/ 15 h 33"/>
                <a:gd name="T22" fmla="*/ 4 w 54"/>
                <a:gd name="T23" fmla="*/ 18 h 33"/>
                <a:gd name="T24" fmla="*/ 0 w 54"/>
                <a:gd name="T25" fmla="*/ 24 h 33"/>
                <a:gd name="T26" fmla="*/ 7 w 54"/>
                <a:gd name="T27" fmla="*/ 26 h 33"/>
                <a:gd name="T28" fmla="*/ 15 w 54"/>
                <a:gd name="T29" fmla="*/ 32 h 33"/>
                <a:gd name="T30" fmla="*/ 19 w 54"/>
                <a:gd name="T31" fmla="*/ 30 h 33"/>
                <a:gd name="T32" fmla="*/ 25 w 54"/>
                <a:gd name="T33" fmla="*/ 29 h 33"/>
                <a:gd name="T34" fmla="*/ 28 w 54"/>
                <a:gd name="T35" fmla="*/ 26 h 33"/>
                <a:gd name="T36" fmla="*/ 31 w 54"/>
                <a:gd name="T37" fmla="*/ 21 h 33"/>
                <a:gd name="T38" fmla="*/ 37 w 54"/>
                <a:gd name="T39" fmla="*/ 17 h 33"/>
                <a:gd name="T40" fmla="*/ 46 w 54"/>
                <a:gd name="T41" fmla="*/ 13 h 33"/>
                <a:gd name="T42" fmla="*/ 52 w 54"/>
                <a:gd name="T43" fmla="*/ 10 h 33"/>
                <a:gd name="T44" fmla="*/ 52 w 54"/>
                <a:gd name="T45" fmla="*/ 1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4" h="33">
                  <a:moveTo>
                    <a:pt x="52" y="10"/>
                  </a:moveTo>
                  <a:cubicBezTo>
                    <a:pt x="50" y="8"/>
                    <a:pt x="48" y="6"/>
                    <a:pt x="45" y="4"/>
                  </a:cubicBezTo>
                  <a:cubicBezTo>
                    <a:pt x="44" y="4"/>
                    <a:pt x="42" y="3"/>
                    <a:pt x="41" y="3"/>
                  </a:cubicBezTo>
                  <a:cubicBezTo>
                    <a:pt x="38" y="2"/>
                    <a:pt x="37" y="3"/>
                    <a:pt x="35" y="4"/>
                  </a:cubicBezTo>
                  <a:cubicBezTo>
                    <a:pt x="34" y="4"/>
                    <a:pt x="33" y="3"/>
                    <a:pt x="32" y="3"/>
                  </a:cubicBezTo>
                  <a:cubicBezTo>
                    <a:pt x="31" y="2"/>
                    <a:pt x="29" y="2"/>
                    <a:pt x="27" y="1"/>
                  </a:cubicBezTo>
                  <a:cubicBezTo>
                    <a:pt x="25" y="1"/>
                    <a:pt x="22" y="0"/>
                    <a:pt x="20" y="0"/>
                  </a:cubicBezTo>
                  <a:cubicBezTo>
                    <a:pt x="17" y="0"/>
                    <a:pt x="14" y="1"/>
                    <a:pt x="11" y="1"/>
                  </a:cubicBezTo>
                  <a:cubicBezTo>
                    <a:pt x="9" y="2"/>
                    <a:pt x="6" y="1"/>
                    <a:pt x="8" y="3"/>
                  </a:cubicBezTo>
                  <a:cubicBezTo>
                    <a:pt x="10" y="7"/>
                    <a:pt x="10" y="8"/>
                    <a:pt x="7" y="11"/>
                  </a:cubicBezTo>
                  <a:cubicBezTo>
                    <a:pt x="5" y="13"/>
                    <a:pt x="7" y="14"/>
                    <a:pt x="7" y="15"/>
                  </a:cubicBezTo>
                  <a:cubicBezTo>
                    <a:pt x="6" y="16"/>
                    <a:pt x="4" y="16"/>
                    <a:pt x="4" y="18"/>
                  </a:cubicBezTo>
                  <a:cubicBezTo>
                    <a:pt x="3" y="20"/>
                    <a:pt x="1" y="22"/>
                    <a:pt x="0" y="24"/>
                  </a:cubicBezTo>
                  <a:cubicBezTo>
                    <a:pt x="0" y="25"/>
                    <a:pt x="6" y="26"/>
                    <a:pt x="7" y="26"/>
                  </a:cubicBezTo>
                  <a:cubicBezTo>
                    <a:pt x="10" y="28"/>
                    <a:pt x="12" y="32"/>
                    <a:pt x="15" y="32"/>
                  </a:cubicBezTo>
                  <a:cubicBezTo>
                    <a:pt x="16" y="33"/>
                    <a:pt x="18" y="31"/>
                    <a:pt x="19" y="30"/>
                  </a:cubicBezTo>
                  <a:cubicBezTo>
                    <a:pt x="21" y="29"/>
                    <a:pt x="23" y="30"/>
                    <a:pt x="25" y="29"/>
                  </a:cubicBezTo>
                  <a:cubicBezTo>
                    <a:pt x="27" y="29"/>
                    <a:pt x="27" y="28"/>
                    <a:pt x="28" y="26"/>
                  </a:cubicBezTo>
                  <a:cubicBezTo>
                    <a:pt x="28" y="24"/>
                    <a:pt x="28" y="23"/>
                    <a:pt x="31" y="21"/>
                  </a:cubicBezTo>
                  <a:cubicBezTo>
                    <a:pt x="33" y="20"/>
                    <a:pt x="34" y="18"/>
                    <a:pt x="37" y="17"/>
                  </a:cubicBezTo>
                  <a:cubicBezTo>
                    <a:pt x="40" y="15"/>
                    <a:pt x="43" y="14"/>
                    <a:pt x="46" y="13"/>
                  </a:cubicBezTo>
                  <a:cubicBezTo>
                    <a:pt x="46" y="13"/>
                    <a:pt x="53" y="10"/>
                    <a:pt x="52" y="10"/>
                  </a:cubicBezTo>
                  <a:cubicBezTo>
                    <a:pt x="51" y="9"/>
                    <a:pt x="54" y="11"/>
                    <a:pt x="52" y="1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85" name="Freeform 577"/>
            <p:cNvSpPr>
              <a:spLocks/>
            </p:cNvSpPr>
            <p:nvPr/>
          </p:nvSpPr>
          <p:spPr bwMode="auto">
            <a:xfrm>
              <a:off x="6811227" y="4588868"/>
              <a:ext cx="67884" cy="38373"/>
            </a:xfrm>
            <a:custGeom>
              <a:avLst/>
              <a:gdLst>
                <a:gd name="T0" fmla="*/ 4 w 7"/>
                <a:gd name="T1" fmla="*/ 4 h 4"/>
                <a:gd name="T2" fmla="*/ 1 w 7"/>
                <a:gd name="T3" fmla="*/ 3 h 4"/>
                <a:gd name="T4" fmla="*/ 3 w 7"/>
                <a:gd name="T5" fmla="*/ 0 h 4"/>
                <a:gd name="T6" fmla="*/ 4 w 7"/>
                <a:gd name="T7" fmla="*/ 4 h 4"/>
                <a:gd name="T8" fmla="*/ 4 w 7"/>
                <a:gd name="T9" fmla="*/ 4 h 4"/>
              </a:gdLst>
              <a:ahLst/>
              <a:cxnLst>
                <a:cxn ang="0">
                  <a:pos x="T0" y="T1"/>
                </a:cxn>
                <a:cxn ang="0">
                  <a:pos x="T2" y="T3"/>
                </a:cxn>
                <a:cxn ang="0">
                  <a:pos x="T4" y="T5"/>
                </a:cxn>
                <a:cxn ang="0">
                  <a:pos x="T6" y="T7"/>
                </a:cxn>
                <a:cxn ang="0">
                  <a:pos x="T8" y="T9"/>
                </a:cxn>
              </a:cxnLst>
              <a:rect l="0" t="0" r="r" b="b"/>
              <a:pathLst>
                <a:path w="7" h="4">
                  <a:moveTo>
                    <a:pt x="4" y="4"/>
                  </a:moveTo>
                  <a:cubicBezTo>
                    <a:pt x="3" y="4"/>
                    <a:pt x="1" y="4"/>
                    <a:pt x="1" y="3"/>
                  </a:cubicBezTo>
                  <a:cubicBezTo>
                    <a:pt x="0" y="2"/>
                    <a:pt x="3" y="0"/>
                    <a:pt x="3" y="0"/>
                  </a:cubicBezTo>
                  <a:cubicBezTo>
                    <a:pt x="6" y="0"/>
                    <a:pt x="7" y="4"/>
                    <a:pt x="4" y="4"/>
                  </a:cubicBezTo>
                  <a:cubicBezTo>
                    <a:pt x="1" y="3"/>
                    <a:pt x="6" y="4"/>
                    <a:pt x="4"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86" name="Freeform 578"/>
            <p:cNvSpPr>
              <a:spLocks/>
            </p:cNvSpPr>
            <p:nvPr/>
          </p:nvSpPr>
          <p:spPr bwMode="auto">
            <a:xfrm>
              <a:off x="6235686" y="4420619"/>
              <a:ext cx="559309" cy="264180"/>
            </a:xfrm>
            <a:custGeom>
              <a:avLst/>
              <a:gdLst>
                <a:gd name="T0" fmla="*/ 50 w 60"/>
                <a:gd name="T1" fmla="*/ 22 h 28"/>
                <a:gd name="T2" fmla="*/ 48 w 60"/>
                <a:gd name="T3" fmla="*/ 21 h 28"/>
                <a:gd name="T4" fmla="*/ 46 w 60"/>
                <a:gd name="T5" fmla="*/ 23 h 28"/>
                <a:gd name="T6" fmla="*/ 43 w 60"/>
                <a:gd name="T7" fmla="*/ 22 h 28"/>
                <a:gd name="T8" fmla="*/ 40 w 60"/>
                <a:gd name="T9" fmla="*/ 23 h 28"/>
                <a:gd name="T10" fmla="*/ 24 w 60"/>
                <a:gd name="T11" fmla="*/ 27 h 28"/>
                <a:gd name="T12" fmla="*/ 19 w 60"/>
                <a:gd name="T13" fmla="*/ 28 h 28"/>
                <a:gd name="T14" fmla="*/ 17 w 60"/>
                <a:gd name="T15" fmla="*/ 24 h 28"/>
                <a:gd name="T16" fmla="*/ 24 w 60"/>
                <a:gd name="T17" fmla="*/ 22 h 28"/>
                <a:gd name="T18" fmla="*/ 29 w 60"/>
                <a:gd name="T19" fmla="*/ 22 h 28"/>
                <a:gd name="T20" fmla="*/ 31 w 60"/>
                <a:gd name="T21" fmla="*/ 20 h 28"/>
                <a:gd name="T22" fmla="*/ 24 w 60"/>
                <a:gd name="T23" fmla="*/ 20 h 28"/>
                <a:gd name="T24" fmla="*/ 19 w 60"/>
                <a:gd name="T25" fmla="*/ 21 h 28"/>
                <a:gd name="T26" fmla="*/ 19 w 60"/>
                <a:gd name="T27" fmla="*/ 19 h 28"/>
                <a:gd name="T28" fmla="*/ 12 w 60"/>
                <a:gd name="T29" fmla="*/ 21 h 28"/>
                <a:gd name="T30" fmla="*/ 11 w 60"/>
                <a:gd name="T31" fmla="*/ 22 h 28"/>
                <a:gd name="T32" fmla="*/ 9 w 60"/>
                <a:gd name="T33" fmla="*/ 23 h 28"/>
                <a:gd name="T34" fmla="*/ 5 w 60"/>
                <a:gd name="T35" fmla="*/ 21 h 28"/>
                <a:gd name="T36" fmla="*/ 0 w 60"/>
                <a:gd name="T37" fmla="*/ 20 h 28"/>
                <a:gd name="T38" fmla="*/ 4 w 60"/>
                <a:gd name="T39" fmla="*/ 18 h 28"/>
                <a:gd name="T40" fmla="*/ 9 w 60"/>
                <a:gd name="T41" fmla="*/ 17 h 28"/>
                <a:gd name="T42" fmla="*/ 11 w 60"/>
                <a:gd name="T43" fmla="*/ 16 h 28"/>
                <a:gd name="T44" fmla="*/ 5 w 60"/>
                <a:gd name="T45" fmla="*/ 16 h 28"/>
                <a:gd name="T46" fmla="*/ 4 w 60"/>
                <a:gd name="T47" fmla="*/ 14 h 28"/>
                <a:gd name="T48" fmla="*/ 12 w 60"/>
                <a:gd name="T49" fmla="*/ 13 h 28"/>
                <a:gd name="T50" fmla="*/ 4 w 60"/>
                <a:gd name="T51" fmla="*/ 12 h 28"/>
                <a:gd name="T52" fmla="*/ 13 w 60"/>
                <a:gd name="T53" fmla="*/ 10 h 28"/>
                <a:gd name="T54" fmla="*/ 9 w 60"/>
                <a:gd name="T55" fmla="*/ 8 h 28"/>
                <a:gd name="T56" fmla="*/ 14 w 60"/>
                <a:gd name="T57" fmla="*/ 6 h 28"/>
                <a:gd name="T58" fmla="*/ 17 w 60"/>
                <a:gd name="T59" fmla="*/ 10 h 28"/>
                <a:gd name="T60" fmla="*/ 25 w 60"/>
                <a:gd name="T61" fmla="*/ 11 h 28"/>
                <a:gd name="T62" fmla="*/ 29 w 60"/>
                <a:gd name="T63" fmla="*/ 14 h 28"/>
                <a:gd name="T64" fmla="*/ 32 w 60"/>
                <a:gd name="T65" fmla="*/ 17 h 28"/>
                <a:gd name="T66" fmla="*/ 39 w 60"/>
                <a:gd name="T67" fmla="*/ 16 h 28"/>
                <a:gd name="T68" fmla="*/ 37 w 60"/>
                <a:gd name="T69" fmla="*/ 13 h 28"/>
                <a:gd name="T70" fmla="*/ 38 w 60"/>
                <a:gd name="T71" fmla="*/ 9 h 28"/>
                <a:gd name="T72" fmla="*/ 36 w 60"/>
                <a:gd name="T73" fmla="*/ 8 h 28"/>
                <a:gd name="T74" fmla="*/ 38 w 60"/>
                <a:gd name="T75" fmla="*/ 5 h 28"/>
                <a:gd name="T76" fmla="*/ 43 w 60"/>
                <a:gd name="T77" fmla="*/ 3 h 28"/>
                <a:gd name="T78" fmla="*/ 44 w 60"/>
                <a:gd name="T79" fmla="*/ 7 h 28"/>
                <a:gd name="T80" fmla="*/ 45 w 60"/>
                <a:gd name="T81" fmla="*/ 9 h 28"/>
                <a:gd name="T82" fmla="*/ 44 w 60"/>
                <a:gd name="T83" fmla="*/ 10 h 28"/>
                <a:gd name="T84" fmla="*/ 47 w 60"/>
                <a:gd name="T85" fmla="*/ 11 h 28"/>
                <a:gd name="T86" fmla="*/ 51 w 60"/>
                <a:gd name="T87" fmla="*/ 14 h 28"/>
                <a:gd name="T88" fmla="*/ 53 w 60"/>
                <a:gd name="T89" fmla="*/ 13 h 28"/>
                <a:gd name="T90" fmla="*/ 57 w 60"/>
                <a:gd name="T91" fmla="*/ 12 h 28"/>
                <a:gd name="T92" fmla="*/ 59 w 60"/>
                <a:gd name="T93" fmla="*/ 15 h 28"/>
                <a:gd name="T94" fmla="*/ 58 w 60"/>
                <a:gd name="T95" fmla="*/ 20 h 28"/>
                <a:gd name="T96" fmla="*/ 50 w 60"/>
                <a:gd name="T97" fmla="*/ 22 h 28"/>
                <a:gd name="T98" fmla="*/ 50 w 60"/>
                <a:gd name="T99" fmla="*/ 22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0" h="28">
                  <a:moveTo>
                    <a:pt x="50" y="22"/>
                  </a:moveTo>
                  <a:cubicBezTo>
                    <a:pt x="49" y="22"/>
                    <a:pt x="49" y="21"/>
                    <a:pt x="48" y="21"/>
                  </a:cubicBezTo>
                  <a:cubicBezTo>
                    <a:pt x="48" y="21"/>
                    <a:pt x="46" y="22"/>
                    <a:pt x="46" y="23"/>
                  </a:cubicBezTo>
                  <a:cubicBezTo>
                    <a:pt x="45" y="23"/>
                    <a:pt x="44" y="23"/>
                    <a:pt x="43" y="22"/>
                  </a:cubicBezTo>
                  <a:cubicBezTo>
                    <a:pt x="42" y="22"/>
                    <a:pt x="41" y="22"/>
                    <a:pt x="40" y="23"/>
                  </a:cubicBezTo>
                  <a:cubicBezTo>
                    <a:pt x="35" y="25"/>
                    <a:pt x="30" y="26"/>
                    <a:pt x="24" y="27"/>
                  </a:cubicBezTo>
                  <a:cubicBezTo>
                    <a:pt x="23" y="27"/>
                    <a:pt x="20" y="28"/>
                    <a:pt x="19" y="28"/>
                  </a:cubicBezTo>
                  <a:cubicBezTo>
                    <a:pt x="17" y="27"/>
                    <a:pt x="13" y="26"/>
                    <a:pt x="17" y="24"/>
                  </a:cubicBezTo>
                  <a:cubicBezTo>
                    <a:pt x="19" y="24"/>
                    <a:pt x="22" y="22"/>
                    <a:pt x="24" y="22"/>
                  </a:cubicBezTo>
                  <a:cubicBezTo>
                    <a:pt x="26" y="22"/>
                    <a:pt x="28" y="22"/>
                    <a:pt x="29" y="22"/>
                  </a:cubicBezTo>
                  <a:cubicBezTo>
                    <a:pt x="29" y="22"/>
                    <a:pt x="32" y="20"/>
                    <a:pt x="31" y="20"/>
                  </a:cubicBezTo>
                  <a:cubicBezTo>
                    <a:pt x="30" y="19"/>
                    <a:pt x="25" y="20"/>
                    <a:pt x="24" y="20"/>
                  </a:cubicBezTo>
                  <a:cubicBezTo>
                    <a:pt x="22" y="21"/>
                    <a:pt x="21" y="21"/>
                    <a:pt x="19" y="21"/>
                  </a:cubicBezTo>
                  <a:cubicBezTo>
                    <a:pt x="17" y="21"/>
                    <a:pt x="19" y="20"/>
                    <a:pt x="19" y="19"/>
                  </a:cubicBezTo>
                  <a:cubicBezTo>
                    <a:pt x="19" y="16"/>
                    <a:pt x="13" y="21"/>
                    <a:pt x="12" y="21"/>
                  </a:cubicBezTo>
                  <a:cubicBezTo>
                    <a:pt x="12" y="21"/>
                    <a:pt x="11" y="22"/>
                    <a:pt x="11" y="22"/>
                  </a:cubicBezTo>
                  <a:cubicBezTo>
                    <a:pt x="9" y="20"/>
                    <a:pt x="9" y="22"/>
                    <a:pt x="9" y="23"/>
                  </a:cubicBezTo>
                  <a:cubicBezTo>
                    <a:pt x="9" y="23"/>
                    <a:pt x="6" y="21"/>
                    <a:pt x="5" y="21"/>
                  </a:cubicBezTo>
                  <a:cubicBezTo>
                    <a:pt x="4" y="21"/>
                    <a:pt x="0" y="22"/>
                    <a:pt x="0" y="20"/>
                  </a:cubicBezTo>
                  <a:cubicBezTo>
                    <a:pt x="0" y="18"/>
                    <a:pt x="2" y="19"/>
                    <a:pt x="4" y="18"/>
                  </a:cubicBezTo>
                  <a:cubicBezTo>
                    <a:pt x="6" y="18"/>
                    <a:pt x="8" y="18"/>
                    <a:pt x="9" y="17"/>
                  </a:cubicBezTo>
                  <a:cubicBezTo>
                    <a:pt x="9" y="17"/>
                    <a:pt x="12" y="16"/>
                    <a:pt x="11" y="16"/>
                  </a:cubicBezTo>
                  <a:cubicBezTo>
                    <a:pt x="9" y="15"/>
                    <a:pt x="6" y="16"/>
                    <a:pt x="5" y="16"/>
                  </a:cubicBezTo>
                  <a:cubicBezTo>
                    <a:pt x="2" y="16"/>
                    <a:pt x="0" y="14"/>
                    <a:pt x="4" y="14"/>
                  </a:cubicBezTo>
                  <a:cubicBezTo>
                    <a:pt x="6" y="14"/>
                    <a:pt x="10" y="13"/>
                    <a:pt x="12" y="13"/>
                  </a:cubicBezTo>
                  <a:cubicBezTo>
                    <a:pt x="11" y="13"/>
                    <a:pt x="4" y="14"/>
                    <a:pt x="4" y="12"/>
                  </a:cubicBezTo>
                  <a:cubicBezTo>
                    <a:pt x="3" y="10"/>
                    <a:pt x="12" y="11"/>
                    <a:pt x="13" y="10"/>
                  </a:cubicBezTo>
                  <a:cubicBezTo>
                    <a:pt x="13" y="10"/>
                    <a:pt x="9" y="9"/>
                    <a:pt x="9" y="8"/>
                  </a:cubicBezTo>
                  <a:cubicBezTo>
                    <a:pt x="8" y="7"/>
                    <a:pt x="14" y="6"/>
                    <a:pt x="14" y="6"/>
                  </a:cubicBezTo>
                  <a:cubicBezTo>
                    <a:pt x="17" y="6"/>
                    <a:pt x="15" y="10"/>
                    <a:pt x="17" y="10"/>
                  </a:cubicBezTo>
                  <a:cubicBezTo>
                    <a:pt x="20" y="10"/>
                    <a:pt x="22" y="10"/>
                    <a:pt x="25" y="11"/>
                  </a:cubicBezTo>
                  <a:cubicBezTo>
                    <a:pt x="26" y="12"/>
                    <a:pt x="28" y="13"/>
                    <a:pt x="29" y="14"/>
                  </a:cubicBezTo>
                  <a:cubicBezTo>
                    <a:pt x="31" y="16"/>
                    <a:pt x="30" y="17"/>
                    <a:pt x="32" y="17"/>
                  </a:cubicBezTo>
                  <a:cubicBezTo>
                    <a:pt x="35" y="17"/>
                    <a:pt x="37" y="17"/>
                    <a:pt x="39" y="16"/>
                  </a:cubicBezTo>
                  <a:cubicBezTo>
                    <a:pt x="43" y="15"/>
                    <a:pt x="37" y="14"/>
                    <a:pt x="37" y="13"/>
                  </a:cubicBezTo>
                  <a:cubicBezTo>
                    <a:pt x="37" y="13"/>
                    <a:pt x="45" y="12"/>
                    <a:pt x="38" y="9"/>
                  </a:cubicBezTo>
                  <a:cubicBezTo>
                    <a:pt x="37" y="9"/>
                    <a:pt x="35" y="9"/>
                    <a:pt x="36" y="8"/>
                  </a:cubicBezTo>
                  <a:cubicBezTo>
                    <a:pt x="37" y="7"/>
                    <a:pt x="38" y="6"/>
                    <a:pt x="38" y="5"/>
                  </a:cubicBezTo>
                  <a:cubicBezTo>
                    <a:pt x="39" y="4"/>
                    <a:pt x="43" y="0"/>
                    <a:pt x="43" y="3"/>
                  </a:cubicBezTo>
                  <a:cubicBezTo>
                    <a:pt x="43" y="4"/>
                    <a:pt x="44" y="5"/>
                    <a:pt x="44" y="7"/>
                  </a:cubicBezTo>
                  <a:cubicBezTo>
                    <a:pt x="45" y="7"/>
                    <a:pt x="45" y="8"/>
                    <a:pt x="45" y="9"/>
                  </a:cubicBezTo>
                  <a:cubicBezTo>
                    <a:pt x="46" y="10"/>
                    <a:pt x="44" y="9"/>
                    <a:pt x="44" y="10"/>
                  </a:cubicBezTo>
                  <a:cubicBezTo>
                    <a:pt x="44" y="12"/>
                    <a:pt x="47" y="10"/>
                    <a:pt x="47" y="11"/>
                  </a:cubicBezTo>
                  <a:cubicBezTo>
                    <a:pt x="47" y="13"/>
                    <a:pt x="50" y="14"/>
                    <a:pt x="51" y="14"/>
                  </a:cubicBezTo>
                  <a:cubicBezTo>
                    <a:pt x="53" y="14"/>
                    <a:pt x="53" y="15"/>
                    <a:pt x="53" y="13"/>
                  </a:cubicBezTo>
                  <a:cubicBezTo>
                    <a:pt x="53" y="11"/>
                    <a:pt x="55" y="11"/>
                    <a:pt x="57" y="12"/>
                  </a:cubicBezTo>
                  <a:cubicBezTo>
                    <a:pt x="58" y="12"/>
                    <a:pt x="60" y="14"/>
                    <a:pt x="59" y="15"/>
                  </a:cubicBezTo>
                  <a:cubicBezTo>
                    <a:pt x="59" y="16"/>
                    <a:pt x="58" y="19"/>
                    <a:pt x="58" y="20"/>
                  </a:cubicBezTo>
                  <a:cubicBezTo>
                    <a:pt x="57" y="21"/>
                    <a:pt x="51" y="22"/>
                    <a:pt x="50" y="22"/>
                  </a:cubicBezTo>
                  <a:cubicBezTo>
                    <a:pt x="48" y="21"/>
                    <a:pt x="51" y="22"/>
                    <a:pt x="50" y="2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87" name="Freeform 579"/>
            <p:cNvSpPr>
              <a:spLocks/>
            </p:cNvSpPr>
            <p:nvPr/>
          </p:nvSpPr>
          <p:spPr bwMode="auto">
            <a:xfrm>
              <a:off x="6139763" y="4525405"/>
              <a:ext cx="95923" cy="63463"/>
            </a:xfrm>
            <a:custGeom>
              <a:avLst/>
              <a:gdLst>
                <a:gd name="T0" fmla="*/ 9 w 10"/>
                <a:gd name="T1" fmla="*/ 1 h 7"/>
                <a:gd name="T2" fmla="*/ 0 w 10"/>
                <a:gd name="T3" fmla="*/ 5 h 7"/>
                <a:gd name="T4" fmla="*/ 6 w 10"/>
                <a:gd name="T5" fmla="*/ 5 h 7"/>
                <a:gd name="T6" fmla="*/ 9 w 10"/>
                <a:gd name="T7" fmla="*/ 1 h 7"/>
                <a:gd name="T8" fmla="*/ 9 w 10"/>
                <a:gd name="T9" fmla="*/ 1 h 7"/>
              </a:gdLst>
              <a:ahLst/>
              <a:cxnLst>
                <a:cxn ang="0">
                  <a:pos x="T0" y="T1"/>
                </a:cxn>
                <a:cxn ang="0">
                  <a:pos x="T2" y="T3"/>
                </a:cxn>
                <a:cxn ang="0">
                  <a:pos x="T4" y="T5"/>
                </a:cxn>
                <a:cxn ang="0">
                  <a:pos x="T6" y="T7"/>
                </a:cxn>
                <a:cxn ang="0">
                  <a:pos x="T8" y="T9"/>
                </a:cxn>
              </a:cxnLst>
              <a:rect l="0" t="0" r="r" b="b"/>
              <a:pathLst>
                <a:path w="10" h="7">
                  <a:moveTo>
                    <a:pt x="9" y="1"/>
                  </a:moveTo>
                  <a:cubicBezTo>
                    <a:pt x="8" y="1"/>
                    <a:pt x="0" y="5"/>
                    <a:pt x="0" y="5"/>
                  </a:cubicBezTo>
                  <a:cubicBezTo>
                    <a:pt x="2" y="6"/>
                    <a:pt x="5" y="7"/>
                    <a:pt x="6" y="5"/>
                  </a:cubicBezTo>
                  <a:cubicBezTo>
                    <a:pt x="7" y="4"/>
                    <a:pt x="9" y="0"/>
                    <a:pt x="9" y="1"/>
                  </a:cubicBezTo>
                  <a:cubicBezTo>
                    <a:pt x="7" y="1"/>
                    <a:pt x="10" y="0"/>
                    <a:pt x="9"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88" name="Freeform 580"/>
            <p:cNvSpPr>
              <a:spLocks/>
            </p:cNvSpPr>
            <p:nvPr/>
          </p:nvSpPr>
          <p:spPr bwMode="auto">
            <a:xfrm>
              <a:off x="5974479" y="4385198"/>
              <a:ext cx="343849" cy="159394"/>
            </a:xfrm>
            <a:custGeom>
              <a:avLst/>
              <a:gdLst>
                <a:gd name="T0" fmla="*/ 30 w 37"/>
                <a:gd name="T1" fmla="*/ 12 h 17"/>
                <a:gd name="T2" fmla="*/ 27 w 37"/>
                <a:gd name="T3" fmla="*/ 13 h 17"/>
                <a:gd name="T4" fmla="*/ 26 w 37"/>
                <a:gd name="T5" fmla="*/ 10 h 17"/>
                <a:gd name="T6" fmla="*/ 23 w 37"/>
                <a:gd name="T7" fmla="*/ 8 h 17"/>
                <a:gd name="T8" fmla="*/ 22 w 37"/>
                <a:gd name="T9" fmla="*/ 10 h 17"/>
                <a:gd name="T10" fmla="*/ 21 w 37"/>
                <a:gd name="T11" fmla="*/ 9 h 17"/>
                <a:gd name="T12" fmla="*/ 20 w 37"/>
                <a:gd name="T13" fmla="*/ 13 h 17"/>
                <a:gd name="T14" fmla="*/ 17 w 37"/>
                <a:gd name="T15" fmla="*/ 14 h 17"/>
                <a:gd name="T16" fmla="*/ 16 w 37"/>
                <a:gd name="T17" fmla="*/ 16 h 17"/>
                <a:gd name="T18" fmla="*/ 12 w 37"/>
                <a:gd name="T19" fmla="*/ 17 h 17"/>
                <a:gd name="T20" fmla="*/ 10 w 37"/>
                <a:gd name="T21" fmla="*/ 15 h 17"/>
                <a:gd name="T22" fmla="*/ 5 w 37"/>
                <a:gd name="T23" fmla="*/ 16 h 17"/>
                <a:gd name="T24" fmla="*/ 1 w 37"/>
                <a:gd name="T25" fmla="*/ 17 h 17"/>
                <a:gd name="T26" fmla="*/ 2 w 37"/>
                <a:gd name="T27" fmla="*/ 13 h 17"/>
                <a:gd name="T28" fmla="*/ 0 w 37"/>
                <a:gd name="T29" fmla="*/ 14 h 17"/>
                <a:gd name="T30" fmla="*/ 6 w 37"/>
                <a:gd name="T31" fmla="*/ 12 h 17"/>
                <a:gd name="T32" fmla="*/ 9 w 37"/>
                <a:gd name="T33" fmla="*/ 10 h 17"/>
                <a:gd name="T34" fmla="*/ 13 w 37"/>
                <a:gd name="T35" fmla="*/ 7 h 17"/>
                <a:gd name="T36" fmla="*/ 18 w 37"/>
                <a:gd name="T37" fmla="*/ 3 h 17"/>
                <a:gd name="T38" fmla="*/ 24 w 37"/>
                <a:gd name="T39" fmla="*/ 3 h 17"/>
                <a:gd name="T40" fmla="*/ 30 w 37"/>
                <a:gd name="T41" fmla="*/ 3 h 17"/>
                <a:gd name="T42" fmla="*/ 32 w 37"/>
                <a:gd name="T43" fmla="*/ 0 h 17"/>
                <a:gd name="T44" fmla="*/ 36 w 37"/>
                <a:gd name="T45" fmla="*/ 2 h 17"/>
                <a:gd name="T46" fmla="*/ 34 w 37"/>
                <a:gd name="T47" fmla="*/ 4 h 17"/>
                <a:gd name="T48" fmla="*/ 34 w 37"/>
                <a:gd name="T49" fmla="*/ 7 h 17"/>
                <a:gd name="T50" fmla="*/ 35 w 37"/>
                <a:gd name="T51" fmla="*/ 9 h 17"/>
                <a:gd name="T52" fmla="*/ 31 w 37"/>
                <a:gd name="T53" fmla="*/ 10 h 17"/>
                <a:gd name="T54" fmla="*/ 30 w 37"/>
                <a:gd name="T55" fmla="*/ 12 h 17"/>
                <a:gd name="T56" fmla="*/ 30 w 37"/>
                <a:gd name="T57" fmla="*/ 1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7" h="17">
                  <a:moveTo>
                    <a:pt x="30" y="12"/>
                  </a:moveTo>
                  <a:cubicBezTo>
                    <a:pt x="29" y="13"/>
                    <a:pt x="27" y="13"/>
                    <a:pt x="27" y="13"/>
                  </a:cubicBezTo>
                  <a:cubicBezTo>
                    <a:pt x="24" y="13"/>
                    <a:pt x="25" y="11"/>
                    <a:pt x="26" y="10"/>
                  </a:cubicBezTo>
                  <a:cubicBezTo>
                    <a:pt x="27" y="8"/>
                    <a:pt x="24" y="7"/>
                    <a:pt x="23" y="8"/>
                  </a:cubicBezTo>
                  <a:cubicBezTo>
                    <a:pt x="23" y="9"/>
                    <a:pt x="23" y="10"/>
                    <a:pt x="22" y="10"/>
                  </a:cubicBezTo>
                  <a:cubicBezTo>
                    <a:pt x="22" y="10"/>
                    <a:pt x="21" y="10"/>
                    <a:pt x="21" y="9"/>
                  </a:cubicBezTo>
                  <a:cubicBezTo>
                    <a:pt x="20" y="10"/>
                    <a:pt x="21" y="12"/>
                    <a:pt x="20" y="13"/>
                  </a:cubicBezTo>
                  <a:cubicBezTo>
                    <a:pt x="19" y="15"/>
                    <a:pt x="18" y="13"/>
                    <a:pt x="17" y="14"/>
                  </a:cubicBezTo>
                  <a:cubicBezTo>
                    <a:pt x="16" y="14"/>
                    <a:pt x="17" y="16"/>
                    <a:pt x="16" y="16"/>
                  </a:cubicBezTo>
                  <a:cubicBezTo>
                    <a:pt x="16" y="17"/>
                    <a:pt x="13" y="17"/>
                    <a:pt x="12" y="17"/>
                  </a:cubicBezTo>
                  <a:cubicBezTo>
                    <a:pt x="11" y="16"/>
                    <a:pt x="11" y="14"/>
                    <a:pt x="10" y="15"/>
                  </a:cubicBezTo>
                  <a:cubicBezTo>
                    <a:pt x="8" y="16"/>
                    <a:pt x="7" y="16"/>
                    <a:pt x="5" y="16"/>
                  </a:cubicBezTo>
                  <a:cubicBezTo>
                    <a:pt x="4" y="16"/>
                    <a:pt x="2" y="17"/>
                    <a:pt x="1" y="17"/>
                  </a:cubicBezTo>
                  <a:cubicBezTo>
                    <a:pt x="0" y="17"/>
                    <a:pt x="3" y="14"/>
                    <a:pt x="2" y="13"/>
                  </a:cubicBezTo>
                  <a:cubicBezTo>
                    <a:pt x="2" y="13"/>
                    <a:pt x="1" y="14"/>
                    <a:pt x="0" y="14"/>
                  </a:cubicBezTo>
                  <a:cubicBezTo>
                    <a:pt x="0" y="13"/>
                    <a:pt x="5" y="12"/>
                    <a:pt x="6" y="12"/>
                  </a:cubicBezTo>
                  <a:cubicBezTo>
                    <a:pt x="8" y="12"/>
                    <a:pt x="8" y="11"/>
                    <a:pt x="9" y="10"/>
                  </a:cubicBezTo>
                  <a:cubicBezTo>
                    <a:pt x="11" y="8"/>
                    <a:pt x="12" y="8"/>
                    <a:pt x="13" y="7"/>
                  </a:cubicBezTo>
                  <a:cubicBezTo>
                    <a:pt x="15" y="5"/>
                    <a:pt x="16" y="3"/>
                    <a:pt x="18" y="3"/>
                  </a:cubicBezTo>
                  <a:cubicBezTo>
                    <a:pt x="20" y="2"/>
                    <a:pt x="22" y="2"/>
                    <a:pt x="24" y="3"/>
                  </a:cubicBezTo>
                  <a:cubicBezTo>
                    <a:pt x="26" y="3"/>
                    <a:pt x="29" y="4"/>
                    <a:pt x="30" y="3"/>
                  </a:cubicBezTo>
                  <a:cubicBezTo>
                    <a:pt x="31" y="2"/>
                    <a:pt x="30" y="0"/>
                    <a:pt x="32" y="0"/>
                  </a:cubicBezTo>
                  <a:cubicBezTo>
                    <a:pt x="32" y="0"/>
                    <a:pt x="36" y="1"/>
                    <a:pt x="36" y="2"/>
                  </a:cubicBezTo>
                  <a:cubicBezTo>
                    <a:pt x="37" y="2"/>
                    <a:pt x="34" y="3"/>
                    <a:pt x="34" y="4"/>
                  </a:cubicBezTo>
                  <a:cubicBezTo>
                    <a:pt x="34" y="5"/>
                    <a:pt x="37" y="6"/>
                    <a:pt x="34" y="7"/>
                  </a:cubicBezTo>
                  <a:cubicBezTo>
                    <a:pt x="33" y="8"/>
                    <a:pt x="36" y="9"/>
                    <a:pt x="35" y="9"/>
                  </a:cubicBezTo>
                  <a:cubicBezTo>
                    <a:pt x="33" y="10"/>
                    <a:pt x="32" y="10"/>
                    <a:pt x="31" y="10"/>
                  </a:cubicBezTo>
                  <a:cubicBezTo>
                    <a:pt x="31" y="11"/>
                    <a:pt x="31" y="11"/>
                    <a:pt x="30" y="12"/>
                  </a:cubicBezTo>
                  <a:cubicBezTo>
                    <a:pt x="29" y="13"/>
                    <a:pt x="31" y="11"/>
                    <a:pt x="30" y="1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89" name="Freeform 581"/>
            <p:cNvSpPr>
              <a:spLocks/>
            </p:cNvSpPr>
            <p:nvPr/>
          </p:nvSpPr>
          <p:spPr bwMode="auto">
            <a:xfrm>
              <a:off x="6346367" y="4448660"/>
              <a:ext cx="73787" cy="19187"/>
            </a:xfrm>
            <a:custGeom>
              <a:avLst/>
              <a:gdLst>
                <a:gd name="T0" fmla="*/ 6 w 8"/>
                <a:gd name="T1" fmla="*/ 2 h 2"/>
                <a:gd name="T2" fmla="*/ 3 w 8"/>
                <a:gd name="T3" fmla="*/ 0 h 2"/>
                <a:gd name="T4" fmla="*/ 6 w 8"/>
                <a:gd name="T5" fmla="*/ 2 h 2"/>
              </a:gdLst>
              <a:ahLst/>
              <a:cxnLst>
                <a:cxn ang="0">
                  <a:pos x="T0" y="T1"/>
                </a:cxn>
                <a:cxn ang="0">
                  <a:pos x="T2" y="T3"/>
                </a:cxn>
                <a:cxn ang="0">
                  <a:pos x="T4" y="T5"/>
                </a:cxn>
              </a:cxnLst>
              <a:rect l="0" t="0" r="r" b="b"/>
              <a:pathLst>
                <a:path w="8" h="2">
                  <a:moveTo>
                    <a:pt x="6" y="2"/>
                  </a:moveTo>
                  <a:cubicBezTo>
                    <a:pt x="4" y="2"/>
                    <a:pt x="0" y="1"/>
                    <a:pt x="3" y="0"/>
                  </a:cubicBezTo>
                  <a:cubicBezTo>
                    <a:pt x="5" y="0"/>
                    <a:pt x="8" y="2"/>
                    <a:pt x="6"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90" name="Freeform 582"/>
            <p:cNvSpPr>
              <a:spLocks/>
            </p:cNvSpPr>
            <p:nvPr/>
          </p:nvSpPr>
          <p:spPr bwMode="auto">
            <a:xfrm>
              <a:off x="6409824" y="4318784"/>
              <a:ext cx="197750" cy="91504"/>
            </a:xfrm>
            <a:custGeom>
              <a:avLst/>
              <a:gdLst>
                <a:gd name="T0" fmla="*/ 7 w 21"/>
                <a:gd name="T1" fmla="*/ 9 h 10"/>
                <a:gd name="T2" fmla="*/ 2 w 21"/>
                <a:gd name="T3" fmla="*/ 4 h 10"/>
                <a:gd name="T4" fmla="*/ 9 w 21"/>
                <a:gd name="T5" fmla="*/ 2 h 10"/>
                <a:gd name="T6" fmla="*/ 17 w 21"/>
                <a:gd name="T7" fmla="*/ 0 h 10"/>
                <a:gd name="T8" fmla="*/ 19 w 21"/>
                <a:gd name="T9" fmla="*/ 2 h 10"/>
                <a:gd name="T10" fmla="*/ 14 w 21"/>
                <a:gd name="T11" fmla="*/ 4 h 10"/>
                <a:gd name="T12" fmla="*/ 15 w 21"/>
                <a:gd name="T13" fmla="*/ 7 h 10"/>
                <a:gd name="T14" fmla="*/ 7 w 21"/>
                <a:gd name="T15" fmla="*/ 9 h 10"/>
                <a:gd name="T16" fmla="*/ 7 w 21"/>
                <a:gd name="T17" fmla="*/ 9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10">
                  <a:moveTo>
                    <a:pt x="7" y="9"/>
                  </a:moveTo>
                  <a:cubicBezTo>
                    <a:pt x="6" y="9"/>
                    <a:pt x="0" y="6"/>
                    <a:pt x="2" y="4"/>
                  </a:cubicBezTo>
                  <a:cubicBezTo>
                    <a:pt x="4" y="2"/>
                    <a:pt x="7" y="2"/>
                    <a:pt x="9" y="2"/>
                  </a:cubicBezTo>
                  <a:cubicBezTo>
                    <a:pt x="12" y="1"/>
                    <a:pt x="15" y="0"/>
                    <a:pt x="17" y="0"/>
                  </a:cubicBezTo>
                  <a:cubicBezTo>
                    <a:pt x="18" y="0"/>
                    <a:pt x="21" y="1"/>
                    <a:pt x="19" y="2"/>
                  </a:cubicBezTo>
                  <a:cubicBezTo>
                    <a:pt x="18" y="3"/>
                    <a:pt x="15" y="2"/>
                    <a:pt x="14" y="4"/>
                  </a:cubicBezTo>
                  <a:cubicBezTo>
                    <a:pt x="14" y="4"/>
                    <a:pt x="19" y="6"/>
                    <a:pt x="15" y="7"/>
                  </a:cubicBezTo>
                  <a:cubicBezTo>
                    <a:pt x="13" y="8"/>
                    <a:pt x="10" y="10"/>
                    <a:pt x="7" y="9"/>
                  </a:cubicBezTo>
                  <a:cubicBezTo>
                    <a:pt x="5" y="9"/>
                    <a:pt x="9" y="10"/>
                    <a:pt x="7" y="9"/>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91" name="Freeform 583"/>
            <p:cNvSpPr>
              <a:spLocks/>
            </p:cNvSpPr>
            <p:nvPr/>
          </p:nvSpPr>
          <p:spPr bwMode="auto">
            <a:xfrm>
              <a:off x="6327182" y="4337971"/>
              <a:ext cx="73787" cy="38373"/>
            </a:xfrm>
            <a:custGeom>
              <a:avLst/>
              <a:gdLst>
                <a:gd name="T0" fmla="*/ 6 w 8"/>
                <a:gd name="T1" fmla="*/ 4 h 4"/>
                <a:gd name="T2" fmla="*/ 3 w 8"/>
                <a:gd name="T3" fmla="*/ 0 h 4"/>
                <a:gd name="T4" fmla="*/ 6 w 8"/>
                <a:gd name="T5" fmla="*/ 4 h 4"/>
              </a:gdLst>
              <a:ahLst/>
              <a:cxnLst>
                <a:cxn ang="0">
                  <a:pos x="T0" y="T1"/>
                </a:cxn>
                <a:cxn ang="0">
                  <a:pos x="T2" y="T3"/>
                </a:cxn>
                <a:cxn ang="0">
                  <a:pos x="T4" y="T5"/>
                </a:cxn>
              </a:cxnLst>
              <a:rect l="0" t="0" r="r" b="b"/>
              <a:pathLst>
                <a:path w="8" h="4">
                  <a:moveTo>
                    <a:pt x="6" y="4"/>
                  </a:moveTo>
                  <a:cubicBezTo>
                    <a:pt x="4" y="4"/>
                    <a:pt x="0" y="0"/>
                    <a:pt x="3" y="0"/>
                  </a:cubicBezTo>
                  <a:cubicBezTo>
                    <a:pt x="6" y="0"/>
                    <a:pt x="8" y="3"/>
                    <a:pt x="6"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92" name="Freeform 584"/>
            <p:cNvSpPr>
              <a:spLocks/>
            </p:cNvSpPr>
            <p:nvPr/>
          </p:nvSpPr>
          <p:spPr bwMode="auto">
            <a:xfrm>
              <a:off x="6429009" y="4250894"/>
              <a:ext cx="197750" cy="67890"/>
            </a:xfrm>
            <a:custGeom>
              <a:avLst/>
              <a:gdLst>
                <a:gd name="T0" fmla="*/ 1 w 21"/>
                <a:gd name="T1" fmla="*/ 5 h 7"/>
                <a:gd name="T2" fmla="*/ 4 w 21"/>
                <a:gd name="T3" fmla="*/ 4 h 7"/>
                <a:gd name="T4" fmla="*/ 9 w 21"/>
                <a:gd name="T5" fmla="*/ 1 h 7"/>
                <a:gd name="T6" fmla="*/ 18 w 21"/>
                <a:gd name="T7" fmla="*/ 3 h 7"/>
                <a:gd name="T8" fmla="*/ 11 w 21"/>
                <a:gd name="T9" fmla="*/ 6 h 7"/>
                <a:gd name="T10" fmla="*/ 6 w 21"/>
                <a:gd name="T11" fmla="*/ 6 h 7"/>
                <a:gd name="T12" fmla="*/ 1 w 21"/>
                <a:gd name="T13" fmla="*/ 5 h 7"/>
                <a:gd name="T14" fmla="*/ 1 w 21"/>
                <a:gd name="T15" fmla="*/ 5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7">
                  <a:moveTo>
                    <a:pt x="1" y="5"/>
                  </a:moveTo>
                  <a:cubicBezTo>
                    <a:pt x="0" y="5"/>
                    <a:pt x="3" y="4"/>
                    <a:pt x="4" y="4"/>
                  </a:cubicBezTo>
                  <a:cubicBezTo>
                    <a:pt x="6" y="3"/>
                    <a:pt x="7" y="2"/>
                    <a:pt x="9" y="1"/>
                  </a:cubicBezTo>
                  <a:cubicBezTo>
                    <a:pt x="12" y="0"/>
                    <a:pt x="15" y="1"/>
                    <a:pt x="18" y="3"/>
                  </a:cubicBezTo>
                  <a:cubicBezTo>
                    <a:pt x="21" y="6"/>
                    <a:pt x="12" y="6"/>
                    <a:pt x="11" y="6"/>
                  </a:cubicBezTo>
                  <a:cubicBezTo>
                    <a:pt x="9" y="6"/>
                    <a:pt x="8" y="7"/>
                    <a:pt x="6" y="6"/>
                  </a:cubicBezTo>
                  <a:cubicBezTo>
                    <a:pt x="4" y="5"/>
                    <a:pt x="2" y="6"/>
                    <a:pt x="1" y="5"/>
                  </a:cubicBezTo>
                  <a:cubicBezTo>
                    <a:pt x="0" y="4"/>
                    <a:pt x="2" y="6"/>
                    <a:pt x="1" y="5"/>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93" name="Freeform 585"/>
            <p:cNvSpPr>
              <a:spLocks/>
            </p:cNvSpPr>
            <p:nvPr/>
          </p:nvSpPr>
          <p:spPr bwMode="auto">
            <a:xfrm>
              <a:off x="6907151" y="4448660"/>
              <a:ext cx="261207" cy="178580"/>
            </a:xfrm>
            <a:custGeom>
              <a:avLst/>
              <a:gdLst>
                <a:gd name="T0" fmla="*/ 22 w 28"/>
                <a:gd name="T1" fmla="*/ 19 h 19"/>
                <a:gd name="T2" fmla="*/ 15 w 28"/>
                <a:gd name="T3" fmla="*/ 19 h 19"/>
                <a:gd name="T4" fmla="*/ 15 w 28"/>
                <a:gd name="T5" fmla="*/ 17 h 19"/>
                <a:gd name="T6" fmla="*/ 12 w 28"/>
                <a:gd name="T7" fmla="*/ 15 h 19"/>
                <a:gd name="T8" fmla="*/ 17 w 28"/>
                <a:gd name="T9" fmla="*/ 13 h 19"/>
                <a:gd name="T10" fmla="*/ 16 w 28"/>
                <a:gd name="T11" fmla="*/ 12 h 19"/>
                <a:gd name="T12" fmla="*/ 9 w 28"/>
                <a:gd name="T13" fmla="*/ 13 h 19"/>
                <a:gd name="T14" fmla="*/ 2 w 28"/>
                <a:gd name="T15" fmla="*/ 13 h 19"/>
                <a:gd name="T16" fmla="*/ 1 w 28"/>
                <a:gd name="T17" fmla="*/ 12 h 19"/>
                <a:gd name="T18" fmla="*/ 7 w 28"/>
                <a:gd name="T19" fmla="*/ 10 h 19"/>
                <a:gd name="T20" fmla="*/ 4 w 28"/>
                <a:gd name="T21" fmla="*/ 8 h 19"/>
                <a:gd name="T22" fmla="*/ 7 w 28"/>
                <a:gd name="T23" fmla="*/ 6 h 19"/>
                <a:gd name="T24" fmla="*/ 3 w 28"/>
                <a:gd name="T25" fmla="*/ 6 h 19"/>
                <a:gd name="T26" fmla="*/ 7 w 28"/>
                <a:gd name="T27" fmla="*/ 4 h 19"/>
                <a:gd name="T28" fmla="*/ 13 w 28"/>
                <a:gd name="T29" fmla="*/ 8 h 19"/>
                <a:gd name="T30" fmla="*/ 16 w 28"/>
                <a:gd name="T31" fmla="*/ 9 h 19"/>
                <a:gd name="T32" fmla="*/ 13 w 28"/>
                <a:gd name="T33" fmla="*/ 7 h 19"/>
                <a:gd name="T34" fmla="*/ 14 w 28"/>
                <a:gd name="T35" fmla="*/ 5 h 19"/>
                <a:gd name="T36" fmla="*/ 11 w 28"/>
                <a:gd name="T37" fmla="*/ 4 h 19"/>
                <a:gd name="T38" fmla="*/ 11 w 28"/>
                <a:gd name="T39" fmla="*/ 2 h 19"/>
                <a:gd name="T40" fmla="*/ 7 w 28"/>
                <a:gd name="T41" fmla="*/ 3 h 19"/>
                <a:gd name="T42" fmla="*/ 13 w 28"/>
                <a:gd name="T43" fmla="*/ 1 h 19"/>
                <a:gd name="T44" fmla="*/ 12 w 28"/>
                <a:gd name="T45" fmla="*/ 2 h 19"/>
                <a:gd name="T46" fmla="*/ 15 w 28"/>
                <a:gd name="T47" fmla="*/ 3 h 19"/>
                <a:gd name="T48" fmla="*/ 21 w 28"/>
                <a:gd name="T49" fmla="*/ 2 h 19"/>
                <a:gd name="T50" fmla="*/ 26 w 28"/>
                <a:gd name="T51" fmla="*/ 8 h 19"/>
                <a:gd name="T52" fmla="*/ 27 w 28"/>
                <a:gd name="T53" fmla="*/ 12 h 19"/>
                <a:gd name="T54" fmla="*/ 26 w 28"/>
                <a:gd name="T55" fmla="*/ 14 h 19"/>
                <a:gd name="T56" fmla="*/ 26 w 28"/>
                <a:gd name="T57" fmla="*/ 17 h 19"/>
                <a:gd name="T58" fmla="*/ 22 w 28"/>
                <a:gd name="T59"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 h="19">
                  <a:moveTo>
                    <a:pt x="22" y="19"/>
                  </a:moveTo>
                  <a:cubicBezTo>
                    <a:pt x="20" y="19"/>
                    <a:pt x="17" y="19"/>
                    <a:pt x="15" y="19"/>
                  </a:cubicBezTo>
                  <a:cubicBezTo>
                    <a:pt x="12" y="19"/>
                    <a:pt x="15" y="18"/>
                    <a:pt x="15" y="17"/>
                  </a:cubicBezTo>
                  <a:cubicBezTo>
                    <a:pt x="16" y="16"/>
                    <a:pt x="11" y="16"/>
                    <a:pt x="12" y="15"/>
                  </a:cubicBezTo>
                  <a:cubicBezTo>
                    <a:pt x="13" y="14"/>
                    <a:pt x="15" y="13"/>
                    <a:pt x="17" y="13"/>
                  </a:cubicBezTo>
                  <a:cubicBezTo>
                    <a:pt x="18" y="12"/>
                    <a:pt x="17" y="12"/>
                    <a:pt x="16" y="12"/>
                  </a:cubicBezTo>
                  <a:cubicBezTo>
                    <a:pt x="14" y="11"/>
                    <a:pt x="12" y="12"/>
                    <a:pt x="9" y="13"/>
                  </a:cubicBezTo>
                  <a:cubicBezTo>
                    <a:pt x="7" y="13"/>
                    <a:pt x="5" y="13"/>
                    <a:pt x="2" y="13"/>
                  </a:cubicBezTo>
                  <a:cubicBezTo>
                    <a:pt x="2" y="14"/>
                    <a:pt x="0" y="14"/>
                    <a:pt x="1" y="12"/>
                  </a:cubicBezTo>
                  <a:cubicBezTo>
                    <a:pt x="3" y="10"/>
                    <a:pt x="5" y="11"/>
                    <a:pt x="7" y="10"/>
                  </a:cubicBezTo>
                  <a:cubicBezTo>
                    <a:pt x="11" y="9"/>
                    <a:pt x="4" y="9"/>
                    <a:pt x="4" y="8"/>
                  </a:cubicBezTo>
                  <a:cubicBezTo>
                    <a:pt x="3" y="8"/>
                    <a:pt x="7" y="6"/>
                    <a:pt x="7" y="6"/>
                  </a:cubicBezTo>
                  <a:cubicBezTo>
                    <a:pt x="7" y="6"/>
                    <a:pt x="4" y="6"/>
                    <a:pt x="3" y="6"/>
                  </a:cubicBezTo>
                  <a:cubicBezTo>
                    <a:pt x="3" y="5"/>
                    <a:pt x="6" y="4"/>
                    <a:pt x="7" y="4"/>
                  </a:cubicBezTo>
                  <a:cubicBezTo>
                    <a:pt x="9" y="4"/>
                    <a:pt x="11" y="7"/>
                    <a:pt x="13" y="8"/>
                  </a:cubicBezTo>
                  <a:cubicBezTo>
                    <a:pt x="14" y="8"/>
                    <a:pt x="15" y="10"/>
                    <a:pt x="16" y="9"/>
                  </a:cubicBezTo>
                  <a:cubicBezTo>
                    <a:pt x="19" y="7"/>
                    <a:pt x="13" y="7"/>
                    <a:pt x="13" y="7"/>
                  </a:cubicBezTo>
                  <a:cubicBezTo>
                    <a:pt x="14" y="7"/>
                    <a:pt x="18" y="6"/>
                    <a:pt x="14" y="5"/>
                  </a:cubicBezTo>
                  <a:cubicBezTo>
                    <a:pt x="13" y="5"/>
                    <a:pt x="12" y="5"/>
                    <a:pt x="11" y="4"/>
                  </a:cubicBezTo>
                  <a:cubicBezTo>
                    <a:pt x="9" y="3"/>
                    <a:pt x="11" y="3"/>
                    <a:pt x="11" y="2"/>
                  </a:cubicBezTo>
                  <a:cubicBezTo>
                    <a:pt x="10" y="2"/>
                    <a:pt x="7" y="3"/>
                    <a:pt x="7" y="3"/>
                  </a:cubicBezTo>
                  <a:cubicBezTo>
                    <a:pt x="6" y="2"/>
                    <a:pt x="13" y="1"/>
                    <a:pt x="13" y="1"/>
                  </a:cubicBezTo>
                  <a:cubicBezTo>
                    <a:pt x="13" y="1"/>
                    <a:pt x="12" y="2"/>
                    <a:pt x="12" y="2"/>
                  </a:cubicBezTo>
                  <a:cubicBezTo>
                    <a:pt x="11" y="3"/>
                    <a:pt x="14" y="3"/>
                    <a:pt x="15" y="3"/>
                  </a:cubicBezTo>
                  <a:cubicBezTo>
                    <a:pt x="18" y="4"/>
                    <a:pt x="19" y="4"/>
                    <a:pt x="21" y="2"/>
                  </a:cubicBezTo>
                  <a:cubicBezTo>
                    <a:pt x="24" y="0"/>
                    <a:pt x="27" y="6"/>
                    <a:pt x="26" y="8"/>
                  </a:cubicBezTo>
                  <a:cubicBezTo>
                    <a:pt x="26" y="10"/>
                    <a:pt x="26" y="11"/>
                    <a:pt x="27" y="12"/>
                  </a:cubicBezTo>
                  <a:cubicBezTo>
                    <a:pt x="28" y="14"/>
                    <a:pt x="28" y="15"/>
                    <a:pt x="26" y="14"/>
                  </a:cubicBezTo>
                  <a:cubicBezTo>
                    <a:pt x="24" y="12"/>
                    <a:pt x="25" y="16"/>
                    <a:pt x="26" y="17"/>
                  </a:cubicBezTo>
                  <a:cubicBezTo>
                    <a:pt x="27" y="18"/>
                    <a:pt x="23" y="19"/>
                    <a:pt x="22" y="19"/>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94" name="Freeform 586"/>
            <p:cNvSpPr>
              <a:spLocks/>
            </p:cNvSpPr>
            <p:nvPr/>
          </p:nvSpPr>
          <p:spPr bwMode="auto">
            <a:xfrm>
              <a:off x="6879112" y="4535737"/>
              <a:ext cx="82642" cy="25089"/>
            </a:xfrm>
            <a:custGeom>
              <a:avLst/>
              <a:gdLst>
                <a:gd name="T0" fmla="*/ 1 w 9"/>
                <a:gd name="T1" fmla="*/ 3 h 3"/>
                <a:gd name="T2" fmla="*/ 7 w 9"/>
                <a:gd name="T3" fmla="*/ 0 h 3"/>
                <a:gd name="T4" fmla="*/ 1 w 9"/>
                <a:gd name="T5" fmla="*/ 3 h 3"/>
              </a:gdLst>
              <a:ahLst/>
              <a:cxnLst>
                <a:cxn ang="0">
                  <a:pos x="T0" y="T1"/>
                </a:cxn>
                <a:cxn ang="0">
                  <a:pos x="T2" y="T3"/>
                </a:cxn>
                <a:cxn ang="0">
                  <a:pos x="T4" y="T5"/>
                </a:cxn>
              </a:cxnLst>
              <a:rect l="0" t="0" r="r" b="b"/>
              <a:pathLst>
                <a:path w="9" h="3">
                  <a:moveTo>
                    <a:pt x="1" y="3"/>
                  </a:moveTo>
                  <a:cubicBezTo>
                    <a:pt x="4" y="2"/>
                    <a:pt x="9" y="0"/>
                    <a:pt x="7" y="0"/>
                  </a:cubicBezTo>
                  <a:cubicBezTo>
                    <a:pt x="4" y="0"/>
                    <a:pt x="0" y="3"/>
                    <a:pt x="1" y="3"/>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95" name="Freeform 587"/>
            <p:cNvSpPr>
              <a:spLocks/>
            </p:cNvSpPr>
            <p:nvPr/>
          </p:nvSpPr>
          <p:spPr bwMode="auto">
            <a:xfrm>
              <a:off x="6859927" y="4525405"/>
              <a:ext cx="75263" cy="19187"/>
            </a:xfrm>
            <a:custGeom>
              <a:avLst/>
              <a:gdLst>
                <a:gd name="T0" fmla="*/ 1 w 8"/>
                <a:gd name="T1" fmla="*/ 2 h 2"/>
                <a:gd name="T2" fmla="*/ 6 w 8"/>
                <a:gd name="T3" fmla="*/ 0 h 2"/>
                <a:gd name="T4" fmla="*/ 1 w 8"/>
                <a:gd name="T5" fmla="*/ 2 h 2"/>
              </a:gdLst>
              <a:ahLst/>
              <a:cxnLst>
                <a:cxn ang="0">
                  <a:pos x="T0" y="T1"/>
                </a:cxn>
                <a:cxn ang="0">
                  <a:pos x="T2" y="T3"/>
                </a:cxn>
                <a:cxn ang="0">
                  <a:pos x="T4" y="T5"/>
                </a:cxn>
              </a:cxnLst>
              <a:rect l="0" t="0" r="r" b="b"/>
              <a:pathLst>
                <a:path w="8" h="2">
                  <a:moveTo>
                    <a:pt x="1" y="2"/>
                  </a:moveTo>
                  <a:cubicBezTo>
                    <a:pt x="0" y="2"/>
                    <a:pt x="4" y="0"/>
                    <a:pt x="6" y="0"/>
                  </a:cubicBezTo>
                  <a:cubicBezTo>
                    <a:pt x="8" y="0"/>
                    <a:pt x="4" y="2"/>
                    <a:pt x="1"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96" name="Freeform 588"/>
            <p:cNvSpPr>
              <a:spLocks/>
            </p:cNvSpPr>
            <p:nvPr/>
          </p:nvSpPr>
          <p:spPr bwMode="auto">
            <a:xfrm>
              <a:off x="6821558" y="4497364"/>
              <a:ext cx="95923" cy="47228"/>
            </a:xfrm>
            <a:custGeom>
              <a:avLst/>
              <a:gdLst>
                <a:gd name="T0" fmla="*/ 2 w 10"/>
                <a:gd name="T1" fmla="*/ 3 h 5"/>
                <a:gd name="T2" fmla="*/ 10 w 10"/>
                <a:gd name="T3" fmla="*/ 1 h 5"/>
                <a:gd name="T4" fmla="*/ 2 w 10"/>
                <a:gd name="T5" fmla="*/ 3 h 5"/>
              </a:gdLst>
              <a:ahLst/>
              <a:cxnLst>
                <a:cxn ang="0">
                  <a:pos x="T0" y="T1"/>
                </a:cxn>
                <a:cxn ang="0">
                  <a:pos x="T2" y="T3"/>
                </a:cxn>
                <a:cxn ang="0">
                  <a:pos x="T4" y="T5"/>
                </a:cxn>
              </a:cxnLst>
              <a:rect l="0" t="0" r="r" b="b"/>
              <a:pathLst>
                <a:path w="10" h="5">
                  <a:moveTo>
                    <a:pt x="2" y="3"/>
                  </a:moveTo>
                  <a:cubicBezTo>
                    <a:pt x="0" y="2"/>
                    <a:pt x="10" y="0"/>
                    <a:pt x="10" y="1"/>
                  </a:cubicBezTo>
                  <a:cubicBezTo>
                    <a:pt x="10" y="2"/>
                    <a:pt x="6" y="5"/>
                    <a:pt x="2" y="3"/>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97" name="Freeform 589"/>
            <p:cNvSpPr>
              <a:spLocks/>
            </p:cNvSpPr>
            <p:nvPr/>
          </p:nvSpPr>
          <p:spPr bwMode="auto">
            <a:xfrm>
              <a:off x="6830412" y="4458992"/>
              <a:ext cx="67884" cy="47228"/>
            </a:xfrm>
            <a:custGeom>
              <a:avLst/>
              <a:gdLst>
                <a:gd name="T0" fmla="*/ 1 w 7"/>
                <a:gd name="T1" fmla="*/ 5 h 5"/>
                <a:gd name="T2" fmla="*/ 0 w 7"/>
                <a:gd name="T3" fmla="*/ 1 h 5"/>
                <a:gd name="T4" fmla="*/ 4 w 7"/>
                <a:gd name="T5" fmla="*/ 2 h 5"/>
                <a:gd name="T6" fmla="*/ 7 w 7"/>
                <a:gd name="T7" fmla="*/ 4 h 5"/>
                <a:gd name="T8" fmla="*/ 1 w 7"/>
                <a:gd name="T9" fmla="*/ 5 h 5"/>
                <a:gd name="T10" fmla="*/ 1 w 7"/>
                <a:gd name="T11" fmla="*/ 5 h 5"/>
              </a:gdLst>
              <a:ahLst/>
              <a:cxnLst>
                <a:cxn ang="0">
                  <a:pos x="T0" y="T1"/>
                </a:cxn>
                <a:cxn ang="0">
                  <a:pos x="T2" y="T3"/>
                </a:cxn>
                <a:cxn ang="0">
                  <a:pos x="T4" y="T5"/>
                </a:cxn>
                <a:cxn ang="0">
                  <a:pos x="T6" y="T7"/>
                </a:cxn>
                <a:cxn ang="0">
                  <a:pos x="T8" y="T9"/>
                </a:cxn>
                <a:cxn ang="0">
                  <a:pos x="T10" y="T11"/>
                </a:cxn>
              </a:cxnLst>
              <a:rect l="0" t="0" r="r" b="b"/>
              <a:pathLst>
                <a:path w="7" h="5">
                  <a:moveTo>
                    <a:pt x="1" y="5"/>
                  </a:moveTo>
                  <a:cubicBezTo>
                    <a:pt x="0" y="4"/>
                    <a:pt x="0" y="2"/>
                    <a:pt x="0" y="1"/>
                  </a:cubicBezTo>
                  <a:cubicBezTo>
                    <a:pt x="1" y="0"/>
                    <a:pt x="3" y="1"/>
                    <a:pt x="4" y="2"/>
                  </a:cubicBezTo>
                  <a:cubicBezTo>
                    <a:pt x="4" y="2"/>
                    <a:pt x="7" y="3"/>
                    <a:pt x="7" y="4"/>
                  </a:cubicBezTo>
                  <a:cubicBezTo>
                    <a:pt x="7" y="4"/>
                    <a:pt x="2" y="5"/>
                    <a:pt x="1" y="5"/>
                  </a:cubicBezTo>
                  <a:cubicBezTo>
                    <a:pt x="0" y="4"/>
                    <a:pt x="4" y="5"/>
                    <a:pt x="1" y="5"/>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98" name="Freeform 590"/>
            <p:cNvSpPr>
              <a:spLocks/>
            </p:cNvSpPr>
            <p:nvPr/>
          </p:nvSpPr>
          <p:spPr bwMode="auto">
            <a:xfrm>
              <a:off x="6738916" y="4346826"/>
              <a:ext cx="110681" cy="82649"/>
            </a:xfrm>
            <a:custGeom>
              <a:avLst/>
              <a:gdLst>
                <a:gd name="T0" fmla="*/ 8 w 12"/>
                <a:gd name="T1" fmla="*/ 8 h 9"/>
                <a:gd name="T2" fmla="*/ 3 w 12"/>
                <a:gd name="T3" fmla="*/ 1 h 9"/>
                <a:gd name="T4" fmla="*/ 8 w 12"/>
                <a:gd name="T5" fmla="*/ 8 h 9"/>
              </a:gdLst>
              <a:ahLst/>
              <a:cxnLst>
                <a:cxn ang="0">
                  <a:pos x="T0" y="T1"/>
                </a:cxn>
                <a:cxn ang="0">
                  <a:pos x="T2" y="T3"/>
                </a:cxn>
                <a:cxn ang="0">
                  <a:pos x="T4" y="T5"/>
                </a:cxn>
              </a:cxnLst>
              <a:rect l="0" t="0" r="r" b="b"/>
              <a:pathLst>
                <a:path w="12" h="9">
                  <a:moveTo>
                    <a:pt x="8" y="8"/>
                  </a:moveTo>
                  <a:cubicBezTo>
                    <a:pt x="6" y="9"/>
                    <a:pt x="0" y="0"/>
                    <a:pt x="3" y="1"/>
                  </a:cubicBezTo>
                  <a:cubicBezTo>
                    <a:pt x="6" y="3"/>
                    <a:pt x="12" y="8"/>
                    <a:pt x="8" y="8"/>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99" name="Freeform 591"/>
            <p:cNvSpPr>
              <a:spLocks/>
            </p:cNvSpPr>
            <p:nvPr/>
          </p:nvSpPr>
          <p:spPr bwMode="auto">
            <a:xfrm>
              <a:off x="6917481" y="4337971"/>
              <a:ext cx="82642" cy="28041"/>
            </a:xfrm>
            <a:custGeom>
              <a:avLst/>
              <a:gdLst>
                <a:gd name="T0" fmla="*/ 2 w 9"/>
                <a:gd name="T1" fmla="*/ 1 h 3"/>
                <a:gd name="T2" fmla="*/ 8 w 9"/>
                <a:gd name="T3" fmla="*/ 2 h 3"/>
                <a:gd name="T4" fmla="*/ 2 w 9"/>
                <a:gd name="T5" fmla="*/ 1 h 3"/>
              </a:gdLst>
              <a:ahLst/>
              <a:cxnLst>
                <a:cxn ang="0">
                  <a:pos x="T0" y="T1"/>
                </a:cxn>
                <a:cxn ang="0">
                  <a:pos x="T2" y="T3"/>
                </a:cxn>
                <a:cxn ang="0">
                  <a:pos x="T4" y="T5"/>
                </a:cxn>
              </a:cxnLst>
              <a:rect l="0" t="0" r="r" b="b"/>
              <a:pathLst>
                <a:path w="9" h="3">
                  <a:moveTo>
                    <a:pt x="2" y="1"/>
                  </a:moveTo>
                  <a:cubicBezTo>
                    <a:pt x="5" y="0"/>
                    <a:pt x="9" y="2"/>
                    <a:pt x="8" y="2"/>
                  </a:cubicBezTo>
                  <a:cubicBezTo>
                    <a:pt x="3" y="3"/>
                    <a:pt x="0" y="2"/>
                    <a:pt x="2"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00" name="Freeform 592"/>
            <p:cNvSpPr>
              <a:spLocks/>
            </p:cNvSpPr>
            <p:nvPr/>
          </p:nvSpPr>
          <p:spPr bwMode="auto">
            <a:xfrm>
              <a:off x="6758100" y="4187432"/>
              <a:ext cx="333519" cy="178579"/>
            </a:xfrm>
            <a:custGeom>
              <a:avLst/>
              <a:gdLst>
                <a:gd name="T0" fmla="*/ 28 w 36"/>
                <a:gd name="T1" fmla="*/ 17 h 19"/>
                <a:gd name="T2" fmla="*/ 27 w 36"/>
                <a:gd name="T3" fmla="*/ 15 h 19"/>
                <a:gd name="T4" fmla="*/ 22 w 36"/>
                <a:gd name="T5" fmla="*/ 13 h 19"/>
                <a:gd name="T6" fmla="*/ 14 w 36"/>
                <a:gd name="T7" fmla="*/ 14 h 19"/>
                <a:gd name="T8" fmla="*/ 18 w 36"/>
                <a:gd name="T9" fmla="*/ 12 h 19"/>
                <a:gd name="T10" fmla="*/ 8 w 36"/>
                <a:gd name="T11" fmla="*/ 12 h 19"/>
                <a:gd name="T12" fmla="*/ 13 w 36"/>
                <a:gd name="T13" fmla="*/ 10 h 19"/>
                <a:gd name="T14" fmla="*/ 12 w 36"/>
                <a:gd name="T15" fmla="*/ 9 h 19"/>
                <a:gd name="T16" fmla="*/ 13 w 36"/>
                <a:gd name="T17" fmla="*/ 8 h 19"/>
                <a:gd name="T18" fmla="*/ 11 w 36"/>
                <a:gd name="T19" fmla="*/ 8 h 19"/>
                <a:gd name="T20" fmla="*/ 10 w 36"/>
                <a:gd name="T21" fmla="*/ 6 h 19"/>
                <a:gd name="T22" fmla="*/ 6 w 36"/>
                <a:gd name="T23" fmla="*/ 6 h 19"/>
                <a:gd name="T24" fmla="*/ 3 w 36"/>
                <a:gd name="T25" fmla="*/ 5 h 19"/>
                <a:gd name="T26" fmla="*/ 9 w 36"/>
                <a:gd name="T27" fmla="*/ 2 h 19"/>
                <a:gd name="T28" fmla="*/ 16 w 36"/>
                <a:gd name="T29" fmla="*/ 1 h 19"/>
                <a:gd name="T30" fmla="*/ 18 w 36"/>
                <a:gd name="T31" fmla="*/ 5 h 19"/>
                <a:gd name="T32" fmla="*/ 22 w 36"/>
                <a:gd name="T33" fmla="*/ 4 h 19"/>
                <a:gd name="T34" fmla="*/ 25 w 36"/>
                <a:gd name="T35" fmla="*/ 7 h 19"/>
                <a:gd name="T36" fmla="*/ 30 w 36"/>
                <a:gd name="T37" fmla="*/ 7 h 19"/>
                <a:gd name="T38" fmla="*/ 33 w 36"/>
                <a:gd name="T39" fmla="*/ 12 h 19"/>
                <a:gd name="T40" fmla="*/ 34 w 36"/>
                <a:gd name="T41" fmla="*/ 16 h 19"/>
                <a:gd name="T42" fmla="*/ 28 w 36"/>
                <a:gd name="T43" fmla="*/ 17 h 19"/>
                <a:gd name="T44" fmla="*/ 28 w 36"/>
                <a:gd name="T45" fmla="*/ 17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6" h="19">
                  <a:moveTo>
                    <a:pt x="28" y="17"/>
                  </a:moveTo>
                  <a:cubicBezTo>
                    <a:pt x="27" y="17"/>
                    <a:pt x="27" y="16"/>
                    <a:pt x="27" y="15"/>
                  </a:cubicBezTo>
                  <a:cubicBezTo>
                    <a:pt x="26" y="14"/>
                    <a:pt x="23" y="13"/>
                    <a:pt x="22" y="13"/>
                  </a:cubicBezTo>
                  <a:cubicBezTo>
                    <a:pt x="21" y="13"/>
                    <a:pt x="14" y="15"/>
                    <a:pt x="14" y="14"/>
                  </a:cubicBezTo>
                  <a:cubicBezTo>
                    <a:pt x="14" y="14"/>
                    <a:pt x="18" y="12"/>
                    <a:pt x="18" y="12"/>
                  </a:cubicBezTo>
                  <a:cubicBezTo>
                    <a:pt x="15" y="11"/>
                    <a:pt x="11" y="14"/>
                    <a:pt x="8" y="12"/>
                  </a:cubicBezTo>
                  <a:cubicBezTo>
                    <a:pt x="2" y="9"/>
                    <a:pt x="13" y="10"/>
                    <a:pt x="13" y="10"/>
                  </a:cubicBezTo>
                  <a:cubicBezTo>
                    <a:pt x="13" y="10"/>
                    <a:pt x="12" y="9"/>
                    <a:pt x="12" y="9"/>
                  </a:cubicBezTo>
                  <a:cubicBezTo>
                    <a:pt x="12" y="9"/>
                    <a:pt x="13" y="8"/>
                    <a:pt x="13" y="8"/>
                  </a:cubicBezTo>
                  <a:cubicBezTo>
                    <a:pt x="14" y="7"/>
                    <a:pt x="11" y="8"/>
                    <a:pt x="11" y="8"/>
                  </a:cubicBezTo>
                  <a:cubicBezTo>
                    <a:pt x="10" y="7"/>
                    <a:pt x="12" y="6"/>
                    <a:pt x="10" y="6"/>
                  </a:cubicBezTo>
                  <a:cubicBezTo>
                    <a:pt x="9" y="6"/>
                    <a:pt x="7" y="7"/>
                    <a:pt x="6" y="6"/>
                  </a:cubicBezTo>
                  <a:cubicBezTo>
                    <a:pt x="6" y="5"/>
                    <a:pt x="4" y="6"/>
                    <a:pt x="3" y="5"/>
                  </a:cubicBezTo>
                  <a:cubicBezTo>
                    <a:pt x="0" y="0"/>
                    <a:pt x="7" y="2"/>
                    <a:pt x="9" y="2"/>
                  </a:cubicBezTo>
                  <a:cubicBezTo>
                    <a:pt x="11" y="1"/>
                    <a:pt x="14" y="0"/>
                    <a:pt x="16" y="1"/>
                  </a:cubicBezTo>
                  <a:cubicBezTo>
                    <a:pt x="19" y="2"/>
                    <a:pt x="14" y="7"/>
                    <a:pt x="18" y="5"/>
                  </a:cubicBezTo>
                  <a:cubicBezTo>
                    <a:pt x="19" y="5"/>
                    <a:pt x="21" y="3"/>
                    <a:pt x="22" y="4"/>
                  </a:cubicBezTo>
                  <a:cubicBezTo>
                    <a:pt x="23" y="5"/>
                    <a:pt x="24" y="7"/>
                    <a:pt x="25" y="7"/>
                  </a:cubicBezTo>
                  <a:cubicBezTo>
                    <a:pt x="26" y="7"/>
                    <a:pt x="29" y="6"/>
                    <a:pt x="30" y="7"/>
                  </a:cubicBezTo>
                  <a:cubicBezTo>
                    <a:pt x="32" y="8"/>
                    <a:pt x="32" y="11"/>
                    <a:pt x="33" y="12"/>
                  </a:cubicBezTo>
                  <a:cubicBezTo>
                    <a:pt x="34" y="14"/>
                    <a:pt x="36" y="15"/>
                    <a:pt x="34" y="16"/>
                  </a:cubicBezTo>
                  <a:cubicBezTo>
                    <a:pt x="33" y="18"/>
                    <a:pt x="30" y="18"/>
                    <a:pt x="28" y="17"/>
                  </a:cubicBezTo>
                  <a:cubicBezTo>
                    <a:pt x="27" y="16"/>
                    <a:pt x="31" y="19"/>
                    <a:pt x="28" y="17"/>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01" name="Freeform 593"/>
            <p:cNvSpPr>
              <a:spLocks/>
            </p:cNvSpPr>
            <p:nvPr/>
          </p:nvSpPr>
          <p:spPr bwMode="auto">
            <a:xfrm>
              <a:off x="7019308" y="4101832"/>
              <a:ext cx="101826" cy="47228"/>
            </a:xfrm>
            <a:custGeom>
              <a:avLst/>
              <a:gdLst>
                <a:gd name="T0" fmla="*/ 8 w 11"/>
                <a:gd name="T1" fmla="*/ 5 h 5"/>
                <a:gd name="T2" fmla="*/ 4 w 11"/>
                <a:gd name="T3" fmla="*/ 4 h 5"/>
                <a:gd name="T4" fmla="*/ 2 w 11"/>
                <a:gd name="T5" fmla="*/ 3 h 5"/>
                <a:gd name="T6" fmla="*/ 7 w 11"/>
                <a:gd name="T7" fmla="*/ 2 h 5"/>
                <a:gd name="T8" fmla="*/ 8 w 11"/>
                <a:gd name="T9" fmla="*/ 5 h 5"/>
              </a:gdLst>
              <a:ahLst/>
              <a:cxnLst>
                <a:cxn ang="0">
                  <a:pos x="T0" y="T1"/>
                </a:cxn>
                <a:cxn ang="0">
                  <a:pos x="T2" y="T3"/>
                </a:cxn>
                <a:cxn ang="0">
                  <a:pos x="T4" y="T5"/>
                </a:cxn>
                <a:cxn ang="0">
                  <a:pos x="T6" y="T7"/>
                </a:cxn>
                <a:cxn ang="0">
                  <a:pos x="T8" y="T9"/>
                </a:cxn>
              </a:cxnLst>
              <a:rect l="0" t="0" r="r" b="b"/>
              <a:pathLst>
                <a:path w="11" h="5">
                  <a:moveTo>
                    <a:pt x="8" y="5"/>
                  </a:moveTo>
                  <a:cubicBezTo>
                    <a:pt x="6" y="5"/>
                    <a:pt x="6" y="4"/>
                    <a:pt x="4" y="4"/>
                  </a:cubicBezTo>
                  <a:cubicBezTo>
                    <a:pt x="4" y="4"/>
                    <a:pt x="0" y="4"/>
                    <a:pt x="2" y="3"/>
                  </a:cubicBezTo>
                  <a:cubicBezTo>
                    <a:pt x="3" y="1"/>
                    <a:pt x="6" y="0"/>
                    <a:pt x="7" y="2"/>
                  </a:cubicBezTo>
                  <a:cubicBezTo>
                    <a:pt x="9" y="3"/>
                    <a:pt x="11" y="5"/>
                    <a:pt x="8" y="5"/>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02" name="Freeform 594"/>
            <p:cNvSpPr>
              <a:spLocks/>
            </p:cNvSpPr>
            <p:nvPr/>
          </p:nvSpPr>
          <p:spPr bwMode="auto">
            <a:xfrm>
              <a:off x="7101950" y="4250894"/>
              <a:ext cx="187420" cy="106262"/>
            </a:xfrm>
            <a:custGeom>
              <a:avLst/>
              <a:gdLst>
                <a:gd name="T0" fmla="*/ 8 w 20"/>
                <a:gd name="T1" fmla="*/ 7 h 11"/>
                <a:gd name="T2" fmla="*/ 3 w 20"/>
                <a:gd name="T3" fmla="*/ 5 h 11"/>
                <a:gd name="T4" fmla="*/ 4 w 20"/>
                <a:gd name="T5" fmla="*/ 3 h 11"/>
                <a:gd name="T6" fmla="*/ 1 w 20"/>
                <a:gd name="T7" fmla="*/ 1 h 11"/>
                <a:gd name="T8" fmla="*/ 6 w 20"/>
                <a:gd name="T9" fmla="*/ 1 h 11"/>
                <a:gd name="T10" fmla="*/ 12 w 20"/>
                <a:gd name="T11" fmla="*/ 3 h 11"/>
                <a:gd name="T12" fmla="*/ 16 w 20"/>
                <a:gd name="T13" fmla="*/ 3 h 11"/>
                <a:gd name="T14" fmla="*/ 19 w 20"/>
                <a:gd name="T15" fmla="*/ 4 h 11"/>
                <a:gd name="T16" fmla="*/ 18 w 20"/>
                <a:gd name="T17" fmla="*/ 8 h 11"/>
                <a:gd name="T18" fmla="*/ 15 w 20"/>
                <a:gd name="T19" fmla="*/ 10 h 11"/>
                <a:gd name="T20" fmla="*/ 9 w 20"/>
                <a:gd name="T21" fmla="*/ 11 h 11"/>
                <a:gd name="T22" fmla="*/ 4 w 20"/>
                <a:gd name="T23" fmla="*/ 8 h 11"/>
                <a:gd name="T24" fmla="*/ 8 w 20"/>
                <a:gd name="T25" fmla="*/ 7 h 11"/>
                <a:gd name="T26" fmla="*/ 8 w 20"/>
                <a:gd name="T27" fmla="*/ 7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11">
                  <a:moveTo>
                    <a:pt x="8" y="7"/>
                  </a:moveTo>
                  <a:cubicBezTo>
                    <a:pt x="6" y="7"/>
                    <a:pt x="4" y="6"/>
                    <a:pt x="3" y="5"/>
                  </a:cubicBezTo>
                  <a:cubicBezTo>
                    <a:pt x="0" y="4"/>
                    <a:pt x="4" y="3"/>
                    <a:pt x="4" y="3"/>
                  </a:cubicBezTo>
                  <a:cubicBezTo>
                    <a:pt x="4" y="2"/>
                    <a:pt x="2" y="1"/>
                    <a:pt x="1" y="1"/>
                  </a:cubicBezTo>
                  <a:cubicBezTo>
                    <a:pt x="1" y="0"/>
                    <a:pt x="6" y="1"/>
                    <a:pt x="6" y="1"/>
                  </a:cubicBezTo>
                  <a:cubicBezTo>
                    <a:pt x="8" y="1"/>
                    <a:pt x="10" y="2"/>
                    <a:pt x="12" y="3"/>
                  </a:cubicBezTo>
                  <a:cubicBezTo>
                    <a:pt x="14" y="3"/>
                    <a:pt x="15" y="3"/>
                    <a:pt x="16" y="3"/>
                  </a:cubicBezTo>
                  <a:cubicBezTo>
                    <a:pt x="17" y="3"/>
                    <a:pt x="20" y="4"/>
                    <a:pt x="19" y="4"/>
                  </a:cubicBezTo>
                  <a:cubicBezTo>
                    <a:pt x="17" y="6"/>
                    <a:pt x="16" y="5"/>
                    <a:pt x="18" y="8"/>
                  </a:cubicBezTo>
                  <a:cubicBezTo>
                    <a:pt x="19" y="9"/>
                    <a:pt x="16" y="9"/>
                    <a:pt x="15" y="10"/>
                  </a:cubicBezTo>
                  <a:cubicBezTo>
                    <a:pt x="13" y="10"/>
                    <a:pt x="11" y="11"/>
                    <a:pt x="9" y="11"/>
                  </a:cubicBezTo>
                  <a:cubicBezTo>
                    <a:pt x="8" y="10"/>
                    <a:pt x="4" y="9"/>
                    <a:pt x="4" y="8"/>
                  </a:cubicBezTo>
                  <a:cubicBezTo>
                    <a:pt x="4" y="8"/>
                    <a:pt x="10" y="7"/>
                    <a:pt x="8" y="7"/>
                  </a:cubicBezTo>
                  <a:cubicBezTo>
                    <a:pt x="5" y="6"/>
                    <a:pt x="10" y="7"/>
                    <a:pt x="8" y="7"/>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03" name="Freeform 595"/>
            <p:cNvSpPr>
              <a:spLocks/>
            </p:cNvSpPr>
            <p:nvPr/>
          </p:nvSpPr>
          <p:spPr bwMode="auto">
            <a:xfrm>
              <a:off x="7206728" y="4346826"/>
              <a:ext cx="165284" cy="48703"/>
            </a:xfrm>
            <a:custGeom>
              <a:avLst/>
              <a:gdLst>
                <a:gd name="T0" fmla="*/ 14 w 18"/>
                <a:gd name="T1" fmla="*/ 5 h 5"/>
                <a:gd name="T2" fmla="*/ 16 w 18"/>
                <a:gd name="T3" fmla="*/ 2 h 5"/>
                <a:gd name="T4" fmla="*/ 13 w 18"/>
                <a:gd name="T5" fmla="*/ 1 h 5"/>
                <a:gd name="T6" fmla="*/ 3 w 18"/>
                <a:gd name="T7" fmla="*/ 1 h 5"/>
                <a:gd name="T8" fmla="*/ 4 w 18"/>
                <a:gd name="T9" fmla="*/ 4 h 5"/>
                <a:gd name="T10" fmla="*/ 14 w 18"/>
                <a:gd name="T11" fmla="*/ 5 h 5"/>
                <a:gd name="T12" fmla="*/ 14 w 18"/>
                <a:gd name="T13" fmla="*/ 5 h 5"/>
              </a:gdLst>
              <a:ahLst/>
              <a:cxnLst>
                <a:cxn ang="0">
                  <a:pos x="T0" y="T1"/>
                </a:cxn>
                <a:cxn ang="0">
                  <a:pos x="T2" y="T3"/>
                </a:cxn>
                <a:cxn ang="0">
                  <a:pos x="T4" y="T5"/>
                </a:cxn>
                <a:cxn ang="0">
                  <a:pos x="T6" y="T7"/>
                </a:cxn>
                <a:cxn ang="0">
                  <a:pos x="T8" y="T9"/>
                </a:cxn>
                <a:cxn ang="0">
                  <a:pos x="T10" y="T11"/>
                </a:cxn>
                <a:cxn ang="0">
                  <a:pos x="T12" y="T13"/>
                </a:cxn>
              </a:cxnLst>
              <a:rect l="0" t="0" r="r" b="b"/>
              <a:pathLst>
                <a:path w="18" h="5">
                  <a:moveTo>
                    <a:pt x="14" y="5"/>
                  </a:moveTo>
                  <a:cubicBezTo>
                    <a:pt x="14" y="4"/>
                    <a:pt x="18" y="2"/>
                    <a:pt x="16" y="2"/>
                  </a:cubicBezTo>
                  <a:cubicBezTo>
                    <a:pt x="15" y="1"/>
                    <a:pt x="14" y="1"/>
                    <a:pt x="13" y="1"/>
                  </a:cubicBezTo>
                  <a:cubicBezTo>
                    <a:pt x="10" y="1"/>
                    <a:pt x="6" y="0"/>
                    <a:pt x="3" y="1"/>
                  </a:cubicBezTo>
                  <a:cubicBezTo>
                    <a:pt x="0" y="1"/>
                    <a:pt x="1" y="4"/>
                    <a:pt x="4" y="4"/>
                  </a:cubicBezTo>
                  <a:cubicBezTo>
                    <a:pt x="7" y="4"/>
                    <a:pt x="11" y="5"/>
                    <a:pt x="14" y="5"/>
                  </a:cubicBezTo>
                  <a:cubicBezTo>
                    <a:pt x="16" y="4"/>
                    <a:pt x="12" y="5"/>
                    <a:pt x="14" y="5"/>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04" name="Freeform 596"/>
            <p:cNvSpPr>
              <a:spLocks/>
            </p:cNvSpPr>
            <p:nvPr/>
          </p:nvSpPr>
          <p:spPr bwMode="auto">
            <a:xfrm>
              <a:off x="7196398" y="4560826"/>
              <a:ext cx="156429" cy="104787"/>
            </a:xfrm>
            <a:custGeom>
              <a:avLst/>
              <a:gdLst>
                <a:gd name="T0" fmla="*/ 7 w 17"/>
                <a:gd name="T1" fmla="*/ 1 h 11"/>
                <a:gd name="T2" fmla="*/ 1 w 17"/>
                <a:gd name="T3" fmla="*/ 6 h 11"/>
                <a:gd name="T4" fmla="*/ 10 w 17"/>
                <a:gd name="T5" fmla="*/ 10 h 11"/>
                <a:gd name="T6" fmla="*/ 15 w 17"/>
                <a:gd name="T7" fmla="*/ 10 h 11"/>
                <a:gd name="T8" fmla="*/ 15 w 17"/>
                <a:gd name="T9" fmla="*/ 8 h 11"/>
                <a:gd name="T10" fmla="*/ 16 w 17"/>
                <a:gd name="T11" fmla="*/ 6 h 11"/>
                <a:gd name="T12" fmla="*/ 7 w 17"/>
                <a:gd name="T13" fmla="*/ 1 h 11"/>
                <a:gd name="T14" fmla="*/ 7 w 17"/>
                <a:gd name="T15" fmla="*/ 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11">
                  <a:moveTo>
                    <a:pt x="7" y="1"/>
                  </a:moveTo>
                  <a:cubicBezTo>
                    <a:pt x="5" y="0"/>
                    <a:pt x="2" y="4"/>
                    <a:pt x="1" y="6"/>
                  </a:cubicBezTo>
                  <a:cubicBezTo>
                    <a:pt x="0" y="8"/>
                    <a:pt x="8" y="10"/>
                    <a:pt x="10" y="10"/>
                  </a:cubicBezTo>
                  <a:cubicBezTo>
                    <a:pt x="11" y="11"/>
                    <a:pt x="14" y="11"/>
                    <a:pt x="15" y="10"/>
                  </a:cubicBezTo>
                  <a:cubicBezTo>
                    <a:pt x="16" y="10"/>
                    <a:pt x="15" y="9"/>
                    <a:pt x="15" y="8"/>
                  </a:cubicBezTo>
                  <a:cubicBezTo>
                    <a:pt x="15" y="7"/>
                    <a:pt x="15" y="6"/>
                    <a:pt x="16" y="6"/>
                  </a:cubicBezTo>
                  <a:cubicBezTo>
                    <a:pt x="17" y="4"/>
                    <a:pt x="9" y="1"/>
                    <a:pt x="7" y="1"/>
                  </a:cubicBezTo>
                  <a:cubicBezTo>
                    <a:pt x="5" y="0"/>
                    <a:pt x="8" y="1"/>
                    <a:pt x="7"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05" name="Freeform 597"/>
            <p:cNvSpPr>
              <a:spLocks/>
            </p:cNvSpPr>
            <p:nvPr/>
          </p:nvSpPr>
          <p:spPr bwMode="auto">
            <a:xfrm>
              <a:off x="7270185" y="4535737"/>
              <a:ext cx="38369" cy="25089"/>
            </a:xfrm>
            <a:custGeom>
              <a:avLst/>
              <a:gdLst>
                <a:gd name="T0" fmla="*/ 3 w 4"/>
                <a:gd name="T1" fmla="*/ 2 h 3"/>
                <a:gd name="T2" fmla="*/ 1 w 4"/>
                <a:gd name="T3" fmla="*/ 1 h 3"/>
                <a:gd name="T4" fmla="*/ 3 w 4"/>
                <a:gd name="T5" fmla="*/ 2 h 3"/>
              </a:gdLst>
              <a:ahLst/>
              <a:cxnLst>
                <a:cxn ang="0">
                  <a:pos x="T0" y="T1"/>
                </a:cxn>
                <a:cxn ang="0">
                  <a:pos x="T2" y="T3"/>
                </a:cxn>
                <a:cxn ang="0">
                  <a:pos x="T4" y="T5"/>
                </a:cxn>
              </a:cxnLst>
              <a:rect l="0" t="0" r="r" b="b"/>
              <a:pathLst>
                <a:path w="4" h="3">
                  <a:moveTo>
                    <a:pt x="3" y="2"/>
                  </a:moveTo>
                  <a:cubicBezTo>
                    <a:pt x="1" y="3"/>
                    <a:pt x="0" y="1"/>
                    <a:pt x="1" y="1"/>
                  </a:cubicBezTo>
                  <a:cubicBezTo>
                    <a:pt x="2" y="0"/>
                    <a:pt x="4" y="2"/>
                    <a:pt x="3"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06" name="Freeform 598"/>
            <p:cNvSpPr>
              <a:spLocks/>
            </p:cNvSpPr>
            <p:nvPr/>
          </p:nvSpPr>
          <p:spPr bwMode="auto">
            <a:xfrm>
              <a:off x="7438421" y="4366012"/>
              <a:ext cx="84117" cy="54608"/>
            </a:xfrm>
            <a:custGeom>
              <a:avLst/>
              <a:gdLst>
                <a:gd name="T0" fmla="*/ 1 w 9"/>
                <a:gd name="T1" fmla="*/ 5 h 6"/>
                <a:gd name="T2" fmla="*/ 1 w 9"/>
                <a:gd name="T3" fmla="*/ 1 h 6"/>
                <a:gd name="T4" fmla="*/ 5 w 9"/>
                <a:gd name="T5" fmla="*/ 1 h 6"/>
                <a:gd name="T6" fmla="*/ 9 w 9"/>
                <a:gd name="T7" fmla="*/ 3 h 6"/>
                <a:gd name="T8" fmla="*/ 5 w 9"/>
                <a:gd name="T9" fmla="*/ 5 h 6"/>
                <a:gd name="T10" fmla="*/ 1 w 9"/>
                <a:gd name="T11" fmla="*/ 5 h 6"/>
                <a:gd name="T12" fmla="*/ 1 w 9"/>
                <a:gd name="T13" fmla="*/ 5 h 6"/>
              </a:gdLst>
              <a:ahLst/>
              <a:cxnLst>
                <a:cxn ang="0">
                  <a:pos x="T0" y="T1"/>
                </a:cxn>
                <a:cxn ang="0">
                  <a:pos x="T2" y="T3"/>
                </a:cxn>
                <a:cxn ang="0">
                  <a:pos x="T4" y="T5"/>
                </a:cxn>
                <a:cxn ang="0">
                  <a:pos x="T6" y="T7"/>
                </a:cxn>
                <a:cxn ang="0">
                  <a:pos x="T8" y="T9"/>
                </a:cxn>
                <a:cxn ang="0">
                  <a:pos x="T10" y="T11"/>
                </a:cxn>
                <a:cxn ang="0">
                  <a:pos x="T12" y="T13"/>
                </a:cxn>
              </a:cxnLst>
              <a:rect l="0" t="0" r="r" b="b"/>
              <a:pathLst>
                <a:path w="9" h="6">
                  <a:moveTo>
                    <a:pt x="1" y="5"/>
                  </a:moveTo>
                  <a:cubicBezTo>
                    <a:pt x="1" y="5"/>
                    <a:pt x="2" y="2"/>
                    <a:pt x="1" y="1"/>
                  </a:cubicBezTo>
                  <a:cubicBezTo>
                    <a:pt x="1" y="0"/>
                    <a:pt x="4" y="1"/>
                    <a:pt x="5" y="1"/>
                  </a:cubicBezTo>
                  <a:cubicBezTo>
                    <a:pt x="6" y="1"/>
                    <a:pt x="9" y="2"/>
                    <a:pt x="9" y="3"/>
                  </a:cubicBezTo>
                  <a:cubicBezTo>
                    <a:pt x="8" y="4"/>
                    <a:pt x="6" y="5"/>
                    <a:pt x="5" y="5"/>
                  </a:cubicBezTo>
                  <a:cubicBezTo>
                    <a:pt x="3" y="6"/>
                    <a:pt x="3" y="6"/>
                    <a:pt x="1" y="5"/>
                  </a:cubicBezTo>
                  <a:cubicBezTo>
                    <a:pt x="0" y="4"/>
                    <a:pt x="2" y="6"/>
                    <a:pt x="1" y="5"/>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07" name="Freeform 599"/>
            <p:cNvSpPr>
              <a:spLocks/>
            </p:cNvSpPr>
            <p:nvPr/>
          </p:nvSpPr>
          <p:spPr bwMode="auto">
            <a:xfrm>
              <a:off x="7484168" y="4448660"/>
              <a:ext cx="28040" cy="38373"/>
            </a:xfrm>
            <a:custGeom>
              <a:avLst/>
              <a:gdLst>
                <a:gd name="T0" fmla="*/ 2 w 3"/>
                <a:gd name="T1" fmla="*/ 1 h 4"/>
                <a:gd name="T2" fmla="*/ 1 w 3"/>
                <a:gd name="T3" fmla="*/ 3 h 4"/>
                <a:gd name="T4" fmla="*/ 2 w 3"/>
                <a:gd name="T5" fmla="*/ 1 h 4"/>
              </a:gdLst>
              <a:ahLst/>
              <a:cxnLst>
                <a:cxn ang="0">
                  <a:pos x="T0" y="T1"/>
                </a:cxn>
                <a:cxn ang="0">
                  <a:pos x="T2" y="T3"/>
                </a:cxn>
                <a:cxn ang="0">
                  <a:pos x="T4" y="T5"/>
                </a:cxn>
              </a:cxnLst>
              <a:rect l="0" t="0" r="r" b="b"/>
              <a:pathLst>
                <a:path w="3" h="4">
                  <a:moveTo>
                    <a:pt x="2" y="1"/>
                  </a:moveTo>
                  <a:cubicBezTo>
                    <a:pt x="0" y="0"/>
                    <a:pt x="0" y="3"/>
                    <a:pt x="1" y="3"/>
                  </a:cubicBezTo>
                  <a:cubicBezTo>
                    <a:pt x="2" y="4"/>
                    <a:pt x="3" y="2"/>
                    <a:pt x="2"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08" name="Freeform 600"/>
            <p:cNvSpPr>
              <a:spLocks/>
            </p:cNvSpPr>
            <p:nvPr/>
          </p:nvSpPr>
          <p:spPr bwMode="auto">
            <a:xfrm>
              <a:off x="7177213" y="4420619"/>
              <a:ext cx="832322" cy="255324"/>
            </a:xfrm>
            <a:custGeom>
              <a:avLst/>
              <a:gdLst>
                <a:gd name="T0" fmla="*/ 17 w 89"/>
                <a:gd name="T1" fmla="*/ 7 h 27"/>
                <a:gd name="T2" fmla="*/ 19 w 89"/>
                <a:gd name="T3" fmla="*/ 4 h 27"/>
                <a:gd name="T4" fmla="*/ 15 w 89"/>
                <a:gd name="T5" fmla="*/ 2 h 27"/>
                <a:gd name="T6" fmla="*/ 12 w 89"/>
                <a:gd name="T7" fmla="*/ 2 h 27"/>
                <a:gd name="T8" fmla="*/ 4 w 89"/>
                <a:gd name="T9" fmla="*/ 1 h 27"/>
                <a:gd name="T10" fmla="*/ 4 w 89"/>
                <a:gd name="T11" fmla="*/ 3 h 27"/>
                <a:gd name="T12" fmla="*/ 0 w 89"/>
                <a:gd name="T13" fmla="*/ 4 h 27"/>
                <a:gd name="T14" fmla="*/ 5 w 89"/>
                <a:gd name="T15" fmla="*/ 5 h 27"/>
                <a:gd name="T16" fmla="*/ 7 w 89"/>
                <a:gd name="T17" fmla="*/ 6 h 27"/>
                <a:gd name="T18" fmla="*/ 6 w 89"/>
                <a:gd name="T19" fmla="*/ 7 h 27"/>
                <a:gd name="T20" fmla="*/ 24 w 89"/>
                <a:gd name="T21" fmla="*/ 13 h 27"/>
                <a:gd name="T22" fmla="*/ 25 w 89"/>
                <a:gd name="T23" fmla="*/ 16 h 27"/>
                <a:gd name="T24" fmla="*/ 24 w 89"/>
                <a:gd name="T25" fmla="*/ 21 h 27"/>
                <a:gd name="T26" fmla="*/ 27 w 89"/>
                <a:gd name="T27" fmla="*/ 25 h 27"/>
                <a:gd name="T28" fmla="*/ 30 w 89"/>
                <a:gd name="T29" fmla="*/ 24 h 27"/>
                <a:gd name="T30" fmla="*/ 33 w 89"/>
                <a:gd name="T31" fmla="*/ 26 h 27"/>
                <a:gd name="T32" fmla="*/ 38 w 89"/>
                <a:gd name="T33" fmla="*/ 26 h 27"/>
                <a:gd name="T34" fmla="*/ 42 w 89"/>
                <a:gd name="T35" fmla="*/ 23 h 27"/>
                <a:gd name="T36" fmla="*/ 45 w 89"/>
                <a:gd name="T37" fmla="*/ 26 h 27"/>
                <a:gd name="T38" fmla="*/ 52 w 89"/>
                <a:gd name="T39" fmla="*/ 27 h 27"/>
                <a:gd name="T40" fmla="*/ 62 w 89"/>
                <a:gd name="T41" fmla="*/ 27 h 27"/>
                <a:gd name="T42" fmla="*/ 65 w 89"/>
                <a:gd name="T43" fmla="*/ 27 h 27"/>
                <a:gd name="T44" fmla="*/ 67 w 89"/>
                <a:gd name="T45" fmla="*/ 24 h 27"/>
                <a:gd name="T46" fmla="*/ 70 w 89"/>
                <a:gd name="T47" fmla="*/ 25 h 27"/>
                <a:gd name="T48" fmla="*/ 76 w 89"/>
                <a:gd name="T49" fmla="*/ 27 h 27"/>
                <a:gd name="T50" fmla="*/ 82 w 89"/>
                <a:gd name="T51" fmla="*/ 26 h 27"/>
                <a:gd name="T52" fmla="*/ 85 w 89"/>
                <a:gd name="T53" fmla="*/ 24 h 27"/>
                <a:gd name="T54" fmla="*/ 85 w 89"/>
                <a:gd name="T55" fmla="*/ 22 h 27"/>
                <a:gd name="T56" fmla="*/ 82 w 89"/>
                <a:gd name="T57" fmla="*/ 22 h 27"/>
                <a:gd name="T58" fmla="*/ 85 w 89"/>
                <a:gd name="T59" fmla="*/ 17 h 27"/>
                <a:gd name="T60" fmla="*/ 80 w 89"/>
                <a:gd name="T61" fmla="*/ 16 h 27"/>
                <a:gd name="T62" fmla="*/ 78 w 89"/>
                <a:gd name="T63" fmla="*/ 14 h 27"/>
                <a:gd name="T64" fmla="*/ 70 w 89"/>
                <a:gd name="T65" fmla="*/ 14 h 27"/>
                <a:gd name="T66" fmla="*/ 65 w 89"/>
                <a:gd name="T67" fmla="*/ 14 h 27"/>
                <a:gd name="T68" fmla="*/ 55 w 89"/>
                <a:gd name="T69" fmla="*/ 17 h 27"/>
                <a:gd name="T70" fmla="*/ 56 w 89"/>
                <a:gd name="T71" fmla="*/ 18 h 27"/>
                <a:gd name="T72" fmla="*/ 52 w 89"/>
                <a:gd name="T73" fmla="*/ 18 h 27"/>
                <a:gd name="T74" fmla="*/ 49 w 89"/>
                <a:gd name="T75" fmla="*/ 16 h 27"/>
                <a:gd name="T76" fmla="*/ 46 w 89"/>
                <a:gd name="T77" fmla="*/ 17 h 27"/>
                <a:gd name="T78" fmla="*/ 42 w 89"/>
                <a:gd name="T79" fmla="*/ 16 h 27"/>
                <a:gd name="T80" fmla="*/ 41 w 89"/>
                <a:gd name="T81" fmla="*/ 18 h 27"/>
                <a:gd name="T82" fmla="*/ 38 w 89"/>
                <a:gd name="T83" fmla="*/ 16 h 27"/>
                <a:gd name="T84" fmla="*/ 39 w 89"/>
                <a:gd name="T85" fmla="*/ 14 h 27"/>
                <a:gd name="T86" fmla="*/ 34 w 89"/>
                <a:gd name="T87" fmla="*/ 12 h 27"/>
                <a:gd name="T88" fmla="*/ 30 w 89"/>
                <a:gd name="T89" fmla="*/ 13 h 27"/>
                <a:gd name="T90" fmla="*/ 32 w 89"/>
                <a:gd name="T91" fmla="*/ 12 h 27"/>
                <a:gd name="T92" fmla="*/ 28 w 89"/>
                <a:gd name="T93" fmla="*/ 9 h 27"/>
                <a:gd name="T94" fmla="*/ 38 w 89"/>
                <a:gd name="T95" fmla="*/ 10 h 27"/>
                <a:gd name="T96" fmla="*/ 33 w 89"/>
                <a:gd name="T97" fmla="*/ 7 h 27"/>
                <a:gd name="T98" fmla="*/ 28 w 89"/>
                <a:gd name="T99" fmla="*/ 7 h 27"/>
                <a:gd name="T100" fmla="*/ 32 w 89"/>
                <a:gd name="T101" fmla="*/ 6 h 27"/>
                <a:gd name="T102" fmla="*/ 27 w 89"/>
                <a:gd name="T103" fmla="*/ 5 h 27"/>
                <a:gd name="T104" fmla="*/ 17 w 89"/>
                <a:gd name="T105" fmla="*/ 7 h 27"/>
                <a:gd name="T106" fmla="*/ 17 w 89"/>
                <a:gd name="T107" fmla="*/ 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9" h="27">
                  <a:moveTo>
                    <a:pt x="17" y="7"/>
                  </a:moveTo>
                  <a:cubicBezTo>
                    <a:pt x="18" y="7"/>
                    <a:pt x="20" y="5"/>
                    <a:pt x="19" y="4"/>
                  </a:cubicBezTo>
                  <a:cubicBezTo>
                    <a:pt x="18" y="3"/>
                    <a:pt x="16" y="2"/>
                    <a:pt x="15" y="2"/>
                  </a:cubicBezTo>
                  <a:cubicBezTo>
                    <a:pt x="14" y="2"/>
                    <a:pt x="13" y="2"/>
                    <a:pt x="12" y="2"/>
                  </a:cubicBezTo>
                  <a:cubicBezTo>
                    <a:pt x="9" y="1"/>
                    <a:pt x="7" y="0"/>
                    <a:pt x="4" y="1"/>
                  </a:cubicBezTo>
                  <a:cubicBezTo>
                    <a:pt x="0" y="2"/>
                    <a:pt x="3" y="2"/>
                    <a:pt x="4" y="3"/>
                  </a:cubicBezTo>
                  <a:cubicBezTo>
                    <a:pt x="4" y="3"/>
                    <a:pt x="0" y="3"/>
                    <a:pt x="0" y="4"/>
                  </a:cubicBezTo>
                  <a:cubicBezTo>
                    <a:pt x="0" y="5"/>
                    <a:pt x="4" y="5"/>
                    <a:pt x="5" y="5"/>
                  </a:cubicBezTo>
                  <a:cubicBezTo>
                    <a:pt x="5" y="6"/>
                    <a:pt x="7" y="6"/>
                    <a:pt x="7" y="6"/>
                  </a:cubicBezTo>
                  <a:cubicBezTo>
                    <a:pt x="7" y="7"/>
                    <a:pt x="6" y="7"/>
                    <a:pt x="6" y="7"/>
                  </a:cubicBezTo>
                  <a:cubicBezTo>
                    <a:pt x="12" y="11"/>
                    <a:pt x="21" y="5"/>
                    <a:pt x="24" y="13"/>
                  </a:cubicBezTo>
                  <a:cubicBezTo>
                    <a:pt x="24" y="14"/>
                    <a:pt x="26" y="15"/>
                    <a:pt x="25" y="16"/>
                  </a:cubicBezTo>
                  <a:cubicBezTo>
                    <a:pt x="24" y="18"/>
                    <a:pt x="23" y="19"/>
                    <a:pt x="24" y="21"/>
                  </a:cubicBezTo>
                  <a:cubicBezTo>
                    <a:pt x="24" y="21"/>
                    <a:pt x="26" y="25"/>
                    <a:pt x="27" y="25"/>
                  </a:cubicBezTo>
                  <a:cubicBezTo>
                    <a:pt x="28" y="26"/>
                    <a:pt x="30" y="23"/>
                    <a:pt x="30" y="24"/>
                  </a:cubicBezTo>
                  <a:cubicBezTo>
                    <a:pt x="31" y="24"/>
                    <a:pt x="32" y="26"/>
                    <a:pt x="33" y="26"/>
                  </a:cubicBezTo>
                  <a:cubicBezTo>
                    <a:pt x="35" y="27"/>
                    <a:pt x="37" y="26"/>
                    <a:pt x="38" y="26"/>
                  </a:cubicBezTo>
                  <a:cubicBezTo>
                    <a:pt x="39" y="25"/>
                    <a:pt x="41" y="23"/>
                    <a:pt x="42" y="23"/>
                  </a:cubicBezTo>
                  <a:cubicBezTo>
                    <a:pt x="42" y="23"/>
                    <a:pt x="44" y="26"/>
                    <a:pt x="45" y="26"/>
                  </a:cubicBezTo>
                  <a:cubicBezTo>
                    <a:pt x="47" y="27"/>
                    <a:pt x="50" y="27"/>
                    <a:pt x="52" y="27"/>
                  </a:cubicBezTo>
                  <a:cubicBezTo>
                    <a:pt x="56" y="27"/>
                    <a:pt x="59" y="27"/>
                    <a:pt x="62" y="27"/>
                  </a:cubicBezTo>
                  <a:cubicBezTo>
                    <a:pt x="63" y="27"/>
                    <a:pt x="64" y="27"/>
                    <a:pt x="65" y="27"/>
                  </a:cubicBezTo>
                  <a:cubicBezTo>
                    <a:pt x="67" y="26"/>
                    <a:pt x="66" y="24"/>
                    <a:pt x="67" y="24"/>
                  </a:cubicBezTo>
                  <a:cubicBezTo>
                    <a:pt x="68" y="23"/>
                    <a:pt x="69" y="24"/>
                    <a:pt x="70" y="25"/>
                  </a:cubicBezTo>
                  <a:cubicBezTo>
                    <a:pt x="71" y="26"/>
                    <a:pt x="74" y="27"/>
                    <a:pt x="76" y="27"/>
                  </a:cubicBezTo>
                  <a:cubicBezTo>
                    <a:pt x="78" y="27"/>
                    <a:pt x="80" y="27"/>
                    <a:pt x="82" y="26"/>
                  </a:cubicBezTo>
                  <a:cubicBezTo>
                    <a:pt x="84" y="26"/>
                    <a:pt x="83" y="24"/>
                    <a:pt x="85" y="24"/>
                  </a:cubicBezTo>
                  <a:cubicBezTo>
                    <a:pt x="86" y="24"/>
                    <a:pt x="87" y="21"/>
                    <a:pt x="85" y="22"/>
                  </a:cubicBezTo>
                  <a:cubicBezTo>
                    <a:pt x="85" y="22"/>
                    <a:pt x="83" y="22"/>
                    <a:pt x="82" y="22"/>
                  </a:cubicBezTo>
                  <a:cubicBezTo>
                    <a:pt x="82" y="22"/>
                    <a:pt x="89" y="18"/>
                    <a:pt x="85" y="17"/>
                  </a:cubicBezTo>
                  <a:cubicBezTo>
                    <a:pt x="84" y="17"/>
                    <a:pt x="82" y="16"/>
                    <a:pt x="80" y="16"/>
                  </a:cubicBezTo>
                  <a:cubicBezTo>
                    <a:pt x="78" y="16"/>
                    <a:pt x="80" y="14"/>
                    <a:pt x="78" y="14"/>
                  </a:cubicBezTo>
                  <a:cubicBezTo>
                    <a:pt x="75" y="14"/>
                    <a:pt x="73" y="14"/>
                    <a:pt x="70" y="14"/>
                  </a:cubicBezTo>
                  <a:cubicBezTo>
                    <a:pt x="68" y="14"/>
                    <a:pt x="67" y="13"/>
                    <a:pt x="65" y="14"/>
                  </a:cubicBezTo>
                  <a:cubicBezTo>
                    <a:pt x="64" y="14"/>
                    <a:pt x="55" y="16"/>
                    <a:pt x="55" y="17"/>
                  </a:cubicBezTo>
                  <a:cubicBezTo>
                    <a:pt x="55" y="17"/>
                    <a:pt x="56" y="17"/>
                    <a:pt x="56" y="18"/>
                  </a:cubicBezTo>
                  <a:cubicBezTo>
                    <a:pt x="56" y="18"/>
                    <a:pt x="53" y="18"/>
                    <a:pt x="52" y="18"/>
                  </a:cubicBezTo>
                  <a:cubicBezTo>
                    <a:pt x="51" y="18"/>
                    <a:pt x="50" y="17"/>
                    <a:pt x="49" y="16"/>
                  </a:cubicBezTo>
                  <a:cubicBezTo>
                    <a:pt x="48" y="16"/>
                    <a:pt x="47" y="17"/>
                    <a:pt x="46" y="17"/>
                  </a:cubicBezTo>
                  <a:cubicBezTo>
                    <a:pt x="45" y="17"/>
                    <a:pt x="43" y="16"/>
                    <a:pt x="42" y="16"/>
                  </a:cubicBezTo>
                  <a:cubicBezTo>
                    <a:pt x="41" y="16"/>
                    <a:pt x="42" y="18"/>
                    <a:pt x="41" y="18"/>
                  </a:cubicBezTo>
                  <a:cubicBezTo>
                    <a:pt x="40" y="18"/>
                    <a:pt x="39" y="16"/>
                    <a:pt x="38" y="16"/>
                  </a:cubicBezTo>
                  <a:cubicBezTo>
                    <a:pt x="35" y="16"/>
                    <a:pt x="39" y="15"/>
                    <a:pt x="39" y="14"/>
                  </a:cubicBezTo>
                  <a:cubicBezTo>
                    <a:pt x="39" y="13"/>
                    <a:pt x="35" y="12"/>
                    <a:pt x="34" y="12"/>
                  </a:cubicBezTo>
                  <a:cubicBezTo>
                    <a:pt x="34" y="12"/>
                    <a:pt x="30" y="13"/>
                    <a:pt x="30" y="13"/>
                  </a:cubicBezTo>
                  <a:cubicBezTo>
                    <a:pt x="30" y="12"/>
                    <a:pt x="32" y="12"/>
                    <a:pt x="32" y="12"/>
                  </a:cubicBezTo>
                  <a:cubicBezTo>
                    <a:pt x="32" y="11"/>
                    <a:pt x="27" y="10"/>
                    <a:pt x="28" y="9"/>
                  </a:cubicBezTo>
                  <a:cubicBezTo>
                    <a:pt x="28" y="9"/>
                    <a:pt x="38" y="10"/>
                    <a:pt x="38" y="10"/>
                  </a:cubicBezTo>
                  <a:cubicBezTo>
                    <a:pt x="38" y="9"/>
                    <a:pt x="34" y="8"/>
                    <a:pt x="33" y="7"/>
                  </a:cubicBezTo>
                  <a:cubicBezTo>
                    <a:pt x="32" y="7"/>
                    <a:pt x="30" y="7"/>
                    <a:pt x="28" y="7"/>
                  </a:cubicBezTo>
                  <a:cubicBezTo>
                    <a:pt x="29" y="7"/>
                    <a:pt x="31" y="7"/>
                    <a:pt x="32" y="6"/>
                  </a:cubicBezTo>
                  <a:cubicBezTo>
                    <a:pt x="32" y="5"/>
                    <a:pt x="27" y="5"/>
                    <a:pt x="27" y="5"/>
                  </a:cubicBezTo>
                  <a:cubicBezTo>
                    <a:pt x="23" y="5"/>
                    <a:pt x="21" y="6"/>
                    <a:pt x="17" y="7"/>
                  </a:cubicBezTo>
                  <a:cubicBezTo>
                    <a:pt x="17" y="7"/>
                    <a:pt x="18" y="7"/>
                    <a:pt x="17" y="7"/>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09" name="Freeform 601"/>
            <p:cNvSpPr>
              <a:spLocks/>
            </p:cNvSpPr>
            <p:nvPr/>
          </p:nvSpPr>
          <p:spPr bwMode="auto">
            <a:xfrm>
              <a:off x="7196398" y="3980811"/>
              <a:ext cx="551930" cy="346828"/>
            </a:xfrm>
            <a:custGeom>
              <a:avLst/>
              <a:gdLst>
                <a:gd name="T0" fmla="*/ 55 w 59"/>
                <a:gd name="T1" fmla="*/ 21 h 37"/>
                <a:gd name="T2" fmla="*/ 46 w 59"/>
                <a:gd name="T3" fmla="*/ 20 h 37"/>
                <a:gd name="T4" fmla="*/ 46 w 59"/>
                <a:gd name="T5" fmla="*/ 18 h 37"/>
                <a:gd name="T6" fmla="*/ 44 w 59"/>
                <a:gd name="T7" fmla="*/ 15 h 37"/>
                <a:gd name="T8" fmla="*/ 44 w 59"/>
                <a:gd name="T9" fmla="*/ 11 h 37"/>
                <a:gd name="T10" fmla="*/ 43 w 59"/>
                <a:gd name="T11" fmla="*/ 15 h 37"/>
                <a:gd name="T12" fmla="*/ 35 w 59"/>
                <a:gd name="T13" fmla="*/ 10 h 37"/>
                <a:gd name="T14" fmla="*/ 24 w 59"/>
                <a:gd name="T15" fmla="*/ 2 h 37"/>
                <a:gd name="T16" fmla="*/ 12 w 59"/>
                <a:gd name="T17" fmla="*/ 1 h 37"/>
                <a:gd name="T18" fmla="*/ 12 w 59"/>
                <a:gd name="T19" fmla="*/ 3 h 37"/>
                <a:gd name="T20" fmla="*/ 6 w 59"/>
                <a:gd name="T21" fmla="*/ 5 h 37"/>
                <a:gd name="T22" fmla="*/ 11 w 59"/>
                <a:gd name="T23" fmla="*/ 9 h 37"/>
                <a:gd name="T24" fmla="*/ 6 w 59"/>
                <a:gd name="T25" fmla="*/ 9 h 37"/>
                <a:gd name="T26" fmla="*/ 5 w 59"/>
                <a:gd name="T27" fmla="*/ 11 h 37"/>
                <a:gd name="T28" fmla="*/ 6 w 59"/>
                <a:gd name="T29" fmla="*/ 14 h 37"/>
                <a:gd name="T30" fmla="*/ 10 w 59"/>
                <a:gd name="T31" fmla="*/ 14 h 37"/>
                <a:gd name="T32" fmla="*/ 0 w 59"/>
                <a:gd name="T33" fmla="*/ 15 h 37"/>
                <a:gd name="T34" fmla="*/ 7 w 59"/>
                <a:gd name="T35" fmla="*/ 20 h 37"/>
                <a:gd name="T36" fmla="*/ 8 w 59"/>
                <a:gd name="T37" fmla="*/ 23 h 37"/>
                <a:gd name="T38" fmla="*/ 14 w 59"/>
                <a:gd name="T39" fmla="*/ 23 h 37"/>
                <a:gd name="T40" fmla="*/ 26 w 59"/>
                <a:gd name="T41" fmla="*/ 23 h 37"/>
                <a:gd name="T42" fmla="*/ 28 w 59"/>
                <a:gd name="T43" fmla="*/ 24 h 37"/>
                <a:gd name="T44" fmla="*/ 16 w 59"/>
                <a:gd name="T45" fmla="*/ 25 h 37"/>
                <a:gd name="T46" fmla="*/ 16 w 59"/>
                <a:gd name="T47" fmla="*/ 30 h 37"/>
                <a:gd name="T48" fmla="*/ 19 w 59"/>
                <a:gd name="T49" fmla="*/ 33 h 37"/>
                <a:gd name="T50" fmla="*/ 32 w 59"/>
                <a:gd name="T51" fmla="*/ 35 h 37"/>
                <a:gd name="T52" fmla="*/ 34 w 59"/>
                <a:gd name="T53" fmla="*/ 36 h 37"/>
                <a:gd name="T54" fmla="*/ 40 w 59"/>
                <a:gd name="T55" fmla="*/ 35 h 37"/>
                <a:gd name="T56" fmla="*/ 41 w 59"/>
                <a:gd name="T57" fmla="*/ 35 h 37"/>
                <a:gd name="T58" fmla="*/ 41 w 59"/>
                <a:gd name="T59" fmla="*/ 29 h 37"/>
                <a:gd name="T60" fmla="*/ 46 w 59"/>
                <a:gd name="T61" fmla="*/ 30 h 37"/>
                <a:gd name="T62" fmla="*/ 51 w 59"/>
                <a:gd name="T63" fmla="*/ 28 h 37"/>
                <a:gd name="T64" fmla="*/ 54 w 59"/>
                <a:gd name="T65" fmla="*/ 26 h 37"/>
                <a:gd name="T66" fmla="*/ 58 w 59"/>
                <a:gd name="T67" fmla="*/ 24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9" h="37">
                  <a:moveTo>
                    <a:pt x="58" y="24"/>
                  </a:moveTo>
                  <a:cubicBezTo>
                    <a:pt x="58" y="22"/>
                    <a:pt x="56" y="22"/>
                    <a:pt x="55" y="21"/>
                  </a:cubicBezTo>
                  <a:cubicBezTo>
                    <a:pt x="54" y="20"/>
                    <a:pt x="53" y="22"/>
                    <a:pt x="52" y="21"/>
                  </a:cubicBezTo>
                  <a:cubicBezTo>
                    <a:pt x="50" y="19"/>
                    <a:pt x="48" y="21"/>
                    <a:pt x="46" y="20"/>
                  </a:cubicBezTo>
                  <a:cubicBezTo>
                    <a:pt x="46" y="20"/>
                    <a:pt x="48" y="19"/>
                    <a:pt x="48" y="18"/>
                  </a:cubicBezTo>
                  <a:cubicBezTo>
                    <a:pt x="48" y="18"/>
                    <a:pt x="46" y="18"/>
                    <a:pt x="46" y="18"/>
                  </a:cubicBezTo>
                  <a:cubicBezTo>
                    <a:pt x="46" y="17"/>
                    <a:pt x="47" y="17"/>
                    <a:pt x="47" y="16"/>
                  </a:cubicBezTo>
                  <a:cubicBezTo>
                    <a:pt x="47" y="15"/>
                    <a:pt x="44" y="16"/>
                    <a:pt x="44" y="15"/>
                  </a:cubicBezTo>
                  <a:cubicBezTo>
                    <a:pt x="43" y="15"/>
                    <a:pt x="45" y="14"/>
                    <a:pt x="45" y="14"/>
                  </a:cubicBezTo>
                  <a:cubicBezTo>
                    <a:pt x="46" y="13"/>
                    <a:pt x="44" y="12"/>
                    <a:pt x="44" y="11"/>
                  </a:cubicBezTo>
                  <a:cubicBezTo>
                    <a:pt x="43" y="10"/>
                    <a:pt x="38" y="11"/>
                    <a:pt x="38" y="11"/>
                  </a:cubicBezTo>
                  <a:cubicBezTo>
                    <a:pt x="38" y="12"/>
                    <a:pt x="43" y="14"/>
                    <a:pt x="43" y="15"/>
                  </a:cubicBezTo>
                  <a:cubicBezTo>
                    <a:pt x="42" y="16"/>
                    <a:pt x="39" y="14"/>
                    <a:pt x="38" y="13"/>
                  </a:cubicBezTo>
                  <a:cubicBezTo>
                    <a:pt x="36" y="12"/>
                    <a:pt x="39" y="10"/>
                    <a:pt x="35" y="10"/>
                  </a:cubicBezTo>
                  <a:cubicBezTo>
                    <a:pt x="33" y="10"/>
                    <a:pt x="30" y="10"/>
                    <a:pt x="29" y="8"/>
                  </a:cubicBezTo>
                  <a:cubicBezTo>
                    <a:pt x="28" y="6"/>
                    <a:pt x="26" y="3"/>
                    <a:pt x="24" y="2"/>
                  </a:cubicBezTo>
                  <a:cubicBezTo>
                    <a:pt x="21" y="1"/>
                    <a:pt x="18" y="0"/>
                    <a:pt x="16" y="0"/>
                  </a:cubicBezTo>
                  <a:cubicBezTo>
                    <a:pt x="15" y="0"/>
                    <a:pt x="10" y="0"/>
                    <a:pt x="12" y="1"/>
                  </a:cubicBezTo>
                  <a:cubicBezTo>
                    <a:pt x="13" y="1"/>
                    <a:pt x="17" y="2"/>
                    <a:pt x="17" y="2"/>
                  </a:cubicBezTo>
                  <a:cubicBezTo>
                    <a:pt x="17" y="4"/>
                    <a:pt x="13" y="3"/>
                    <a:pt x="12" y="3"/>
                  </a:cubicBezTo>
                  <a:cubicBezTo>
                    <a:pt x="12" y="3"/>
                    <a:pt x="13" y="4"/>
                    <a:pt x="13" y="4"/>
                  </a:cubicBezTo>
                  <a:cubicBezTo>
                    <a:pt x="13" y="5"/>
                    <a:pt x="7" y="2"/>
                    <a:pt x="6" y="5"/>
                  </a:cubicBezTo>
                  <a:cubicBezTo>
                    <a:pt x="6" y="5"/>
                    <a:pt x="11" y="7"/>
                    <a:pt x="12" y="7"/>
                  </a:cubicBezTo>
                  <a:cubicBezTo>
                    <a:pt x="10" y="6"/>
                    <a:pt x="11" y="9"/>
                    <a:pt x="11" y="9"/>
                  </a:cubicBezTo>
                  <a:cubicBezTo>
                    <a:pt x="11" y="10"/>
                    <a:pt x="4" y="7"/>
                    <a:pt x="3" y="8"/>
                  </a:cubicBezTo>
                  <a:cubicBezTo>
                    <a:pt x="3" y="7"/>
                    <a:pt x="6" y="8"/>
                    <a:pt x="6" y="9"/>
                  </a:cubicBezTo>
                  <a:cubicBezTo>
                    <a:pt x="6" y="8"/>
                    <a:pt x="4" y="9"/>
                    <a:pt x="4" y="9"/>
                  </a:cubicBezTo>
                  <a:cubicBezTo>
                    <a:pt x="3" y="10"/>
                    <a:pt x="5" y="11"/>
                    <a:pt x="5" y="11"/>
                  </a:cubicBezTo>
                  <a:cubicBezTo>
                    <a:pt x="6" y="12"/>
                    <a:pt x="2" y="12"/>
                    <a:pt x="1" y="12"/>
                  </a:cubicBezTo>
                  <a:cubicBezTo>
                    <a:pt x="2" y="12"/>
                    <a:pt x="4" y="13"/>
                    <a:pt x="6" y="14"/>
                  </a:cubicBezTo>
                  <a:cubicBezTo>
                    <a:pt x="8" y="14"/>
                    <a:pt x="10" y="13"/>
                    <a:pt x="12" y="13"/>
                  </a:cubicBezTo>
                  <a:cubicBezTo>
                    <a:pt x="12" y="13"/>
                    <a:pt x="10" y="14"/>
                    <a:pt x="10" y="14"/>
                  </a:cubicBezTo>
                  <a:cubicBezTo>
                    <a:pt x="10" y="15"/>
                    <a:pt x="11" y="15"/>
                    <a:pt x="11" y="15"/>
                  </a:cubicBezTo>
                  <a:cubicBezTo>
                    <a:pt x="11" y="16"/>
                    <a:pt x="0" y="15"/>
                    <a:pt x="0" y="15"/>
                  </a:cubicBezTo>
                  <a:cubicBezTo>
                    <a:pt x="0" y="15"/>
                    <a:pt x="2" y="18"/>
                    <a:pt x="2" y="18"/>
                  </a:cubicBezTo>
                  <a:cubicBezTo>
                    <a:pt x="3" y="19"/>
                    <a:pt x="7" y="21"/>
                    <a:pt x="7" y="20"/>
                  </a:cubicBezTo>
                  <a:cubicBezTo>
                    <a:pt x="7" y="21"/>
                    <a:pt x="5" y="20"/>
                    <a:pt x="6" y="22"/>
                  </a:cubicBezTo>
                  <a:cubicBezTo>
                    <a:pt x="6" y="22"/>
                    <a:pt x="7" y="23"/>
                    <a:pt x="8" y="23"/>
                  </a:cubicBezTo>
                  <a:cubicBezTo>
                    <a:pt x="9" y="24"/>
                    <a:pt x="10" y="23"/>
                    <a:pt x="11" y="23"/>
                  </a:cubicBezTo>
                  <a:cubicBezTo>
                    <a:pt x="12" y="22"/>
                    <a:pt x="13" y="24"/>
                    <a:pt x="14" y="23"/>
                  </a:cubicBezTo>
                  <a:cubicBezTo>
                    <a:pt x="17" y="22"/>
                    <a:pt x="19" y="21"/>
                    <a:pt x="21" y="22"/>
                  </a:cubicBezTo>
                  <a:cubicBezTo>
                    <a:pt x="23" y="23"/>
                    <a:pt x="24" y="23"/>
                    <a:pt x="26" y="23"/>
                  </a:cubicBezTo>
                  <a:cubicBezTo>
                    <a:pt x="25" y="23"/>
                    <a:pt x="23" y="23"/>
                    <a:pt x="21" y="23"/>
                  </a:cubicBezTo>
                  <a:cubicBezTo>
                    <a:pt x="23" y="23"/>
                    <a:pt x="27" y="23"/>
                    <a:pt x="28" y="24"/>
                  </a:cubicBezTo>
                  <a:cubicBezTo>
                    <a:pt x="28" y="24"/>
                    <a:pt x="23" y="25"/>
                    <a:pt x="23" y="25"/>
                  </a:cubicBezTo>
                  <a:cubicBezTo>
                    <a:pt x="21" y="25"/>
                    <a:pt x="18" y="25"/>
                    <a:pt x="16" y="25"/>
                  </a:cubicBezTo>
                  <a:cubicBezTo>
                    <a:pt x="16" y="26"/>
                    <a:pt x="12" y="27"/>
                    <a:pt x="13" y="27"/>
                  </a:cubicBezTo>
                  <a:cubicBezTo>
                    <a:pt x="14" y="28"/>
                    <a:pt x="15" y="28"/>
                    <a:pt x="16" y="30"/>
                  </a:cubicBezTo>
                  <a:cubicBezTo>
                    <a:pt x="16" y="32"/>
                    <a:pt x="22" y="30"/>
                    <a:pt x="23" y="32"/>
                  </a:cubicBezTo>
                  <a:cubicBezTo>
                    <a:pt x="23" y="32"/>
                    <a:pt x="19" y="32"/>
                    <a:pt x="19" y="33"/>
                  </a:cubicBezTo>
                  <a:cubicBezTo>
                    <a:pt x="20" y="34"/>
                    <a:pt x="25" y="36"/>
                    <a:pt x="26" y="36"/>
                  </a:cubicBezTo>
                  <a:cubicBezTo>
                    <a:pt x="26" y="36"/>
                    <a:pt x="32" y="36"/>
                    <a:pt x="32" y="35"/>
                  </a:cubicBezTo>
                  <a:cubicBezTo>
                    <a:pt x="32" y="35"/>
                    <a:pt x="31" y="35"/>
                    <a:pt x="31" y="35"/>
                  </a:cubicBezTo>
                  <a:cubicBezTo>
                    <a:pt x="31" y="33"/>
                    <a:pt x="35" y="36"/>
                    <a:pt x="34" y="36"/>
                  </a:cubicBezTo>
                  <a:cubicBezTo>
                    <a:pt x="35" y="36"/>
                    <a:pt x="33" y="33"/>
                    <a:pt x="33" y="32"/>
                  </a:cubicBezTo>
                  <a:cubicBezTo>
                    <a:pt x="35" y="31"/>
                    <a:pt x="37" y="37"/>
                    <a:pt x="40" y="35"/>
                  </a:cubicBezTo>
                  <a:cubicBezTo>
                    <a:pt x="41" y="34"/>
                    <a:pt x="39" y="32"/>
                    <a:pt x="40" y="32"/>
                  </a:cubicBezTo>
                  <a:cubicBezTo>
                    <a:pt x="41" y="32"/>
                    <a:pt x="41" y="34"/>
                    <a:pt x="41" y="35"/>
                  </a:cubicBezTo>
                  <a:cubicBezTo>
                    <a:pt x="42" y="35"/>
                    <a:pt x="43" y="31"/>
                    <a:pt x="42" y="31"/>
                  </a:cubicBezTo>
                  <a:cubicBezTo>
                    <a:pt x="42" y="30"/>
                    <a:pt x="42" y="29"/>
                    <a:pt x="41" y="29"/>
                  </a:cubicBezTo>
                  <a:cubicBezTo>
                    <a:pt x="41" y="28"/>
                    <a:pt x="42" y="26"/>
                    <a:pt x="43" y="27"/>
                  </a:cubicBezTo>
                  <a:cubicBezTo>
                    <a:pt x="44" y="28"/>
                    <a:pt x="43" y="32"/>
                    <a:pt x="46" y="30"/>
                  </a:cubicBezTo>
                  <a:cubicBezTo>
                    <a:pt x="47" y="29"/>
                    <a:pt x="50" y="25"/>
                    <a:pt x="52" y="27"/>
                  </a:cubicBezTo>
                  <a:cubicBezTo>
                    <a:pt x="53" y="27"/>
                    <a:pt x="51" y="28"/>
                    <a:pt x="51" y="28"/>
                  </a:cubicBezTo>
                  <a:cubicBezTo>
                    <a:pt x="51" y="28"/>
                    <a:pt x="56" y="27"/>
                    <a:pt x="56" y="27"/>
                  </a:cubicBezTo>
                  <a:cubicBezTo>
                    <a:pt x="56" y="27"/>
                    <a:pt x="54" y="27"/>
                    <a:pt x="54" y="26"/>
                  </a:cubicBezTo>
                  <a:cubicBezTo>
                    <a:pt x="54" y="25"/>
                    <a:pt x="59" y="25"/>
                    <a:pt x="58" y="24"/>
                  </a:cubicBezTo>
                  <a:cubicBezTo>
                    <a:pt x="58" y="22"/>
                    <a:pt x="58" y="25"/>
                    <a:pt x="58" y="2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10" name="Freeform 602"/>
            <p:cNvSpPr>
              <a:spLocks/>
            </p:cNvSpPr>
            <p:nvPr/>
          </p:nvSpPr>
          <p:spPr bwMode="auto">
            <a:xfrm>
              <a:off x="7419235" y="3766810"/>
              <a:ext cx="1456564" cy="758596"/>
            </a:xfrm>
            <a:custGeom>
              <a:avLst/>
              <a:gdLst>
                <a:gd name="T0" fmla="*/ 15 w 156"/>
                <a:gd name="T1" fmla="*/ 77 h 81"/>
                <a:gd name="T2" fmla="*/ 27 w 156"/>
                <a:gd name="T3" fmla="*/ 76 h 81"/>
                <a:gd name="T4" fmla="*/ 37 w 156"/>
                <a:gd name="T5" fmla="*/ 78 h 81"/>
                <a:gd name="T6" fmla="*/ 48 w 156"/>
                <a:gd name="T7" fmla="*/ 77 h 81"/>
                <a:gd name="T8" fmla="*/ 65 w 156"/>
                <a:gd name="T9" fmla="*/ 76 h 81"/>
                <a:gd name="T10" fmla="*/ 59 w 156"/>
                <a:gd name="T11" fmla="*/ 70 h 81"/>
                <a:gd name="T12" fmla="*/ 50 w 156"/>
                <a:gd name="T13" fmla="*/ 65 h 81"/>
                <a:gd name="T14" fmla="*/ 73 w 156"/>
                <a:gd name="T15" fmla="*/ 61 h 81"/>
                <a:gd name="T16" fmla="*/ 76 w 156"/>
                <a:gd name="T17" fmla="*/ 55 h 81"/>
                <a:gd name="T18" fmla="*/ 71 w 156"/>
                <a:gd name="T19" fmla="*/ 50 h 81"/>
                <a:gd name="T20" fmla="*/ 72 w 156"/>
                <a:gd name="T21" fmla="*/ 48 h 81"/>
                <a:gd name="T22" fmla="*/ 78 w 156"/>
                <a:gd name="T23" fmla="*/ 45 h 81"/>
                <a:gd name="T24" fmla="*/ 90 w 156"/>
                <a:gd name="T25" fmla="*/ 44 h 81"/>
                <a:gd name="T26" fmla="*/ 105 w 156"/>
                <a:gd name="T27" fmla="*/ 37 h 81"/>
                <a:gd name="T28" fmla="*/ 105 w 156"/>
                <a:gd name="T29" fmla="*/ 32 h 81"/>
                <a:gd name="T30" fmla="*/ 136 w 156"/>
                <a:gd name="T31" fmla="*/ 21 h 81"/>
                <a:gd name="T32" fmla="*/ 115 w 156"/>
                <a:gd name="T33" fmla="*/ 23 h 81"/>
                <a:gd name="T34" fmla="*/ 134 w 156"/>
                <a:gd name="T35" fmla="*/ 18 h 81"/>
                <a:gd name="T36" fmla="*/ 146 w 156"/>
                <a:gd name="T37" fmla="*/ 10 h 81"/>
                <a:gd name="T38" fmla="*/ 133 w 156"/>
                <a:gd name="T39" fmla="*/ 5 h 81"/>
                <a:gd name="T40" fmla="*/ 121 w 156"/>
                <a:gd name="T41" fmla="*/ 5 h 81"/>
                <a:gd name="T42" fmla="*/ 100 w 156"/>
                <a:gd name="T43" fmla="*/ 2 h 81"/>
                <a:gd name="T44" fmla="*/ 91 w 156"/>
                <a:gd name="T45" fmla="*/ 5 h 81"/>
                <a:gd name="T46" fmla="*/ 80 w 156"/>
                <a:gd name="T47" fmla="*/ 8 h 81"/>
                <a:gd name="T48" fmla="*/ 58 w 156"/>
                <a:gd name="T49" fmla="*/ 4 h 81"/>
                <a:gd name="T50" fmla="*/ 52 w 156"/>
                <a:gd name="T51" fmla="*/ 5 h 81"/>
                <a:gd name="T52" fmla="*/ 46 w 156"/>
                <a:gd name="T53" fmla="*/ 10 h 81"/>
                <a:gd name="T54" fmla="*/ 45 w 156"/>
                <a:gd name="T55" fmla="*/ 12 h 81"/>
                <a:gd name="T56" fmla="*/ 31 w 156"/>
                <a:gd name="T57" fmla="*/ 10 h 81"/>
                <a:gd name="T58" fmla="*/ 34 w 156"/>
                <a:gd name="T59" fmla="*/ 16 h 81"/>
                <a:gd name="T60" fmla="*/ 23 w 156"/>
                <a:gd name="T61" fmla="*/ 16 h 81"/>
                <a:gd name="T62" fmla="*/ 5 w 156"/>
                <a:gd name="T63" fmla="*/ 17 h 81"/>
                <a:gd name="T64" fmla="*/ 11 w 156"/>
                <a:gd name="T65" fmla="*/ 21 h 81"/>
                <a:gd name="T66" fmla="*/ 13 w 156"/>
                <a:gd name="T67" fmla="*/ 26 h 81"/>
                <a:gd name="T68" fmla="*/ 23 w 156"/>
                <a:gd name="T69" fmla="*/ 27 h 81"/>
                <a:gd name="T70" fmla="*/ 20 w 156"/>
                <a:gd name="T71" fmla="*/ 31 h 81"/>
                <a:gd name="T72" fmla="*/ 26 w 156"/>
                <a:gd name="T73" fmla="*/ 30 h 81"/>
                <a:gd name="T74" fmla="*/ 42 w 156"/>
                <a:gd name="T75" fmla="*/ 30 h 81"/>
                <a:gd name="T76" fmla="*/ 52 w 156"/>
                <a:gd name="T77" fmla="*/ 31 h 81"/>
                <a:gd name="T78" fmla="*/ 73 w 156"/>
                <a:gd name="T79" fmla="*/ 21 h 81"/>
                <a:gd name="T80" fmla="*/ 60 w 156"/>
                <a:gd name="T81" fmla="*/ 31 h 81"/>
                <a:gd name="T82" fmla="*/ 44 w 156"/>
                <a:gd name="T83" fmla="*/ 35 h 81"/>
                <a:gd name="T84" fmla="*/ 58 w 156"/>
                <a:gd name="T85" fmla="*/ 42 h 81"/>
                <a:gd name="T86" fmla="*/ 32 w 156"/>
                <a:gd name="T87" fmla="*/ 39 h 81"/>
                <a:gd name="T88" fmla="*/ 42 w 156"/>
                <a:gd name="T89" fmla="*/ 50 h 81"/>
                <a:gd name="T90" fmla="*/ 44 w 156"/>
                <a:gd name="T91" fmla="*/ 52 h 81"/>
                <a:gd name="T92" fmla="*/ 30 w 156"/>
                <a:gd name="T93" fmla="*/ 52 h 81"/>
                <a:gd name="T94" fmla="*/ 27 w 156"/>
                <a:gd name="T95" fmla="*/ 59 h 81"/>
                <a:gd name="T96" fmla="*/ 36 w 156"/>
                <a:gd name="T97" fmla="*/ 57 h 81"/>
                <a:gd name="T98" fmla="*/ 34 w 156"/>
                <a:gd name="T99" fmla="*/ 60 h 81"/>
                <a:gd name="T100" fmla="*/ 37 w 156"/>
                <a:gd name="T101" fmla="*/ 65 h 81"/>
                <a:gd name="T102" fmla="*/ 38 w 156"/>
                <a:gd name="T103" fmla="*/ 68 h 81"/>
                <a:gd name="T104" fmla="*/ 19 w 156"/>
                <a:gd name="T105" fmla="*/ 65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6" h="81">
                  <a:moveTo>
                    <a:pt x="26" y="70"/>
                  </a:moveTo>
                  <a:cubicBezTo>
                    <a:pt x="22" y="70"/>
                    <a:pt x="17" y="70"/>
                    <a:pt x="13" y="71"/>
                  </a:cubicBezTo>
                  <a:cubicBezTo>
                    <a:pt x="11" y="72"/>
                    <a:pt x="11" y="75"/>
                    <a:pt x="12" y="76"/>
                  </a:cubicBezTo>
                  <a:cubicBezTo>
                    <a:pt x="13" y="77"/>
                    <a:pt x="15" y="78"/>
                    <a:pt x="15" y="77"/>
                  </a:cubicBezTo>
                  <a:cubicBezTo>
                    <a:pt x="17" y="77"/>
                    <a:pt x="16" y="76"/>
                    <a:pt x="17" y="75"/>
                  </a:cubicBezTo>
                  <a:cubicBezTo>
                    <a:pt x="17" y="75"/>
                    <a:pt x="17" y="78"/>
                    <a:pt x="17" y="78"/>
                  </a:cubicBezTo>
                  <a:cubicBezTo>
                    <a:pt x="19" y="78"/>
                    <a:pt x="22" y="78"/>
                    <a:pt x="24" y="78"/>
                  </a:cubicBezTo>
                  <a:cubicBezTo>
                    <a:pt x="26" y="78"/>
                    <a:pt x="26" y="76"/>
                    <a:pt x="27" y="76"/>
                  </a:cubicBezTo>
                  <a:cubicBezTo>
                    <a:pt x="29" y="76"/>
                    <a:pt x="27" y="78"/>
                    <a:pt x="27" y="78"/>
                  </a:cubicBezTo>
                  <a:cubicBezTo>
                    <a:pt x="27" y="78"/>
                    <a:pt x="37" y="79"/>
                    <a:pt x="37" y="78"/>
                  </a:cubicBezTo>
                  <a:cubicBezTo>
                    <a:pt x="37" y="78"/>
                    <a:pt x="35" y="77"/>
                    <a:pt x="34" y="76"/>
                  </a:cubicBezTo>
                  <a:cubicBezTo>
                    <a:pt x="34" y="76"/>
                    <a:pt x="38" y="77"/>
                    <a:pt x="37" y="78"/>
                  </a:cubicBezTo>
                  <a:cubicBezTo>
                    <a:pt x="38" y="77"/>
                    <a:pt x="37" y="76"/>
                    <a:pt x="38" y="76"/>
                  </a:cubicBezTo>
                  <a:cubicBezTo>
                    <a:pt x="38" y="76"/>
                    <a:pt x="40" y="77"/>
                    <a:pt x="41" y="77"/>
                  </a:cubicBezTo>
                  <a:cubicBezTo>
                    <a:pt x="43" y="79"/>
                    <a:pt x="41" y="76"/>
                    <a:pt x="42" y="75"/>
                  </a:cubicBezTo>
                  <a:cubicBezTo>
                    <a:pt x="42" y="75"/>
                    <a:pt x="48" y="78"/>
                    <a:pt x="48" y="77"/>
                  </a:cubicBezTo>
                  <a:cubicBezTo>
                    <a:pt x="48" y="76"/>
                    <a:pt x="46" y="76"/>
                    <a:pt x="46" y="75"/>
                  </a:cubicBezTo>
                  <a:cubicBezTo>
                    <a:pt x="46" y="75"/>
                    <a:pt x="53" y="76"/>
                    <a:pt x="53" y="76"/>
                  </a:cubicBezTo>
                  <a:cubicBezTo>
                    <a:pt x="57" y="76"/>
                    <a:pt x="52" y="79"/>
                    <a:pt x="52" y="80"/>
                  </a:cubicBezTo>
                  <a:cubicBezTo>
                    <a:pt x="52" y="81"/>
                    <a:pt x="64" y="76"/>
                    <a:pt x="65" y="76"/>
                  </a:cubicBezTo>
                  <a:cubicBezTo>
                    <a:pt x="67" y="76"/>
                    <a:pt x="72" y="73"/>
                    <a:pt x="68" y="72"/>
                  </a:cubicBezTo>
                  <a:cubicBezTo>
                    <a:pt x="66" y="71"/>
                    <a:pt x="63" y="73"/>
                    <a:pt x="61" y="72"/>
                  </a:cubicBezTo>
                  <a:cubicBezTo>
                    <a:pt x="61" y="72"/>
                    <a:pt x="63" y="70"/>
                    <a:pt x="63" y="70"/>
                  </a:cubicBezTo>
                  <a:cubicBezTo>
                    <a:pt x="63" y="69"/>
                    <a:pt x="60" y="70"/>
                    <a:pt x="59" y="70"/>
                  </a:cubicBezTo>
                  <a:cubicBezTo>
                    <a:pt x="57" y="70"/>
                    <a:pt x="56" y="68"/>
                    <a:pt x="54" y="68"/>
                  </a:cubicBezTo>
                  <a:cubicBezTo>
                    <a:pt x="53" y="69"/>
                    <a:pt x="50" y="70"/>
                    <a:pt x="48" y="69"/>
                  </a:cubicBezTo>
                  <a:cubicBezTo>
                    <a:pt x="49" y="69"/>
                    <a:pt x="50" y="69"/>
                    <a:pt x="51" y="69"/>
                  </a:cubicBezTo>
                  <a:cubicBezTo>
                    <a:pt x="52" y="68"/>
                    <a:pt x="50" y="66"/>
                    <a:pt x="50" y="65"/>
                  </a:cubicBezTo>
                  <a:cubicBezTo>
                    <a:pt x="50" y="67"/>
                    <a:pt x="59" y="68"/>
                    <a:pt x="60" y="68"/>
                  </a:cubicBezTo>
                  <a:cubicBezTo>
                    <a:pt x="61" y="68"/>
                    <a:pt x="63" y="68"/>
                    <a:pt x="65" y="68"/>
                  </a:cubicBezTo>
                  <a:cubicBezTo>
                    <a:pt x="67" y="68"/>
                    <a:pt x="69" y="65"/>
                    <a:pt x="68" y="64"/>
                  </a:cubicBezTo>
                  <a:cubicBezTo>
                    <a:pt x="65" y="61"/>
                    <a:pt x="71" y="61"/>
                    <a:pt x="73" y="61"/>
                  </a:cubicBezTo>
                  <a:cubicBezTo>
                    <a:pt x="74" y="61"/>
                    <a:pt x="79" y="61"/>
                    <a:pt x="80" y="60"/>
                  </a:cubicBezTo>
                  <a:cubicBezTo>
                    <a:pt x="80" y="60"/>
                    <a:pt x="75" y="58"/>
                    <a:pt x="75" y="58"/>
                  </a:cubicBezTo>
                  <a:cubicBezTo>
                    <a:pt x="77" y="57"/>
                    <a:pt x="81" y="59"/>
                    <a:pt x="82" y="57"/>
                  </a:cubicBezTo>
                  <a:cubicBezTo>
                    <a:pt x="83" y="56"/>
                    <a:pt x="77" y="55"/>
                    <a:pt x="76" y="55"/>
                  </a:cubicBezTo>
                  <a:cubicBezTo>
                    <a:pt x="77" y="55"/>
                    <a:pt x="84" y="54"/>
                    <a:pt x="85" y="53"/>
                  </a:cubicBezTo>
                  <a:cubicBezTo>
                    <a:pt x="87" y="52"/>
                    <a:pt x="77" y="50"/>
                    <a:pt x="77" y="51"/>
                  </a:cubicBezTo>
                  <a:cubicBezTo>
                    <a:pt x="77" y="50"/>
                    <a:pt x="79" y="50"/>
                    <a:pt x="79" y="50"/>
                  </a:cubicBezTo>
                  <a:cubicBezTo>
                    <a:pt x="79" y="49"/>
                    <a:pt x="72" y="50"/>
                    <a:pt x="71" y="50"/>
                  </a:cubicBezTo>
                  <a:cubicBezTo>
                    <a:pt x="69" y="50"/>
                    <a:pt x="68" y="51"/>
                    <a:pt x="66" y="52"/>
                  </a:cubicBezTo>
                  <a:cubicBezTo>
                    <a:pt x="67" y="52"/>
                    <a:pt x="70" y="49"/>
                    <a:pt x="68" y="49"/>
                  </a:cubicBezTo>
                  <a:cubicBezTo>
                    <a:pt x="68" y="49"/>
                    <a:pt x="64" y="49"/>
                    <a:pt x="64" y="48"/>
                  </a:cubicBezTo>
                  <a:cubicBezTo>
                    <a:pt x="64" y="48"/>
                    <a:pt x="71" y="48"/>
                    <a:pt x="72" y="48"/>
                  </a:cubicBezTo>
                  <a:cubicBezTo>
                    <a:pt x="71" y="48"/>
                    <a:pt x="68" y="47"/>
                    <a:pt x="68" y="47"/>
                  </a:cubicBezTo>
                  <a:cubicBezTo>
                    <a:pt x="69" y="46"/>
                    <a:pt x="72" y="48"/>
                    <a:pt x="74" y="47"/>
                  </a:cubicBezTo>
                  <a:cubicBezTo>
                    <a:pt x="73" y="47"/>
                    <a:pt x="69" y="46"/>
                    <a:pt x="69" y="46"/>
                  </a:cubicBezTo>
                  <a:cubicBezTo>
                    <a:pt x="69" y="45"/>
                    <a:pt x="77" y="46"/>
                    <a:pt x="78" y="45"/>
                  </a:cubicBezTo>
                  <a:cubicBezTo>
                    <a:pt x="78" y="45"/>
                    <a:pt x="75" y="44"/>
                    <a:pt x="75" y="44"/>
                  </a:cubicBezTo>
                  <a:cubicBezTo>
                    <a:pt x="74" y="44"/>
                    <a:pt x="77" y="44"/>
                    <a:pt x="77" y="44"/>
                  </a:cubicBezTo>
                  <a:cubicBezTo>
                    <a:pt x="79" y="45"/>
                    <a:pt x="80" y="46"/>
                    <a:pt x="82" y="46"/>
                  </a:cubicBezTo>
                  <a:cubicBezTo>
                    <a:pt x="84" y="46"/>
                    <a:pt x="87" y="45"/>
                    <a:pt x="90" y="44"/>
                  </a:cubicBezTo>
                  <a:cubicBezTo>
                    <a:pt x="98" y="43"/>
                    <a:pt x="85" y="42"/>
                    <a:pt x="84" y="40"/>
                  </a:cubicBezTo>
                  <a:cubicBezTo>
                    <a:pt x="84" y="39"/>
                    <a:pt x="93" y="40"/>
                    <a:pt x="94" y="41"/>
                  </a:cubicBezTo>
                  <a:cubicBezTo>
                    <a:pt x="96" y="42"/>
                    <a:pt x="97" y="42"/>
                    <a:pt x="100" y="41"/>
                  </a:cubicBezTo>
                  <a:cubicBezTo>
                    <a:pt x="101" y="41"/>
                    <a:pt x="106" y="39"/>
                    <a:pt x="105" y="37"/>
                  </a:cubicBezTo>
                  <a:cubicBezTo>
                    <a:pt x="105" y="36"/>
                    <a:pt x="94" y="41"/>
                    <a:pt x="97" y="36"/>
                  </a:cubicBezTo>
                  <a:cubicBezTo>
                    <a:pt x="96" y="37"/>
                    <a:pt x="101" y="37"/>
                    <a:pt x="101" y="37"/>
                  </a:cubicBezTo>
                  <a:cubicBezTo>
                    <a:pt x="104" y="37"/>
                    <a:pt x="106" y="36"/>
                    <a:pt x="108" y="36"/>
                  </a:cubicBezTo>
                  <a:cubicBezTo>
                    <a:pt x="108" y="35"/>
                    <a:pt x="105" y="32"/>
                    <a:pt x="105" y="32"/>
                  </a:cubicBezTo>
                  <a:cubicBezTo>
                    <a:pt x="106" y="32"/>
                    <a:pt x="107" y="33"/>
                    <a:pt x="107" y="34"/>
                  </a:cubicBezTo>
                  <a:cubicBezTo>
                    <a:pt x="108" y="35"/>
                    <a:pt x="110" y="34"/>
                    <a:pt x="111" y="34"/>
                  </a:cubicBezTo>
                  <a:cubicBezTo>
                    <a:pt x="114" y="32"/>
                    <a:pt x="116" y="30"/>
                    <a:pt x="119" y="29"/>
                  </a:cubicBezTo>
                  <a:cubicBezTo>
                    <a:pt x="121" y="28"/>
                    <a:pt x="136" y="22"/>
                    <a:pt x="136" y="21"/>
                  </a:cubicBezTo>
                  <a:cubicBezTo>
                    <a:pt x="136" y="20"/>
                    <a:pt x="123" y="23"/>
                    <a:pt x="122" y="23"/>
                  </a:cubicBezTo>
                  <a:cubicBezTo>
                    <a:pt x="119" y="24"/>
                    <a:pt x="116" y="24"/>
                    <a:pt x="112" y="25"/>
                  </a:cubicBezTo>
                  <a:cubicBezTo>
                    <a:pt x="112" y="25"/>
                    <a:pt x="108" y="25"/>
                    <a:pt x="108" y="25"/>
                  </a:cubicBezTo>
                  <a:cubicBezTo>
                    <a:pt x="108" y="24"/>
                    <a:pt x="114" y="24"/>
                    <a:pt x="115" y="23"/>
                  </a:cubicBezTo>
                  <a:cubicBezTo>
                    <a:pt x="116" y="23"/>
                    <a:pt x="123" y="22"/>
                    <a:pt x="123" y="21"/>
                  </a:cubicBezTo>
                  <a:cubicBezTo>
                    <a:pt x="123" y="22"/>
                    <a:pt x="113" y="20"/>
                    <a:pt x="114" y="19"/>
                  </a:cubicBezTo>
                  <a:cubicBezTo>
                    <a:pt x="114" y="19"/>
                    <a:pt x="126" y="20"/>
                    <a:pt x="127" y="19"/>
                  </a:cubicBezTo>
                  <a:cubicBezTo>
                    <a:pt x="129" y="19"/>
                    <a:pt x="132" y="18"/>
                    <a:pt x="134" y="18"/>
                  </a:cubicBezTo>
                  <a:cubicBezTo>
                    <a:pt x="135" y="18"/>
                    <a:pt x="137" y="18"/>
                    <a:pt x="138" y="18"/>
                  </a:cubicBezTo>
                  <a:cubicBezTo>
                    <a:pt x="142" y="17"/>
                    <a:pt x="146" y="16"/>
                    <a:pt x="149" y="15"/>
                  </a:cubicBezTo>
                  <a:cubicBezTo>
                    <a:pt x="149" y="15"/>
                    <a:pt x="156" y="11"/>
                    <a:pt x="153" y="10"/>
                  </a:cubicBezTo>
                  <a:cubicBezTo>
                    <a:pt x="151" y="10"/>
                    <a:pt x="148" y="10"/>
                    <a:pt x="146" y="10"/>
                  </a:cubicBezTo>
                  <a:cubicBezTo>
                    <a:pt x="145" y="9"/>
                    <a:pt x="143" y="10"/>
                    <a:pt x="143" y="9"/>
                  </a:cubicBezTo>
                  <a:cubicBezTo>
                    <a:pt x="143" y="7"/>
                    <a:pt x="141" y="7"/>
                    <a:pt x="141" y="5"/>
                  </a:cubicBezTo>
                  <a:cubicBezTo>
                    <a:pt x="141" y="5"/>
                    <a:pt x="137" y="6"/>
                    <a:pt x="136" y="6"/>
                  </a:cubicBezTo>
                  <a:cubicBezTo>
                    <a:pt x="135" y="5"/>
                    <a:pt x="134" y="3"/>
                    <a:pt x="133" y="5"/>
                  </a:cubicBezTo>
                  <a:cubicBezTo>
                    <a:pt x="133" y="5"/>
                    <a:pt x="127" y="6"/>
                    <a:pt x="126" y="6"/>
                  </a:cubicBezTo>
                  <a:cubicBezTo>
                    <a:pt x="124" y="7"/>
                    <a:pt x="122" y="7"/>
                    <a:pt x="120" y="7"/>
                  </a:cubicBezTo>
                  <a:cubicBezTo>
                    <a:pt x="120" y="7"/>
                    <a:pt x="116" y="7"/>
                    <a:pt x="116" y="7"/>
                  </a:cubicBezTo>
                  <a:cubicBezTo>
                    <a:pt x="116" y="6"/>
                    <a:pt x="120" y="6"/>
                    <a:pt x="121" y="5"/>
                  </a:cubicBezTo>
                  <a:cubicBezTo>
                    <a:pt x="123" y="5"/>
                    <a:pt x="125" y="4"/>
                    <a:pt x="126" y="3"/>
                  </a:cubicBezTo>
                  <a:cubicBezTo>
                    <a:pt x="124" y="6"/>
                    <a:pt x="103" y="0"/>
                    <a:pt x="102" y="2"/>
                  </a:cubicBezTo>
                  <a:cubicBezTo>
                    <a:pt x="102" y="3"/>
                    <a:pt x="104" y="3"/>
                    <a:pt x="105" y="4"/>
                  </a:cubicBezTo>
                  <a:cubicBezTo>
                    <a:pt x="105" y="5"/>
                    <a:pt x="100" y="2"/>
                    <a:pt x="100" y="2"/>
                  </a:cubicBezTo>
                  <a:cubicBezTo>
                    <a:pt x="98" y="1"/>
                    <a:pt x="95" y="2"/>
                    <a:pt x="94" y="2"/>
                  </a:cubicBezTo>
                  <a:cubicBezTo>
                    <a:pt x="93" y="2"/>
                    <a:pt x="90" y="2"/>
                    <a:pt x="91" y="3"/>
                  </a:cubicBezTo>
                  <a:cubicBezTo>
                    <a:pt x="92" y="4"/>
                    <a:pt x="94" y="7"/>
                    <a:pt x="95" y="6"/>
                  </a:cubicBezTo>
                  <a:cubicBezTo>
                    <a:pt x="95" y="7"/>
                    <a:pt x="91" y="6"/>
                    <a:pt x="91" y="5"/>
                  </a:cubicBezTo>
                  <a:cubicBezTo>
                    <a:pt x="88" y="5"/>
                    <a:pt x="87" y="2"/>
                    <a:pt x="85" y="2"/>
                  </a:cubicBezTo>
                  <a:cubicBezTo>
                    <a:pt x="81" y="2"/>
                    <a:pt x="78" y="2"/>
                    <a:pt x="75" y="2"/>
                  </a:cubicBezTo>
                  <a:cubicBezTo>
                    <a:pt x="70" y="3"/>
                    <a:pt x="73" y="4"/>
                    <a:pt x="76" y="5"/>
                  </a:cubicBezTo>
                  <a:cubicBezTo>
                    <a:pt x="77" y="6"/>
                    <a:pt x="79" y="7"/>
                    <a:pt x="80" y="8"/>
                  </a:cubicBezTo>
                  <a:cubicBezTo>
                    <a:pt x="80" y="8"/>
                    <a:pt x="77" y="10"/>
                    <a:pt x="77" y="10"/>
                  </a:cubicBezTo>
                  <a:cubicBezTo>
                    <a:pt x="76" y="10"/>
                    <a:pt x="78" y="9"/>
                    <a:pt x="78" y="9"/>
                  </a:cubicBezTo>
                  <a:cubicBezTo>
                    <a:pt x="78" y="8"/>
                    <a:pt x="71" y="4"/>
                    <a:pt x="70" y="4"/>
                  </a:cubicBezTo>
                  <a:cubicBezTo>
                    <a:pt x="66" y="4"/>
                    <a:pt x="62" y="3"/>
                    <a:pt x="58" y="4"/>
                  </a:cubicBezTo>
                  <a:cubicBezTo>
                    <a:pt x="58" y="4"/>
                    <a:pt x="60" y="6"/>
                    <a:pt x="61" y="6"/>
                  </a:cubicBezTo>
                  <a:cubicBezTo>
                    <a:pt x="62" y="6"/>
                    <a:pt x="64" y="7"/>
                    <a:pt x="66" y="6"/>
                  </a:cubicBezTo>
                  <a:cubicBezTo>
                    <a:pt x="64" y="7"/>
                    <a:pt x="61" y="8"/>
                    <a:pt x="59" y="7"/>
                  </a:cubicBezTo>
                  <a:cubicBezTo>
                    <a:pt x="58" y="7"/>
                    <a:pt x="51" y="4"/>
                    <a:pt x="52" y="5"/>
                  </a:cubicBezTo>
                  <a:cubicBezTo>
                    <a:pt x="52" y="4"/>
                    <a:pt x="57" y="10"/>
                    <a:pt x="53" y="9"/>
                  </a:cubicBezTo>
                  <a:cubicBezTo>
                    <a:pt x="52" y="8"/>
                    <a:pt x="49" y="7"/>
                    <a:pt x="47" y="8"/>
                  </a:cubicBezTo>
                  <a:cubicBezTo>
                    <a:pt x="48" y="8"/>
                    <a:pt x="51" y="9"/>
                    <a:pt x="51" y="9"/>
                  </a:cubicBezTo>
                  <a:cubicBezTo>
                    <a:pt x="50" y="10"/>
                    <a:pt x="46" y="8"/>
                    <a:pt x="46" y="10"/>
                  </a:cubicBezTo>
                  <a:cubicBezTo>
                    <a:pt x="46" y="11"/>
                    <a:pt x="50" y="12"/>
                    <a:pt x="51" y="13"/>
                  </a:cubicBezTo>
                  <a:cubicBezTo>
                    <a:pt x="54" y="13"/>
                    <a:pt x="61" y="14"/>
                    <a:pt x="61" y="17"/>
                  </a:cubicBezTo>
                  <a:cubicBezTo>
                    <a:pt x="61" y="16"/>
                    <a:pt x="54" y="15"/>
                    <a:pt x="52" y="14"/>
                  </a:cubicBezTo>
                  <a:cubicBezTo>
                    <a:pt x="50" y="14"/>
                    <a:pt x="47" y="11"/>
                    <a:pt x="45" y="12"/>
                  </a:cubicBezTo>
                  <a:cubicBezTo>
                    <a:pt x="45" y="12"/>
                    <a:pt x="48" y="14"/>
                    <a:pt x="48" y="14"/>
                  </a:cubicBezTo>
                  <a:cubicBezTo>
                    <a:pt x="48" y="14"/>
                    <a:pt x="45" y="15"/>
                    <a:pt x="45" y="14"/>
                  </a:cubicBezTo>
                  <a:cubicBezTo>
                    <a:pt x="43" y="13"/>
                    <a:pt x="42" y="12"/>
                    <a:pt x="40" y="11"/>
                  </a:cubicBezTo>
                  <a:cubicBezTo>
                    <a:pt x="39" y="10"/>
                    <a:pt x="31" y="10"/>
                    <a:pt x="31" y="10"/>
                  </a:cubicBezTo>
                  <a:cubicBezTo>
                    <a:pt x="31" y="11"/>
                    <a:pt x="34" y="11"/>
                    <a:pt x="31" y="12"/>
                  </a:cubicBezTo>
                  <a:cubicBezTo>
                    <a:pt x="30" y="12"/>
                    <a:pt x="25" y="14"/>
                    <a:pt x="25" y="14"/>
                  </a:cubicBezTo>
                  <a:cubicBezTo>
                    <a:pt x="26" y="14"/>
                    <a:pt x="29" y="13"/>
                    <a:pt x="29" y="13"/>
                  </a:cubicBezTo>
                  <a:cubicBezTo>
                    <a:pt x="30" y="14"/>
                    <a:pt x="34" y="16"/>
                    <a:pt x="34" y="16"/>
                  </a:cubicBezTo>
                  <a:cubicBezTo>
                    <a:pt x="34" y="16"/>
                    <a:pt x="31" y="15"/>
                    <a:pt x="31" y="16"/>
                  </a:cubicBezTo>
                  <a:cubicBezTo>
                    <a:pt x="31" y="16"/>
                    <a:pt x="32" y="19"/>
                    <a:pt x="30" y="17"/>
                  </a:cubicBezTo>
                  <a:cubicBezTo>
                    <a:pt x="29" y="16"/>
                    <a:pt x="28" y="14"/>
                    <a:pt x="26" y="15"/>
                  </a:cubicBezTo>
                  <a:cubicBezTo>
                    <a:pt x="25" y="15"/>
                    <a:pt x="24" y="17"/>
                    <a:pt x="23" y="16"/>
                  </a:cubicBezTo>
                  <a:cubicBezTo>
                    <a:pt x="22" y="15"/>
                    <a:pt x="21" y="14"/>
                    <a:pt x="19" y="14"/>
                  </a:cubicBezTo>
                  <a:cubicBezTo>
                    <a:pt x="18" y="14"/>
                    <a:pt x="15" y="15"/>
                    <a:pt x="14" y="16"/>
                  </a:cubicBezTo>
                  <a:cubicBezTo>
                    <a:pt x="12" y="17"/>
                    <a:pt x="13" y="18"/>
                    <a:pt x="10" y="17"/>
                  </a:cubicBezTo>
                  <a:cubicBezTo>
                    <a:pt x="8" y="16"/>
                    <a:pt x="7" y="17"/>
                    <a:pt x="5" y="17"/>
                  </a:cubicBezTo>
                  <a:cubicBezTo>
                    <a:pt x="4" y="18"/>
                    <a:pt x="0" y="18"/>
                    <a:pt x="0" y="19"/>
                  </a:cubicBezTo>
                  <a:cubicBezTo>
                    <a:pt x="0" y="21"/>
                    <a:pt x="9" y="19"/>
                    <a:pt x="9" y="20"/>
                  </a:cubicBezTo>
                  <a:cubicBezTo>
                    <a:pt x="9" y="21"/>
                    <a:pt x="6" y="21"/>
                    <a:pt x="5" y="22"/>
                  </a:cubicBezTo>
                  <a:cubicBezTo>
                    <a:pt x="5" y="21"/>
                    <a:pt x="10" y="21"/>
                    <a:pt x="11" y="21"/>
                  </a:cubicBezTo>
                  <a:cubicBezTo>
                    <a:pt x="12" y="21"/>
                    <a:pt x="17" y="21"/>
                    <a:pt x="17" y="21"/>
                  </a:cubicBezTo>
                  <a:cubicBezTo>
                    <a:pt x="17" y="21"/>
                    <a:pt x="15" y="22"/>
                    <a:pt x="14" y="22"/>
                  </a:cubicBezTo>
                  <a:cubicBezTo>
                    <a:pt x="12" y="22"/>
                    <a:pt x="11" y="22"/>
                    <a:pt x="9" y="24"/>
                  </a:cubicBezTo>
                  <a:cubicBezTo>
                    <a:pt x="5" y="26"/>
                    <a:pt x="12" y="26"/>
                    <a:pt x="13" y="26"/>
                  </a:cubicBezTo>
                  <a:cubicBezTo>
                    <a:pt x="17" y="27"/>
                    <a:pt x="20" y="27"/>
                    <a:pt x="24" y="26"/>
                  </a:cubicBezTo>
                  <a:cubicBezTo>
                    <a:pt x="26" y="25"/>
                    <a:pt x="31" y="22"/>
                    <a:pt x="34" y="24"/>
                  </a:cubicBezTo>
                  <a:cubicBezTo>
                    <a:pt x="34" y="24"/>
                    <a:pt x="29" y="26"/>
                    <a:pt x="29" y="26"/>
                  </a:cubicBezTo>
                  <a:cubicBezTo>
                    <a:pt x="27" y="26"/>
                    <a:pt x="25" y="26"/>
                    <a:pt x="23" y="27"/>
                  </a:cubicBezTo>
                  <a:cubicBezTo>
                    <a:pt x="22" y="27"/>
                    <a:pt x="20" y="27"/>
                    <a:pt x="18" y="27"/>
                  </a:cubicBezTo>
                  <a:cubicBezTo>
                    <a:pt x="16" y="28"/>
                    <a:pt x="14" y="27"/>
                    <a:pt x="12" y="28"/>
                  </a:cubicBezTo>
                  <a:cubicBezTo>
                    <a:pt x="13" y="28"/>
                    <a:pt x="16" y="29"/>
                    <a:pt x="16" y="29"/>
                  </a:cubicBezTo>
                  <a:cubicBezTo>
                    <a:pt x="17" y="30"/>
                    <a:pt x="18" y="31"/>
                    <a:pt x="20" y="31"/>
                  </a:cubicBezTo>
                  <a:cubicBezTo>
                    <a:pt x="24" y="31"/>
                    <a:pt x="26" y="28"/>
                    <a:pt x="30" y="27"/>
                  </a:cubicBezTo>
                  <a:cubicBezTo>
                    <a:pt x="31" y="27"/>
                    <a:pt x="44" y="26"/>
                    <a:pt x="44" y="25"/>
                  </a:cubicBezTo>
                  <a:cubicBezTo>
                    <a:pt x="44" y="26"/>
                    <a:pt x="38" y="26"/>
                    <a:pt x="37" y="26"/>
                  </a:cubicBezTo>
                  <a:cubicBezTo>
                    <a:pt x="34" y="27"/>
                    <a:pt x="29" y="28"/>
                    <a:pt x="26" y="30"/>
                  </a:cubicBezTo>
                  <a:cubicBezTo>
                    <a:pt x="23" y="33"/>
                    <a:pt x="32" y="32"/>
                    <a:pt x="33" y="32"/>
                  </a:cubicBezTo>
                  <a:cubicBezTo>
                    <a:pt x="35" y="32"/>
                    <a:pt x="37" y="33"/>
                    <a:pt x="39" y="31"/>
                  </a:cubicBezTo>
                  <a:cubicBezTo>
                    <a:pt x="40" y="31"/>
                    <a:pt x="40" y="30"/>
                    <a:pt x="40" y="29"/>
                  </a:cubicBezTo>
                  <a:cubicBezTo>
                    <a:pt x="41" y="29"/>
                    <a:pt x="42" y="29"/>
                    <a:pt x="42" y="30"/>
                  </a:cubicBezTo>
                  <a:cubicBezTo>
                    <a:pt x="42" y="30"/>
                    <a:pt x="42" y="30"/>
                    <a:pt x="41" y="30"/>
                  </a:cubicBezTo>
                  <a:cubicBezTo>
                    <a:pt x="43" y="30"/>
                    <a:pt x="48" y="28"/>
                    <a:pt x="50" y="29"/>
                  </a:cubicBezTo>
                  <a:cubicBezTo>
                    <a:pt x="49" y="28"/>
                    <a:pt x="44" y="32"/>
                    <a:pt x="43" y="32"/>
                  </a:cubicBezTo>
                  <a:cubicBezTo>
                    <a:pt x="44" y="33"/>
                    <a:pt x="50" y="31"/>
                    <a:pt x="52" y="31"/>
                  </a:cubicBezTo>
                  <a:cubicBezTo>
                    <a:pt x="55" y="31"/>
                    <a:pt x="58" y="30"/>
                    <a:pt x="61" y="28"/>
                  </a:cubicBezTo>
                  <a:cubicBezTo>
                    <a:pt x="62" y="27"/>
                    <a:pt x="62" y="25"/>
                    <a:pt x="62" y="25"/>
                  </a:cubicBezTo>
                  <a:cubicBezTo>
                    <a:pt x="64" y="25"/>
                    <a:pt x="64" y="25"/>
                    <a:pt x="65" y="24"/>
                  </a:cubicBezTo>
                  <a:cubicBezTo>
                    <a:pt x="66" y="24"/>
                    <a:pt x="73" y="20"/>
                    <a:pt x="73" y="21"/>
                  </a:cubicBezTo>
                  <a:cubicBezTo>
                    <a:pt x="73" y="21"/>
                    <a:pt x="69" y="24"/>
                    <a:pt x="69" y="24"/>
                  </a:cubicBezTo>
                  <a:cubicBezTo>
                    <a:pt x="68" y="25"/>
                    <a:pt x="64" y="27"/>
                    <a:pt x="64" y="28"/>
                  </a:cubicBezTo>
                  <a:cubicBezTo>
                    <a:pt x="64" y="29"/>
                    <a:pt x="75" y="28"/>
                    <a:pt x="75" y="29"/>
                  </a:cubicBezTo>
                  <a:cubicBezTo>
                    <a:pt x="75" y="28"/>
                    <a:pt x="60" y="32"/>
                    <a:pt x="60" y="31"/>
                  </a:cubicBezTo>
                  <a:cubicBezTo>
                    <a:pt x="60" y="31"/>
                    <a:pt x="69" y="32"/>
                    <a:pt x="68" y="32"/>
                  </a:cubicBezTo>
                  <a:cubicBezTo>
                    <a:pt x="68" y="33"/>
                    <a:pt x="64" y="33"/>
                    <a:pt x="63" y="33"/>
                  </a:cubicBezTo>
                  <a:cubicBezTo>
                    <a:pt x="61" y="33"/>
                    <a:pt x="58" y="33"/>
                    <a:pt x="56" y="34"/>
                  </a:cubicBezTo>
                  <a:cubicBezTo>
                    <a:pt x="52" y="34"/>
                    <a:pt x="48" y="34"/>
                    <a:pt x="44" y="35"/>
                  </a:cubicBezTo>
                  <a:cubicBezTo>
                    <a:pt x="43" y="35"/>
                    <a:pt x="43" y="36"/>
                    <a:pt x="45" y="36"/>
                  </a:cubicBezTo>
                  <a:cubicBezTo>
                    <a:pt x="46" y="37"/>
                    <a:pt x="49" y="38"/>
                    <a:pt x="50" y="39"/>
                  </a:cubicBezTo>
                  <a:cubicBezTo>
                    <a:pt x="52" y="41"/>
                    <a:pt x="50" y="43"/>
                    <a:pt x="53" y="43"/>
                  </a:cubicBezTo>
                  <a:cubicBezTo>
                    <a:pt x="54" y="42"/>
                    <a:pt x="57" y="43"/>
                    <a:pt x="58" y="42"/>
                  </a:cubicBezTo>
                  <a:cubicBezTo>
                    <a:pt x="49" y="47"/>
                    <a:pt x="44" y="36"/>
                    <a:pt x="37" y="36"/>
                  </a:cubicBezTo>
                  <a:cubicBezTo>
                    <a:pt x="35" y="36"/>
                    <a:pt x="26" y="34"/>
                    <a:pt x="26" y="36"/>
                  </a:cubicBezTo>
                  <a:cubicBezTo>
                    <a:pt x="26" y="36"/>
                    <a:pt x="25" y="38"/>
                    <a:pt x="25" y="38"/>
                  </a:cubicBezTo>
                  <a:cubicBezTo>
                    <a:pt x="26" y="38"/>
                    <a:pt x="32" y="38"/>
                    <a:pt x="32" y="39"/>
                  </a:cubicBezTo>
                  <a:cubicBezTo>
                    <a:pt x="32" y="39"/>
                    <a:pt x="26" y="39"/>
                    <a:pt x="26" y="41"/>
                  </a:cubicBezTo>
                  <a:cubicBezTo>
                    <a:pt x="26" y="42"/>
                    <a:pt x="32" y="42"/>
                    <a:pt x="34" y="43"/>
                  </a:cubicBezTo>
                  <a:cubicBezTo>
                    <a:pt x="35" y="44"/>
                    <a:pt x="36" y="45"/>
                    <a:pt x="37" y="46"/>
                  </a:cubicBezTo>
                  <a:cubicBezTo>
                    <a:pt x="38" y="48"/>
                    <a:pt x="40" y="49"/>
                    <a:pt x="42" y="50"/>
                  </a:cubicBezTo>
                  <a:cubicBezTo>
                    <a:pt x="44" y="51"/>
                    <a:pt x="45" y="51"/>
                    <a:pt x="47" y="50"/>
                  </a:cubicBezTo>
                  <a:cubicBezTo>
                    <a:pt x="48" y="50"/>
                    <a:pt x="50" y="49"/>
                    <a:pt x="51" y="50"/>
                  </a:cubicBezTo>
                  <a:cubicBezTo>
                    <a:pt x="51" y="50"/>
                    <a:pt x="50" y="52"/>
                    <a:pt x="50" y="52"/>
                  </a:cubicBezTo>
                  <a:cubicBezTo>
                    <a:pt x="48" y="52"/>
                    <a:pt x="45" y="51"/>
                    <a:pt x="44" y="52"/>
                  </a:cubicBezTo>
                  <a:cubicBezTo>
                    <a:pt x="44" y="51"/>
                    <a:pt x="48" y="54"/>
                    <a:pt x="48" y="54"/>
                  </a:cubicBezTo>
                  <a:cubicBezTo>
                    <a:pt x="48" y="55"/>
                    <a:pt x="43" y="53"/>
                    <a:pt x="43" y="53"/>
                  </a:cubicBezTo>
                  <a:cubicBezTo>
                    <a:pt x="40" y="51"/>
                    <a:pt x="38" y="51"/>
                    <a:pt x="35" y="51"/>
                  </a:cubicBezTo>
                  <a:cubicBezTo>
                    <a:pt x="33" y="51"/>
                    <a:pt x="32" y="51"/>
                    <a:pt x="30" y="52"/>
                  </a:cubicBezTo>
                  <a:cubicBezTo>
                    <a:pt x="28" y="53"/>
                    <a:pt x="27" y="52"/>
                    <a:pt x="26" y="53"/>
                  </a:cubicBezTo>
                  <a:cubicBezTo>
                    <a:pt x="25" y="54"/>
                    <a:pt x="25" y="55"/>
                    <a:pt x="23" y="55"/>
                  </a:cubicBezTo>
                  <a:cubicBezTo>
                    <a:pt x="22" y="56"/>
                    <a:pt x="21" y="59"/>
                    <a:pt x="23" y="59"/>
                  </a:cubicBezTo>
                  <a:cubicBezTo>
                    <a:pt x="25" y="59"/>
                    <a:pt x="27" y="58"/>
                    <a:pt x="27" y="59"/>
                  </a:cubicBezTo>
                  <a:cubicBezTo>
                    <a:pt x="28" y="61"/>
                    <a:pt x="32" y="60"/>
                    <a:pt x="32" y="59"/>
                  </a:cubicBezTo>
                  <a:cubicBezTo>
                    <a:pt x="33" y="59"/>
                    <a:pt x="35" y="56"/>
                    <a:pt x="35" y="55"/>
                  </a:cubicBezTo>
                  <a:cubicBezTo>
                    <a:pt x="35" y="56"/>
                    <a:pt x="35" y="56"/>
                    <a:pt x="35" y="57"/>
                  </a:cubicBezTo>
                  <a:cubicBezTo>
                    <a:pt x="35" y="57"/>
                    <a:pt x="36" y="57"/>
                    <a:pt x="36" y="57"/>
                  </a:cubicBezTo>
                  <a:cubicBezTo>
                    <a:pt x="36" y="57"/>
                    <a:pt x="35" y="58"/>
                    <a:pt x="35" y="59"/>
                  </a:cubicBezTo>
                  <a:cubicBezTo>
                    <a:pt x="35" y="59"/>
                    <a:pt x="35" y="59"/>
                    <a:pt x="36" y="59"/>
                  </a:cubicBezTo>
                  <a:cubicBezTo>
                    <a:pt x="36" y="59"/>
                    <a:pt x="33" y="60"/>
                    <a:pt x="34" y="60"/>
                  </a:cubicBezTo>
                  <a:cubicBezTo>
                    <a:pt x="34" y="60"/>
                    <a:pt x="34" y="60"/>
                    <a:pt x="34" y="60"/>
                  </a:cubicBezTo>
                  <a:cubicBezTo>
                    <a:pt x="34" y="61"/>
                    <a:pt x="31" y="60"/>
                    <a:pt x="30" y="61"/>
                  </a:cubicBezTo>
                  <a:cubicBezTo>
                    <a:pt x="31" y="61"/>
                    <a:pt x="35" y="61"/>
                    <a:pt x="36" y="62"/>
                  </a:cubicBezTo>
                  <a:cubicBezTo>
                    <a:pt x="36" y="62"/>
                    <a:pt x="31" y="65"/>
                    <a:pt x="32" y="65"/>
                  </a:cubicBezTo>
                  <a:cubicBezTo>
                    <a:pt x="32" y="66"/>
                    <a:pt x="37" y="65"/>
                    <a:pt x="37" y="65"/>
                  </a:cubicBezTo>
                  <a:cubicBezTo>
                    <a:pt x="37" y="65"/>
                    <a:pt x="36" y="65"/>
                    <a:pt x="36" y="65"/>
                  </a:cubicBezTo>
                  <a:cubicBezTo>
                    <a:pt x="36" y="66"/>
                    <a:pt x="41" y="65"/>
                    <a:pt x="42" y="64"/>
                  </a:cubicBezTo>
                  <a:cubicBezTo>
                    <a:pt x="42" y="64"/>
                    <a:pt x="46" y="59"/>
                    <a:pt x="47" y="60"/>
                  </a:cubicBezTo>
                  <a:cubicBezTo>
                    <a:pt x="48" y="61"/>
                    <a:pt x="40" y="67"/>
                    <a:pt x="38" y="68"/>
                  </a:cubicBezTo>
                  <a:cubicBezTo>
                    <a:pt x="35" y="68"/>
                    <a:pt x="33" y="68"/>
                    <a:pt x="30" y="66"/>
                  </a:cubicBezTo>
                  <a:cubicBezTo>
                    <a:pt x="28" y="65"/>
                    <a:pt x="28" y="63"/>
                    <a:pt x="26" y="63"/>
                  </a:cubicBezTo>
                  <a:cubicBezTo>
                    <a:pt x="24" y="62"/>
                    <a:pt x="22" y="62"/>
                    <a:pt x="20" y="62"/>
                  </a:cubicBezTo>
                  <a:cubicBezTo>
                    <a:pt x="17" y="62"/>
                    <a:pt x="17" y="63"/>
                    <a:pt x="19" y="65"/>
                  </a:cubicBezTo>
                  <a:cubicBezTo>
                    <a:pt x="20" y="66"/>
                    <a:pt x="20" y="67"/>
                    <a:pt x="22" y="67"/>
                  </a:cubicBezTo>
                  <a:cubicBezTo>
                    <a:pt x="25" y="67"/>
                    <a:pt x="22" y="67"/>
                    <a:pt x="22" y="68"/>
                  </a:cubicBezTo>
                  <a:cubicBezTo>
                    <a:pt x="22" y="68"/>
                    <a:pt x="26" y="70"/>
                    <a:pt x="26" y="7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11" name="Freeform 604"/>
            <p:cNvSpPr>
              <a:spLocks/>
            </p:cNvSpPr>
            <p:nvPr/>
          </p:nvSpPr>
          <p:spPr bwMode="auto">
            <a:xfrm>
              <a:off x="8101031" y="4187432"/>
              <a:ext cx="131342" cy="48703"/>
            </a:xfrm>
            <a:custGeom>
              <a:avLst/>
              <a:gdLst>
                <a:gd name="T0" fmla="*/ 13 w 14"/>
                <a:gd name="T1" fmla="*/ 4 h 5"/>
                <a:gd name="T2" fmla="*/ 11 w 14"/>
                <a:gd name="T3" fmla="*/ 2 h 5"/>
                <a:gd name="T4" fmla="*/ 8 w 14"/>
                <a:gd name="T5" fmla="*/ 2 h 5"/>
                <a:gd name="T6" fmla="*/ 1 w 14"/>
                <a:gd name="T7" fmla="*/ 1 h 5"/>
                <a:gd name="T8" fmla="*/ 2 w 14"/>
                <a:gd name="T9" fmla="*/ 2 h 5"/>
                <a:gd name="T10" fmla="*/ 0 w 14"/>
                <a:gd name="T11" fmla="*/ 3 h 5"/>
                <a:gd name="T12" fmla="*/ 3 w 14"/>
                <a:gd name="T13" fmla="*/ 3 h 5"/>
                <a:gd name="T14" fmla="*/ 8 w 14"/>
                <a:gd name="T15" fmla="*/ 4 h 5"/>
                <a:gd name="T16" fmla="*/ 13 w 14"/>
                <a:gd name="T17" fmla="*/ 4 h 5"/>
                <a:gd name="T18" fmla="*/ 13 w 14"/>
                <a:gd name="T19" fmla="*/ 4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5">
                  <a:moveTo>
                    <a:pt x="13" y="4"/>
                  </a:moveTo>
                  <a:cubicBezTo>
                    <a:pt x="12" y="3"/>
                    <a:pt x="13" y="3"/>
                    <a:pt x="11" y="2"/>
                  </a:cubicBezTo>
                  <a:cubicBezTo>
                    <a:pt x="10" y="2"/>
                    <a:pt x="9" y="2"/>
                    <a:pt x="8" y="2"/>
                  </a:cubicBezTo>
                  <a:cubicBezTo>
                    <a:pt x="7" y="2"/>
                    <a:pt x="2" y="0"/>
                    <a:pt x="1" y="1"/>
                  </a:cubicBezTo>
                  <a:cubicBezTo>
                    <a:pt x="1" y="1"/>
                    <a:pt x="3" y="2"/>
                    <a:pt x="2" y="2"/>
                  </a:cubicBezTo>
                  <a:cubicBezTo>
                    <a:pt x="2" y="3"/>
                    <a:pt x="0" y="4"/>
                    <a:pt x="0" y="3"/>
                  </a:cubicBezTo>
                  <a:cubicBezTo>
                    <a:pt x="0" y="4"/>
                    <a:pt x="2" y="3"/>
                    <a:pt x="3" y="3"/>
                  </a:cubicBezTo>
                  <a:cubicBezTo>
                    <a:pt x="4" y="3"/>
                    <a:pt x="6" y="4"/>
                    <a:pt x="8" y="4"/>
                  </a:cubicBezTo>
                  <a:cubicBezTo>
                    <a:pt x="9" y="4"/>
                    <a:pt x="13" y="4"/>
                    <a:pt x="13" y="4"/>
                  </a:cubicBezTo>
                  <a:cubicBezTo>
                    <a:pt x="12" y="3"/>
                    <a:pt x="14" y="5"/>
                    <a:pt x="13"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12" name="Freeform 605"/>
            <p:cNvSpPr>
              <a:spLocks/>
            </p:cNvSpPr>
            <p:nvPr/>
          </p:nvSpPr>
          <p:spPr bwMode="auto">
            <a:xfrm>
              <a:off x="7737997" y="4225805"/>
              <a:ext cx="54603" cy="19186"/>
            </a:xfrm>
            <a:custGeom>
              <a:avLst/>
              <a:gdLst>
                <a:gd name="T0" fmla="*/ 5 w 6"/>
                <a:gd name="T1" fmla="*/ 1 h 2"/>
                <a:gd name="T2" fmla="*/ 2 w 6"/>
                <a:gd name="T3" fmla="*/ 0 h 2"/>
                <a:gd name="T4" fmla="*/ 5 w 6"/>
                <a:gd name="T5" fmla="*/ 1 h 2"/>
              </a:gdLst>
              <a:ahLst/>
              <a:cxnLst>
                <a:cxn ang="0">
                  <a:pos x="T0" y="T1"/>
                </a:cxn>
                <a:cxn ang="0">
                  <a:pos x="T2" y="T3"/>
                </a:cxn>
                <a:cxn ang="0">
                  <a:pos x="T4" y="T5"/>
                </a:cxn>
              </a:cxnLst>
              <a:rect l="0" t="0" r="r" b="b"/>
              <a:pathLst>
                <a:path w="6" h="2">
                  <a:moveTo>
                    <a:pt x="5" y="1"/>
                  </a:moveTo>
                  <a:cubicBezTo>
                    <a:pt x="4" y="2"/>
                    <a:pt x="0" y="0"/>
                    <a:pt x="2" y="0"/>
                  </a:cubicBezTo>
                  <a:cubicBezTo>
                    <a:pt x="3" y="0"/>
                    <a:pt x="6" y="1"/>
                    <a:pt x="5"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13" name="Freeform 606"/>
            <p:cNvSpPr>
              <a:spLocks/>
            </p:cNvSpPr>
            <p:nvPr/>
          </p:nvSpPr>
          <p:spPr bwMode="auto">
            <a:xfrm>
              <a:off x="7980020" y="4516550"/>
              <a:ext cx="54603" cy="28042"/>
            </a:xfrm>
            <a:custGeom>
              <a:avLst/>
              <a:gdLst>
                <a:gd name="T0" fmla="*/ 4 w 6"/>
                <a:gd name="T1" fmla="*/ 1 h 3"/>
                <a:gd name="T2" fmla="*/ 1 w 6"/>
                <a:gd name="T3" fmla="*/ 2 h 3"/>
                <a:gd name="T4" fmla="*/ 4 w 6"/>
                <a:gd name="T5" fmla="*/ 1 h 3"/>
              </a:gdLst>
              <a:ahLst/>
              <a:cxnLst>
                <a:cxn ang="0">
                  <a:pos x="T0" y="T1"/>
                </a:cxn>
                <a:cxn ang="0">
                  <a:pos x="T2" y="T3"/>
                </a:cxn>
                <a:cxn ang="0">
                  <a:pos x="T4" y="T5"/>
                </a:cxn>
              </a:cxnLst>
              <a:rect l="0" t="0" r="r" b="b"/>
              <a:pathLst>
                <a:path w="6" h="3">
                  <a:moveTo>
                    <a:pt x="4" y="1"/>
                  </a:moveTo>
                  <a:cubicBezTo>
                    <a:pt x="3" y="0"/>
                    <a:pt x="0" y="2"/>
                    <a:pt x="1" y="2"/>
                  </a:cubicBezTo>
                  <a:cubicBezTo>
                    <a:pt x="2" y="3"/>
                    <a:pt x="6" y="1"/>
                    <a:pt x="4"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14" name="Freeform 607"/>
            <p:cNvSpPr>
              <a:spLocks/>
            </p:cNvSpPr>
            <p:nvPr/>
          </p:nvSpPr>
          <p:spPr bwMode="auto">
            <a:xfrm>
              <a:off x="4805687" y="5815313"/>
              <a:ext cx="47224" cy="38373"/>
            </a:xfrm>
            <a:custGeom>
              <a:avLst/>
              <a:gdLst>
                <a:gd name="T0" fmla="*/ 4 w 5"/>
                <a:gd name="T1" fmla="*/ 1 h 4"/>
                <a:gd name="T2" fmla="*/ 1 w 5"/>
                <a:gd name="T3" fmla="*/ 4 h 4"/>
                <a:gd name="T4" fmla="*/ 4 w 5"/>
                <a:gd name="T5" fmla="*/ 1 h 4"/>
              </a:gdLst>
              <a:ahLst/>
              <a:cxnLst>
                <a:cxn ang="0">
                  <a:pos x="T0" y="T1"/>
                </a:cxn>
                <a:cxn ang="0">
                  <a:pos x="T2" y="T3"/>
                </a:cxn>
                <a:cxn ang="0">
                  <a:pos x="T4" y="T5"/>
                </a:cxn>
              </a:cxnLst>
              <a:rect l="0" t="0" r="r" b="b"/>
              <a:pathLst>
                <a:path w="5" h="4">
                  <a:moveTo>
                    <a:pt x="4" y="1"/>
                  </a:moveTo>
                  <a:cubicBezTo>
                    <a:pt x="3" y="0"/>
                    <a:pt x="0" y="4"/>
                    <a:pt x="1" y="4"/>
                  </a:cubicBezTo>
                  <a:cubicBezTo>
                    <a:pt x="1" y="4"/>
                    <a:pt x="5" y="1"/>
                    <a:pt x="4"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15" name="Freeform 608"/>
            <p:cNvSpPr>
              <a:spLocks/>
            </p:cNvSpPr>
            <p:nvPr/>
          </p:nvSpPr>
          <p:spPr bwMode="auto">
            <a:xfrm>
              <a:off x="4872095" y="5806458"/>
              <a:ext cx="10331" cy="885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0"/>
                    <a:pt x="0" y="0"/>
                    <a:pt x="0"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16" name="Freeform 609"/>
            <p:cNvSpPr>
              <a:spLocks/>
            </p:cNvSpPr>
            <p:nvPr/>
          </p:nvSpPr>
          <p:spPr bwMode="auto">
            <a:xfrm>
              <a:off x="3920238" y="5815313"/>
              <a:ext cx="63457" cy="57559"/>
            </a:xfrm>
            <a:custGeom>
              <a:avLst/>
              <a:gdLst>
                <a:gd name="T0" fmla="*/ 5 w 7"/>
                <a:gd name="T1" fmla="*/ 2 h 6"/>
                <a:gd name="T2" fmla="*/ 1 w 7"/>
                <a:gd name="T3" fmla="*/ 2 h 6"/>
                <a:gd name="T4" fmla="*/ 5 w 7"/>
                <a:gd name="T5" fmla="*/ 2 h 6"/>
                <a:gd name="T6" fmla="*/ 5 w 7"/>
                <a:gd name="T7" fmla="*/ 2 h 6"/>
              </a:gdLst>
              <a:ahLst/>
              <a:cxnLst>
                <a:cxn ang="0">
                  <a:pos x="T0" y="T1"/>
                </a:cxn>
                <a:cxn ang="0">
                  <a:pos x="T2" y="T3"/>
                </a:cxn>
                <a:cxn ang="0">
                  <a:pos x="T4" y="T5"/>
                </a:cxn>
                <a:cxn ang="0">
                  <a:pos x="T6" y="T7"/>
                </a:cxn>
              </a:cxnLst>
              <a:rect l="0" t="0" r="r" b="b"/>
              <a:pathLst>
                <a:path w="7" h="6">
                  <a:moveTo>
                    <a:pt x="5" y="2"/>
                  </a:moveTo>
                  <a:cubicBezTo>
                    <a:pt x="7" y="0"/>
                    <a:pt x="2" y="0"/>
                    <a:pt x="1" y="2"/>
                  </a:cubicBezTo>
                  <a:cubicBezTo>
                    <a:pt x="0" y="3"/>
                    <a:pt x="4" y="5"/>
                    <a:pt x="5" y="2"/>
                  </a:cubicBezTo>
                  <a:cubicBezTo>
                    <a:pt x="6" y="1"/>
                    <a:pt x="3" y="6"/>
                    <a:pt x="5"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17" name="Freeform 610"/>
            <p:cNvSpPr>
              <a:spLocks/>
            </p:cNvSpPr>
            <p:nvPr/>
          </p:nvSpPr>
          <p:spPr bwMode="auto">
            <a:xfrm>
              <a:off x="17662401" y="9137490"/>
              <a:ext cx="19184" cy="10331"/>
            </a:xfrm>
            <a:custGeom>
              <a:avLst/>
              <a:gdLst>
                <a:gd name="T0" fmla="*/ 2 w 2"/>
                <a:gd name="T1" fmla="*/ 0 h 1"/>
                <a:gd name="T2" fmla="*/ 0 w 2"/>
                <a:gd name="T3" fmla="*/ 0 h 1"/>
                <a:gd name="T4" fmla="*/ 2 w 2"/>
                <a:gd name="T5" fmla="*/ 0 h 1"/>
              </a:gdLst>
              <a:ahLst/>
              <a:cxnLst>
                <a:cxn ang="0">
                  <a:pos x="T0" y="T1"/>
                </a:cxn>
                <a:cxn ang="0">
                  <a:pos x="T2" y="T3"/>
                </a:cxn>
                <a:cxn ang="0">
                  <a:pos x="T4" y="T5"/>
                </a:cxn>
              </a:cxnLst>
              <a:rect l="0" t="0" r="r" b="b"/>
              <a:pathLst>
                <a:path w="2" h="1">
                  <a:moveTo>
                    <a:pt x="2" y="0"/>
                  </a:moveTo>
                  <a:cubicBezTo>
                    <a:pt x="2" y="1"/>
                    <a:pt x="0" y="0"/>
                    <a:pt x="0" y="0"/>
                  </a:cubicBezTo>
                  <a:cubicBezTo>
                    <a:pt x="1" y="0"/>
                    <a:pt x="2" y="0"/>
                    <a:pt x="2"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18" name="Freeform 611"/>
            <p:cNvSpPr>
              <a:spLocks/>
            </p:cNvSpPr>
            <p:nvPr/>
          </p:nvSpPr>
          <p:spPr bwMode="auto">
            <a:xfrm>
              <a:off x="17541390" y="9119779"/>
              <a:ext cx="19184" cy="17710"/>
            </a:xfrm>
            <a:custGeom>
              <a:avLst/>
              <a:gdLst>
                <a:gd name="T0" fmla="*/ 2 w 2"/>
                <a:gd name="T1" fmla="*/ 0 h 2"/>
                <a:gd name="T2" fmla="*/ 0 w 2"/>
                <a:gd name="T3" fmla="*/ 1 h 2"/>
                <a:gd name="T4" fmla="*/ 2 w 2"/>
                <a:gd name="T5" fmla="*/ 0 h 2"/>
              </a:gdLst>
              <a:ahLst/>
              <a:cxnLst>
                <a:cxn ang="0">
                  <a:pos x="T0" y="T1"/>
                </a:cxn>
                <a:cxn ang="0">
                  <a:pos x="T2" y="T3"/>
                </a:cxn>
                <a:cxn ang="0">
                  <a:pos x="T4" y="T5"/>
                </a:cxn>
              </a:cxnLst>
              <a:rect l="0" t="0" r="r" b="b"/>
              <a:pathLst>
                <a:path w="2" h="2">
                  <a:moveTo>
                    <a:pt x="2" y="0"/>
                  </a:moveTo>
                  <a:cubicBezTo>
                    <a:pt x="2" y="1"/>
                    <a:pt x="0" y="2"/>
                    <a:pt x="0" y="1"/>
                  </a:cubicBezTo>
                  <a:cubicBezTo>
                    <a:pt x="0" y="0"/>
                    <a:pt x="2" y="0"/>
                    <a:pt x="2"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19" name="Freeform 612"/>
            <p:cNvSpPr>
              <a:spLocks/>
            </p:cNvSpPr>
            <p:nvPr/>
          </p:nvSpPr>
          <p:spPr bwMode="auto">
            <a:xfrm>
              <a:off x="17961977" y="10784557"/>
              <a:ext cx="63458" cy="48703"/>
            </a:xfrm>
            <a:custGeom>
              <a:avLst/>
              <a:gdLst>
                <a:gd name="T0" fmla="*/ 6 w 7"/>
                <a:gd name="T1" fmla="*/ 2 h 5"/>
                <a:gd name="T2" fmla="*/ 1 w 7"/>
                <a:gd name="T3" fmla="*/ 2 h 5"/>
                <a:gd name="T4" fmla="*/ 6 w 7"/>
                <a:gd name="T5" fmla="*/ 2 h 5"/>
              </a:gdLst>
              <a:ahLst/>
              <a:cxnLst>
                <a:cxn ang="0">
                  <a:pos x="T0" y="T1"/>
                </a:cxn>
                <a:cxn ang="0">
                  <a:pos x="T2" y="T3"/>
                </a:cxn>
                <a:cxn ang="0">
                  <a:pos x="T4" y="T5"/>
                </a:cxn>
              </a:cxnLst>
              <a:rect l="0" t="0" r="r" b="b"/>
              <a:pathLst>
                <a:path w="7" h="5">
                  <a:moveTo>
                    <a:pt x="6" y="2"/>
                  </a:moveTo>
                  <a:cubicBezTo>
                    <a:pt x="7" y="0"/>
                    <a:pt x="0" y="1"/>
                    <a:pt x="1" y="2"/>
                  </a:cubicBezTo>
                  <a:cubicBezTo>
                    <a:pt x="1" y="3"/>
                    <a:pt x="5" y="5"/>
                    <a:pt x="6"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20" name="Rectangle 613"/>
            <p:cNvSpPr>
              <a:spLocks noChangeArrowheads="1"/>
            </p:cNvSpPr>
            <p:nvPr/>
          </p:nvSpPr>
          <p:spPr bwMode="auto">
            <a:xfrm>
              <a:off x="12451535" y="5198401"/>
              <a:ext cx="2951" cy="2952"/>
            </a:xfrm>
            <a:prstGeom prst="rect">
              <a:avLst/>
            </a:pr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21" name="Freeform 614"/>
            <p:cNvSpPr>
              <a:spLocks/>
            </p:cNvSpPr>
            <p:nvPr/>
          </p:nvSpPr>
          <p:spPr bwMode="auto">
            <a:xfrm>
              <a:off x="9258017" y="10504142"/>
              <a:ext cx="94448" cy="84124"/>
            </a:xfrm>
            <a:custGeom>
              <a:avLst/>
              <a:gdLst>
                <a:gd name="T0" fmla="*/ 4 w 10"/>
                <a:gd name="T1" fmla="*/ 4 h 9"/>
                <a:gd name="T2" fmla="*/ 0 w 10"/>
                <a:gd name="T3" fmla="*/ 8 h 9"/>
                <a:gd name="T4" fmla="*/ 2 w 10"/>
                <a:gd name="T5" fmla="*/ 8 h 9"/>
                <a:gd name="T6" fmla="*/ 5 w 10"/>
                <a:gd name="T7" fmla="*/ 5 h 9"/>
                <a:gd name="T8" fmla="*/ 8 w 10"/>
                <a:gd name="T9" fmla="*/ 0 h 9"/>
                <a:gd name="T10" fmla="*/ 4 w 10"/>
                <a:gd name="T11" fmla="*/ 4 h 9"/>
                <a:gd name="T12" fmla="*/ 4 w 10"/>
                <a:gd name="T13" fmla="*/ 4 h 9"/>
              </a:gdLst>
              <a:ahLst/>
              <a:cxnLst>
                <a:cxn ang="0">
                  <a:pos x="T0" y="T1"/>
                </a:cxn>
                <a:cxn ang="0">
                  <a:pos x="T2" y="T3"/>
                </a:cxn>
                <a:cxn ang="0">
                  <a:pos x="T4" y="T5"/>
                </a:cxn>
                <a:cxn ang="0">
                  <a:pos x="T6" y="T7"/>
                </a:cxn>
                <a:cxn ang="0">
                  <a:pos x="T8" y="T9"/>
                </a:cxn>
                <a:cxn ang="0">
                  <a:pos x="T10" y="T11"/>
                </a:cxn>
                <a:cxn ang="0">
                  <a:pos x="T12" y="T13"/>
                </a:cxn>
              </a:cxnLst>
              <a:rect l="0" t="0" r="r" b="b"/>
              <a:pathLst>
                <a:path w="10" h="9">
                  <a:moveTo>
                    <a:pt x="4" y="4"/>
                  </a:moveTo>
                  <a:cubicBezTo>
                    <a:pt x="4" y="5"/>
                    <a:pt x="1" y="7"/>
                    <a:pt x="0" y="8"/>
                  </a:cubicBezTo>
                  <a:cubicBezTo>
                    <a:pt x="0" y="9"/>
                    <a:pt x="2" y="8"/>
                    <a:pt x="2" y="8"/>
                  </a:cubicBezTo>
                  <a:cubicBezTo>
                    <a:pt x="3" y="7"/>
                    <a:pt x="4" y="6"/>
                    <a:pt x="5" y="5"/>
                  </a:cubicBezTo>
                  <a:cubicBezTo>
                    <a:pt x="6" y="4"/>
                    <a:pt x="10" y="0"/>
                    <a:pt x="8" y="0"/>
                  </a:cubicBezTo>
                  <a:cubicBezTo>
                    <a:pt x="7" y="0"/>
                    <a:pt x="4" y="3"/>
                    <a:pt x="4" y="4"/>
                  </a:cubicBezTo>
                  <a:cubicBezTo>
                    <a:pt x="4" y="5"/>
                    <a:pt x="4" y="3"/>
                    <a:pt x="4"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22" name="Freeform 615"/>
            <p:cNvSpPr>
              <a:spLocks/>
            </p:cNvSpPr>
            <p:nvPr/>
          </p:nvSpPr>
          <p:spPr bwMode="auto">
            <a:xfrm>
              <a:off x="7820639" y="6733302"/>
              <a:ext cx="67884" cy="28042"/>
            </a:xfrm>
            <a:custGeom>
              <a:avLst/>
              <a:gdLst>
                <a:gd name="T0" fmla="*/ 7 w 7"/>
                <a:gd name="T1" fmla="*/ 1 h 3"/>
                <a:gd name="T2" fmla="*/ 1 w 7"/>
                <a:gd name="T3" fmla="*/ 0 h 3"/>
                <a:gd name="T4" fmla="*/ 7 w 7"/>
                <a:gd name="T5" fmla="*/ 1 h 3"/>
              </a:gdLst>
              <a:ahLst/>
              <a:cxnLst>
                <a:cxn ang="0">
                  <a:pos x="T0" y="T1"/>
                </a:cxn>
                <a:cxn ang="0">
                  <a:pos x="T2" y="T3"/>
                </a:cxn>
                <a:cxn ang="0">
                  <a:pos x="T4" y="T5"/>
                </a:cxn>
              </a:cxnLst>
              <a:rect l="0" t="0" r="r" b="b"/>
              <a:pathLst>
                <a:path w="7" h="3">
                  <a:moveTo>
                    <a:pt x="7" y="1"/>
                  </a:moveTo>
                  <a:cubicBezTo>
                    <a:pt x="7" y="0"/>
                    <a:pt x="0" y="0"/>
                    <a:pt x="1" y="0"/>
                  </a:cubicBezTo>
                  <a:cubicBezTo>
                    <a:pt x="2" y="0"/>
                    <a:pt x="6" y="3"/>
                    <a:pt x="7"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23" name="Freeform 616"/>
            <p:cNvSpPr>
              <a:spLocks/>
            </p:cNvSpPr>
            <p:nvPr/>
          </p:nvSpPr>
          <p:spPr bwMode="auto">
            <a:xfrm>
              <a:off x="8483250" y="11766008"/>
              <a:ext cx="169711" cy="150538"/>
            </a:xfrm>
            <a:custGeom>
              <a:avLst/>
              <a:gdLst>
                <a:gd name="T0" fmla="*/ 17 w 18"/>
                <a:gd name="T1" fmla="*/ 14 h 16"/>
                <a:gd name="T2" fmla="*/ 8 w 18"/>
                <a:gd name="T3" fmla="*/ 9 h 16"/>
                <a:gd name="T4" fmla="*/ 4 w 18"/>
                <a:gd name="T5" fmla="*/ 5 h 16"/>
                <a:gd name="T6" fmla="*/ 1 w 18"/>
                <a:gd name="T7" fmla="*/ 3 h 16"/>
                <a:gd name="T8" fmla="*/ 2 w 18"/>
                <a:gd name="T9" fmla="*/ 2 h 16"/>
                <a:gd name="T10" fmla="*/ 0 w 18"/>
                <a:gd name="T11" fmla="*/ 0 h 16"/>
                <a:gd name="T12" fmla="*/ 0 w 18"/>
                <a:gd name="T13" fmla="*/ 14 h 16"/>
                <a:gd name="T14" fmla="*/ 7 w 18"/>
                <a:gd name="T15" fmla="*/ 15 h 16"/>
                <a:gd name="T16" fmla="*/ 10 w 18"/>
                <a:gd name="T17" fmla="*/ 16 h 16"/>
                <a:gd name="T18" fmla="*/ 13 w 18"/>
                <a:gd name="T19" fmla="*/ 15 h 16"/>
                <a:gd name="T20" fmla="*/ 18 w 18"/>
                <a:gd name="T21" fmla="*/ 14 h 16"/>
                <a:gd name="T22" fmla="*/ 17 w 18"/>
                <a:gd name="T23" fmla="*/ 1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 h="16">
                  <a:moveTo>
                    <a:pt x="17" y="14"/>
                  </a:moveTo>
                  <a:cubicBezTo>
                    <a:pt x="13" y="14"/>
                    <a:pt x="11" y="11"/>
                    <a:pt x="8" y="9"/>
                  </a:cubicBezTo>
                  <a:cubicBezTo>
                    <a:pt x="7" y="7"/>
                    <a:pt x="5" y="6"/>
                    <a:pt x="4" y="5"/>
                  </a:cubicBezTo>
                  <a:cubicBezTo>
                    <a:pt x="3" y="5"/>
                    <a:pt x="1" y="4"/>
                    <a:pt x="1" y="3"/>
                  </a:cubicBezTo>
                  <a:cubicBezTo>
                    <a:pt x="1" y="3"/>
                    <a:pt x="2" y="3"/>
                    <a:pt x="2" y="2"/>
                  </a:cubicBezTo>
                  <a:cubicBezTo>
                    <a:pt x="3" y="2"/>
                    <a:pt x="1" y="0"/>
                    <a:pt x="0" y="0"/>
                  </a:cubicBezTo>
                  <a:cubicBezTo>
                    <a:pt x="0" y="5"/>
                    <a:pt x="0" y="10"/>
                    <a:pt x="0" y="14"/>
                  </a:cubicBezTo>
                  <a:cubicBezTo>
                    <a:pt x="0" y="15"/>
                    <a:pt x="6" y="15"/>
                    <a:pt x="7" y="15"/>
                  </a:cubicBezTo>
                  <a:cubicBezTo>
                    <a:pt x="8" y="15"/>
                    <a:pt x="9" y="15"/>
                    <a:pt x="10" y="16"/>
                  </a:cubicBezTo>
                  <a:cubicBezTo>
                    <a:pt x="12" y="16"/>
                    <a:pt x="12" y="16"/>
                    <a:pt x="13" y="15"/>
                  </a:cubicBezTo>
                  <a:cubicBezTo>
                    <a:pt x="14" y="15"/>
                    <a:pt x="18" y="15"/>
                    <a:pt x="18" y="14"/>
                  </a:cubicBezTo>
                  <a:cubicBezTo>
                    <a:pt x="18" y="14"/>
                    <a:pt x="18" y="13"/>
                    <a:pt x="17" y="1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24" name="Freeform 617"/>
            <p:cNvSpPr>
              <a:spLocks/>
            </p:cNvSpPr>
            <p:nvPr/>
          </p:nvSpPr>
          <p:spPr bwMode="auto">
            <a:xfrm>
              <a:off x="8304684" y="11746822"/>
              <a:ext cx="280392" cy="216952"/>
            </a:xfrm>
            <a:custGeom>
              <a:avLst/>
              <a:gdLst>
                <a:gd name="T0" fmla="*/ 19 w 30"/>
                <a:gd name="T1" fmla="*/ 17 h 23"/>
                <a:gd name="T2" fmla="*/ 19 w 30"/>
                <a:gd name="T3" fmla="*/ 7 h 23"/>
                <a:gd name="T4" fmla="*/ 19 w 30"/>
                <a:gd name="T5" fmla="*/ 3 h 23"/>
                <a:gd name="T6" fmla="*/ 15 w 30"/>
                <a:gd name="T7" fmla="*/ 1 h 23"/>
                <a:gd name="T8" fmla="*/ 12 w 30"/>
                <a:gd name="T9" fmla="*/ 3 h 23"/>
                <a:gd name="T10" fmla="*/ 13 w 30"/>
                <a:gd name="T11" fmla="*/ 6 h 23"/>
                <a:gd name="T12" fmla="*/ 15 w 30"/>
                <a:gd name="T13" fmla="*/ 6 h 23"/>
                <a:gd name="T14" fmla="*/ 14 w 30"/>
                <a:gd name="T15" fmla="*/ 8 h 23"/>
                <a:gd name="T16" fmla="*/ 13 w 30"/>
                <a:gd name="T17" fmla="*/ 11 h 23"/>
                <a:gd name="T18" fmla="*/ 16 w 30"/>
                <a:gd name="T19" fmla="*/ 13 h 23"/>
                <a:gd name="T20" fmla="*/ 12 w 30"/>
                <a:gd name="T21" fmla="*/ 13 h 23"/>
                <a:gd name="T22" fmla="*/ 9 w 30"/>
                <a:gd name="T23" fmla="*/ 12 h 23"/>
                <a:gd name="T24" fmla="*/ 10 w 30"/>
                <a:gd name="T25" fmla="*/ 12 h 23"/>
                <a:gd name="T26" fmla="*/ 10 w 30"/>
                <a:gd name="T27" fmla="*/ 9 h 23"/>
                <a:gd name="T28" fmla="*/ 8 w 30"/>
                <a:gd name="T29" fmla="*/ 11 h 23"/>
                <a:gd name="T30" fmla="*/ 5 w 30"/>
                <a:gd name="T31" fmla="*/ 11 h 23"/>
                <a:gd name="T32" fmla="*/ 0 w 30"/>
                <a:gd name="T33" fmla="*/ 12 h 23"/>
                <a:gd name="T34" fmla="*/ 2 w 30"/>
                <a:gd name="T35" fmla="*/ 12 h 23"/>
                <a:gd name="T36" fmla="*/ 3 w 30"/>
                <a:gd name="T37" fmla="*/ 12 h 23"/>
                <a:gd name="T38" fmla="*/ 5 w 30"/>
                <a:gd name="T39" fmla="*/ 12 h 23"/>
                <a:gd name="T40" fmla="*/ 6 w 30"/>
                <a:gd name="T41" fmla="*/ 13 h 23"/>
                <a:gd name="T42" fmla="*/ 4 w 30"/>
                <a:gd name="T43" fmla="*/ 15 h 23"/>
                <a:gd name="T44" fmla="*/ 6 w 30"/>
                <a:gd name="T45" fmla="*/ 15 h 23"/>
                <a:gd name="T46" fmla="*/ 8 w 30"/>
                <a:gd name="T47" fmla="*/ 16 h 23"/>
                <a:gd name="T48" fmla="*/ 7 w 30"/>
                <a:gd name="T49" fmla="*/ 16 h 23"/>
                <a:gd name="T50" fmla="*/ 10 w 30"/>
                <a:gd name="T51" fmla="*/ 17 h 23"/>
                <a:gd name="T52" fmla="*/ 12 w 30"/>
                <a:gd name="T53" fmla="*/ 17 h 23"/>
                <a:gd name="T54" fmla="*/ 17 w 30"/>
                <a:gd name="T55" fmla="*/ 21 h 23"/>
                <a:gd name="T56" fmla="*/ 16 w 30"/>
                <a:gd name="T57" fmla="*/ 20 h 23"/>
                <a:gd name="T58" fmla="*/ 23 w 30"/>
                <a:gd name="T59" fmla="*/ 23 h 23"/>
                <a:gd name="T60" fmla="*/ 19 w 30"/>
                <a:gd name="T61" fmla="*/ 18 h 23"/>
                <a:gd name="T62" fmla="*/ 24 w 30"/>
                <a:gd name="T63" fmla="*/ 19 h 23"/>
                <a:gd name="T64" fmla="*/ 30 w 30"/>
                <a:gd name="T65" fmla="*/ 18 h 23"/>
                <a:gd name="T66" fmla="*/ 19 w 30"/>
                <a:gd name="T67" fmla="*/ 17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0" h="23">
                  <a:moveTo>
                    <a:pt x="19" y="17"/>
                  </a:moveTo>
                  <a:cubicBezTo>
                    <a:pt x="19" y="13"/>
                    <a:pt x="19" y="10"/>
                    <a:pt x="19" y="7"/>
                  </a:cubicBezTo>
                  <a:cubicBezTo>
                    <a:pt x="19" y="6"/>
                    <a:pt x="19" y="4"/>
                    <a:pt x="19" y="3"/>
                  </a:cubicBezTo>
                  <a:cubicBezTo>
                    <a:pt x="19" y="2"/>
                    <a:pt x="16" y="0"/>
                    <a:pt x="15" y="1"/>
                  </a:cubicBezTo>
                  <a:cubicBezTo>
                    <a:pt x="14" y="2"/>
                    <a:pt x="12" y="1"/>
                    <a:pt x="12" y="3"/>
                  </a:cubicBezTo>
                  <a:cubicBezTo>
                    <a:pt x="11" y="5"/>
                    <a:pt x="9" y="7"/>
                    <a:pt x="13" y="6"/>
                  </a:cubicBezTo>
                  <a:cubicBezTo>
                    <a:pt x="13" y="6"/>
                    <a:pt x="15" y="6"/>
                    <a:pt x="15" y="6"/>
                  </a:cubicBezTo>
                  <a:cubicBezTo>
                    <a:pt x="16" y="6"/>
                    <a:pt x="14" y="8"/>
                    <a:pt x="14" y="8"/>
                  </a:cubicBezTo>
                  <a:cubicBezTo>
                    <a:pt x="13" y="8"/>
                    <a:pt x="11" y="10"/>
                    <a:pt x="13" y="11"/>
                  </a:cubicBezTo>
                  <a:cubicBezTo>
                    <a:pt x="13" y="12"/>
                    <a:pt x="16" y="12"/>
                    <a:pt x="16" y="13"/>
                  </a:cubicBezTo>
                  <a:cubicBezTo>
                    <a:pt x="16" y="13"/>
                    <a:pt x="12" y="13"/>
                    <a:pt x="12" y="13"/>
                  </a:cubicBezTo>
                  <a:cubicBezTo>
                    <a:pt x="11" y="13"/>
                    <a:pt x="9" y="12"/>
                    <a:pt x="9" y="12"/>
                  </a:cubicBezTo>
                  <a:cubicBezTo>
                    <a:pt x="9" y="12"/>
                    <a:pt x="10" y="13"/>
                    <a:pt x="10" y="12"/>
                  </a:cubicBezTo>
                  <a:cubicBezTo>
                    <a:pt x="10" y="11"/>
                    <a:pt x="11" y="10"/>
                    <a:pt x="10" y="9"/>
                  </a:cubicBezTo>
                  <a:cubicBezTo>
                    <a:pt x="10" y="9"/>
                    <a:pt x="8" y="11"/>
                    <a:pt x="8" y="11"/>
                  </a:cubicBezTo>
                  <a:cubicBezTo>
                    <a:pt x="7" y="12"/>
                    <a:pt x="6" y="11"/>
                    <a:pt x="5" y="11"/>
                  </a:cubicBezTo>
                  <a:cubicBezTo>
                    <a:pt x="4" y="11"/>
                    <a:pt x="0" y="10"/>
                    <a:pt x="0" y="12"/>
                  </a:cubicBezTo>
                  <a:cubicBezTo>
                    <a:pt x="0" y="13"/>
                    <a:pt x="2" y="12"/>
                    <a:pt x="2" y="12"/>
                  </a:cubicBezTo>
                  <a:cubicBezTo>
                    <a:pt x="3" y="11"/>
                    <a:pt x="2" y="12"/>
                    <a:pt x="3" y="12"/>
                  </a:cubicBezTo>
                  <a:cubicBezTo>
                    <a:pt x="4" y="13"/>
                    <a:pt x="4" y="11"/>
                    <a:pt x="5" y="12"/>
                  </a:cubicBezTo>
                  <a:cubicBezTo>
                    <a:pt x="5" y="12"/>
                    <a:pt x="6" y="13"/>
                    <a:pt x="6" y="13"/>
                  </a:cubicBezTo>
                  <a:cubicBezTo>
                    <a:pt x="6" y="13"/>
                    <a:pt x="2" y="14"/>
                    <a:pt x="4" y="15"/>
                  </a:cubicBezTo>
                  <a:cubicBezTo>
                    <a:pt x="5" y="16"/>
                    <a:pt x="6" y="14"/>
                    <a:pt x="6" y="15"/>
                  </a:cubicBezTo>
                  <a:cubicBezTo>
                    <a:pt x="7" y="15"/>
                    <a:pt x="8" y="16"/>
                    <a:pt x="8" y="16"/>
                  </a:cubicBezTo>
                  <a:cubicBezTo>
                    <a:pt x="8" y="16"/>
                    <a:pt x="8" y="16"/>
                    <a:pt x="7" y="16"/>
                  </a:cubicBezTo>
                  <a:cubicBezTo>
                    <a:pt x="7" y="17"/>
                    <a:pt x="9" y="17"/>
                    <a:pt x="10" y="17"/>
                  </a:cubicBezTo>
                  <a:cubicBezTo>
                    <a:pt x="11" y="17"/>
                    <a:pt x="11" y="15"/>
                    <a:pt x="12" y="17"/>
                  </a:cubicBezTo>
                  <a:cubicBezTo>
                    <a:pt x="12" y="17"/>
                    <a:pt x="16" y="22"/>
                    <a:pt x="17" y="21"/>
                  </a:cubicBezTo>
                  <a:cubicBezTo>
                    <a:pt x="17" y="21"/>
                    <a:pt x="16" y="20"/>
                    <a:pt x="16" y="20"/>
                  </a:cubicBezTo>
                  <a:cubicBezTo>
                    <a:pt x="16" y="19"/>
                    <a:pt x="22" y="23"/>
                    <a:pt x="23" y="23"/>
                  </a:cubicBezTo>
                  <a:cubicBezTo>
                    <a:pt x="23" y="22"/>
                    <a:pt x="19" y="19"/>
                    <a:pt x="19" y="18"/>
                  </a:cubicBezTo>
                  <a:cubicBezTo>
                    <a:pt x="20" y="18"/>
                    <a:pt x="24" y="19"/>
                    <a:pt x="24" y="19"/>
                  </a:cubicBezTo>
                  <a:cubicBezTo>
                    <a:pt x="26" y="19"/>
                    <a:pt x="28" y="19"/>
                    <a:pt x="30" y="18"/>
                  </a:cubicBezTo>
                  <a:cubicBezTo>
                    <a:pt x="27" y="16"/>
                    <a:pt x="23" y="17"/>
                    <a:pt x="19" y="17"/>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25" name="Freeform 618"/>
            <p:cNvSpPr>
              <a:spLocks/>
            </p:cNvSpPr>
            <p:nvPr/>
          </p:nvSpPr>
          <p:spPr bwMode="auto">
            <a:xfrm>
              <a:off x="8260412" y="8501390"/>
              <a:ext cx="709835" cy="515078"/>
            </a:xfrm>
            <a:custGeom>
              <a:avLst/>
              <a:gdLst>
                <a:gd name="T0" fmla="*/ 63 w 76"/>
                <a:gd name="T1" fmla="*/ 28 h 55"/>
                <a:gd name="T2" fmla="*/ 66 w 76"/>
                <a:gd name="T3" fmla="*/ 24 h 55"/>
                <a:gd name="T4" fmla="*/ 67 w 76"/>
                <a:gd name="T5" fmla="*/ 22 h 55"/>
                <a:gd name="T6" fmla="*/ 67 w 76"/>
                <a:gd name="T7" fmla="*/ 18 h 55"/>
                <a:gd name="T8" fmla="*/ 61 w 76"/>
                <a:gd name="T9" fmla="*/ 15 h 55"/>
                <a:gd name="T10" fmla="*/ 63 w 76"/>
                <a:gd name="T11" fmla="*/ 14 h 55"/>
                <a:gd name="T12" fmla="*/ 64 w 76"/>
                <a:gd name="T13" fmla="*/ 11 h 55"/>
                <a:gd name="T14" fmla="*/ 60 w 76"/>
                <a:gd name="T15" fmla="*/ 9 h 55"/>
                <a:gd name="T16" fmla="*/ 59 w 76"/>
                <a:gd name="T17" fmla="*/ 8 h 55"/>
                <a:gd name="T18" fmla="*/ 57 w 76"/>
                <a:gd name="T19" fmla="*/ 9 h 55"/>
                <a:gd name="T20" fmla="*/ 57 w 76"/>
                <a:gd name="T21" fmla="*/ 7 h 55"/>
                <a:gd name="T22" fmla="*/ 54 w 76"/>
                <a:gd name="T23" fmla="*/ 8 h 55"/>
                <a:gd name="T24" fmla="*/ 54 w 76"/>
                <a:gd name="T25" fmla="*/ 6 h 55"/>
                <a:gd name="T26" fmla="*/ 58 w 76"/>
                <a:gd name="T27" fmla="*/ 5 h 55"/>
                <a:gd name="T28" fmla="*/ 55 w 76"/>
                <a:gd name="T29" fmla="*/ 4 h 55"/>
                <a:gd name="T30" fmla="*/ 49 w 76"/>
                <a:gd name="T31" fmla="*/ 4 h 55"/>
                <a:gd name="T32" fmla="*/ 44 w 76"/>
                <a:gd name="T33" fmla="*/ 7 h 55"/>
                <a:gd name="T34" fmla="*/ 38 w 76"/>
                <a:gd name="T35" fmla="*/ 5 h 55"/>
                <a:gd name="T36" fmla="*/ 29 w 76"/>
                <a:gd name="T37" fmla="*/ 5 h 55"/>
                <a:gd name="T38" fmla="*/ 26 w 76"/>
                <a:gd name="T39" fmla="*/ 2 h 55"/>
                <a:gd name="T40" fmla="*/ 20 w 76"/>
                <a:gd name="T41" fmla="*/ 0 h 55"/>
                <a:gd name="T42" fmla="*/ 11 w 76"/>
                <a:gd name="T43" fmla="*/ 4 h 55"/>
                <a:gd name="T44" fmla="*/ 13 w 76"/>
                <a:gd name="T45" fmla="*/ 12 h 55"/>
                <a:gd name="T46" fmla="*/ 8 w 76"/>
                <a:gd name="T47" fmla="*/ 8 h 55"/>
                <a:gd name="T48" fmla="*/ 10 w 76"/>
                <a:gd name="T49" fmla="*/ 5 h 55"/>
                <a:gd name="T50" fmla="*/ 8 w 76"/>
                <a:gd name="T51" fmla="*/ 1 h 55"/>
                <a:gd name="T52" fmla="*/ 4 w 76"/>
                <a:gd name="T53" fmla="*/ 7 h 55"/>
                <a:gd name="T54" fmla="*/ 3 w 76"/>
                <a:gd name="T55" fmla="*/ 12 h 55"/>
                <a:gd name="T56" fmla="*/ 5 w 76"/>
                <a:gd name="T57" fmla="*/ 13 h 55"/>
                <a:gd name="T58" fmla="*/ 7 w 76"/>
                <a:gd name="T59" fmla="*/ 16 h 55"/>
                <a:gd name="T60" fmla="*/ 10 w 76"/>
                <a:gd name="T61" fmla="*/ 23 h 55"/>
                <a:gd name="T62" fmla="*/ 13 w 76"/>
                <a:gd name="T63" fmla="*/ 23 h 55"/>
                <a:gd name="T64" fmla="*/ 15 w 76"/>
                <a:gd name="T65" fmla="*/ 22 h 55"/>
                <a:gd name="T66" fmla="*/ 21 w 76"/>
                <a:gd name="T67" fmla="*/ 27 h 55"/>
                <a:gd name="T68" fmla="*/ 23 w 76"/>
                <a:gd name="T69" fmla="*/ 27 h 55"/>
                <a:gd name="T70" fmla="*/ 26 w 76"/>
                <a:gd name="T71" fmla="*/ 27 h 55"/>
                <a:gd name="T72" fmla="*/ 31 w 76"/>
                <a:gd name="T73" fmla="*/ 29 h 55"/>
                <a:gd name="T74" fmla="*/ 31 w 76"/>
                <a:gd name="T75" fmla="*/ 38 h 55"/>
                <a:gd name="T76" fmla="*/ 32 w 76"/>
                <a:gd name="T77" fmla="*/ 41 h 55"/>
                <a:gd name="T78" fmla="*/ 30 w 76"/>
                <a:gd name="T79" fmla="*/ 44 h 55"/>
                <a:gd name="T80" fmla="*/ 40 w 76"/>
                <a:gd name="T81" fmla="*/ 53 h 55"/>
                <a:gd name="T82" fmla="*/ 42 w 76"/>
                <a:gd name="T83" fmla="*/ 54 h 55"/>
                <a:gd name="T84" fmla="*/ 45 w 76"/>
                <a:gd name="T85" fmla="*/ 52 h 55"/>
                <a:gd name="T86" fmla="*/ 51 w 76"/>
                <a:gd name="T87" fmla="*/ 47 h 55"/>
                <a:gd name="T88" fmla="*/ 49 w 76"/>
                <a:gd name="T89" fmla="*/ 44 h 55"/>
                <a:gd name="T90" fmla="*/ 48 w 76"/>
                <a:gd name="T91" fmla="*/ 41 h 55"/>
                <a:gd name="T92" fmla="*/ 45 w 76"/>
                <a:gd name="T93" fmla="*/ 38 h 55"/>
                <a:gd name="T94" fmla="*/ 52 w 76"/>
                <a:gd name="T95" fmla="*/ 38 h 55"/>
                <a:gd name="T96" fmla="*/ 54 w 76"/>
                <a:gd name="T97" fmla="*/ 40 h 55"/>
                <a:gd name="T98" fmla="*/ 56 w 76"/>
                <a:gd name="T99" fmla="*/ 38 h 55"/>
                <a:gd name="T100" fmla="*/ 62 w 76"/>
                <a:gd name="T101" fmla="*/ 36 h 55"/>
                <a:gd name="T102" fmla="*/ 67 w 76"/>
                <a:gd name="T103" fmla="*/ 33 h 55"/>
                <a:gd name="T104" fmla="*/ 63 w 76"/>
                <a:gd name="T105" fmla="*/ 28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6" h="55">
                  <a:moveTo>
                    <a:pt x="63" y="28"/>
                  </a:moveTo>
                  <a:cubicBezTo>
                    <a:pt x="63" y="26"/>
                    <a:pt x="63" y="25"/>
                    <a:pt x="66" y="24"/>
                  </a:cubicBezTo>
                  <a:cubicBezTo>
                    <a:pt x="66" y="23"/>
                    <a:pt x="68" y="23"/>
                    <a:pt x="67" y="22"/>
                  </a:cubicBezTo>
                  <a:cubicBezTo>
                    <a:pt x="66" y="21"/>
                    <a:pt x="65" y="19"/>
                    <a:pt x="67" y="18"/>
                  </a:cubicBezTo>
                  <a:cubicBezTo>
                    <a:pt x="76" y="14"/>
                    <a:pt x="61" y="15"/>
                    <a:pt x="61" y="15"/>
                  </a:cubicBezTo>
                  <a:cubicBezTo>
                    <a:pt x="61" y="14"/>
                    <a:pt x="62" y="14"/>
                    <a:pt x="63" y="14"/>
                  </a:cubicBezTo>
                  <a:cubicBezTo>
                    <a:pt x="64" y="14"/>
                    <a:pt x="64" y="12"/>
                    <a:pt x="64" y="11"/>
                  </a:cubicBezTo>
                  <a:cubicBezTo>
                    <a:pt x="64" y="10"/>
                    <a:pt x="60" y="8"/>
                    <a:pt x="60" y="9"/>
                  </a:cubicBezTo>
                  <a:cubicBezTo>
                    <a:pt x="60" y="10"/>
                    <a:pt x="59" y="8"/>
                    <a:pt x="59" y="8"/>
                  </a:cubicBezTo>
                  <a:cubicBezTo>
                    <a:pt x="58" y="8"/>
                    <a:pt x="58" y="10"/>
                    <a:pt x="57" y="9"/>
                  </a:cubicBezTo>
                  <a:cubicBezTo>
                    <a:pt x="57" y="9"/>
                    <a:pt x="57" y="8"/>
                    <a:pt x="57" y="7"/>
                  </a:cubicBezTo>
                  <a:cubicBezTo>
                    <a:pt x="56" y="6"/>
                    <a:pt x="55" y="8"/>
                    <a:pt x="54" y="8"/>
                  </a:cubicBezTo>
                  <a:cubicBezTo>
                    <a:pt x="54" y="8"/>
                    <a:pt x="54" y="6"/>
                    <a:pt x="54" y="6"/>
                  </a:cubicBezTo>
                  <a:cubicBezTo>
                    <a:pt x="54" y="4"/>
                    <a:pt x="57" y="5"/>
                    <a:pt x="58" y="5"/>
                  </a:cubicBezTo>
                  <a:cubicBezTo>
                    <a:pt x="59" y="4"/>
                    <a:pt x="55" y="4"/>
                    <a:pt x="55" y="4"/>
                  </a:cubicBezTo>
                  <a:cubicBezTo>
                    <a:pt x="53" y="4"/>
                    <a:pt x="51" y="3"/>
                    <a:pt x="49" y="4"/>
                  </a:cubicBezTo>
                  <a:cubicBezTo>
                    <a:pt x="47" y="5"/>
                    <a:pt x="46" y="8"/>
                    <a:pt x="44" y="7"/>
                  </a:cubicBezTo>
                  <a:cubicBezTo>
                    <a:pt x="41" y="7"/>
                    <a:pt x="40" y="7"/>
                    <a:pt x="38" y="5"/>
                  </a:cubicBezTo>
                  <a:cubicBezTo>
                    <a:pt x="36" y="3"/>
                    <a:pt x="32" y="5"/>
                    <a:pt x="29" y="5"/>
                  </a:cubicBezTo>
                  <a:cubicBezTo>
                    <a:pt x="27" y="5"/>
                    <a:pt x="27" y="4"/>
                    <a:pt x="26" y="2"/>
                  </a:cubicBezTo>
                  <a:cubicBezTo>
                    <a:pt x="25" y="0"/>
                    <a:pt x="23" y="0"/>
                    <a:pt x="20" y="0"/>
                  </a:cubicBezTo>
                  <a:cubicBezTo>
                    <a:pt x="19" y="0"/>
                    <a:pt x="11" y="1"/>
                    <a:pt x="11" y="4"/>
                  </a:cubicBezTo>
                  <a:cubicBezTo>
                    <a:pt x="11" y="7"/>
                    <a:pt x="15" y="8"/>
                    <a:pt x="13" y="12"/>
                  </a:cubicBezTo>
                  <a:cubicBezTo>
                    <a:pt x="11" y="14"/>
                    <a:pt x="7" y="10"/>
                    <a:pt x="8" y="8"/>
                  </a:cubicBezTo>
                  <a:cubicBezTo>
                    <a:pt x="8" y="7"/>
                    <a:pt x="10" y="6"/>
                    <a:pt x="10" y="5"/>
                  </a:cubicBezTo>
                  <a:cubicBezTo>
                    <a:pt x="11" y="3"/>
                    <a:pt x="8" y="2"/>
                    <a:pt x="8" y="1"/>
                  </a:cubicBezTo>
                  <a:cubicBezTo>
                    <a:pt x="5" y="3"/>
                    <a:pt x="4" y="4"/>
                    <a:pt x="4" y="7"/>
                  </a:cubicBezTo>
                  <a:cubicBezTo>
                    <a:pt x="3" y="8"/>
                    <a:pt x="0" y="12"/>
                    <a:pt x="3" y="12"/>
                  </a:cubicBezTo>
                  <a:cubicBezTo>
                    <a:pt x="3" y="12"/>
                    <a:pt x="4" y="12"/>
                    <a:pt x="5" y="13"/>
                  </a:cubicBezTo>
                  <a:cubicBezTo>
                    <a:pt x="5" y="14"/>
                    <a:pt x="6" y="15"/>
                    <a:pt x="7" y="16"/>
                  </a:cubicBezTo>
                  <a:cubicBezTo>
                    <a:pt x="9" y="18"/>
                    <a:pt x="5" y="22"/>
                    <a:pt x="10" y="23"/>
                  </a:cubicBezTo>
                  <a:cubicBezTo>
                    <a:pt x="10" y="23"/>
                    <a:pt x="12" y="23"/>
                    <a:pt x="13" y="23"/>
                  </a:cubicBezTo>
                  <a:cubicBezTo>
                    <a:pt x="14" y="23"/>
                    <a:pt x="14" y="22"/>
                    <a:pt x="15" y="22"/>
                  </a:cubicBezTo>
                  <a:cubicBezTo>
                    <a:pt x="18" y="22"/>
                    <a:pt x="19" y="25"/>
                    <a:pt x="21" y="27"/>
                  </a:cubicBezTo>
                  <a:cubicBezTo>
                    <a:pt x="21" y="27"/>
                    <a:pt x="22" y="28"/>
                    <a:pt x="23" y="27"/>
                  </a:cubicBezTo>
                  <a:cubicBezTo>
                    <a:pt x="23" y="26"/>
                    <a:pt x="24" y="27"/>
                    <a:pt x="26" y="27"/>
                  </a:cubicBezTo>
                  <a:cubicBezTo>
                    <a:pt x="28" y="28"/>
                    <a:pt x="33" y="25"/>
                    <a:pt x="31" y="29"/>
                  </a:cubicBezTo>
                  <a:cubicBezTo>
                    <a:pt x="29" y="32"/>
                    <a:pt x="29" y="35"/>
                    <a:pt x="31" y="38"/>
                  </a:cubicBezTo>
                  <a:cubicBezTo>
                    <a:pt x="31" y="39"/>
                    <a:pt x="32" y="40"/>
                    <a:pt x="32" y="41"/>
                  </a:cubicBezTo>
                  <a:cubicBezTo>
                    <a:pt x="32" y="42"/>
                    <a:pt x="29" y="43"/>
                    <a:pt x="30" y="44"/>
                  </a:cubicBezTo>
                  <a:cubicBezTo>
                    <a:pt x="33" y="47"/>
                    <a:pt x="34" y="55"/>
                    <a:pt x="40" y="53"/>
                  </a:cubicBezTo>
                  <a:cubicBezTo>
                    <a:pt x="41" y="53"/>
                    <a:pt x="41" y="54"/>
                    <a:pt x="42" y="54"/>
                  </a:cubicBezTo>
                  <a:cubicBezTo>
                    <a:pt x="43" y="54"/>
                    <a:pt x="44" y="53"/>
                    <a:pt x="45" y="52"/>
                  </a:cubicBezTo>
                  <a:cubicBezTo>
                    <a:pt x="47" y="51"/>
                    <a:pt x="48" y="49"/>
                    <a:pt x="51" y="47"/>
                  </a:cubicBezTo>
                  <a:cubicBezTo>
                    <a:pt x="53" y="46"/>
                    <a:pt x="49" y="46"/>
                    <a:pt x="49" y="44"/>
                  </a:cubicBezTo>
                  <a:cubicBezTo>
                    <a:pt x="49" y="43"/>
                    <a:pt x="48" y="42"/>
                    <a:pt x="48" y="41"/>
                  </a:cubicBezTo>
                  <a:cubicBezTo>
                    <a:pt x="48" y="40"/>
                    <a:pt x="45" y="39"/>
                    <a:pt x="45" y="38"/>
                  </a:cubicBezTo>
                  <a:cubicBezTo>
                    <a:pt x="45" y="37"/>
                    <a:pt x="51" y="38"/>
                    <a:pt x="52" y="38"/>
                  </a:cubicBezTo>
                  <a:cubicBezTo>
                    <a:pt x="54" y="38"/>
                    <a:pt x="53" y="39"/>
                    <a:pt x="54" y="40"/>
                  </a:cubicBezTo>
                  <a:cubicBezTo>
                    <a:pt x="55" y="40"/>
                    <a:pt x="55" y="38"/>
                    <a:pt x="56" y="38"/>
                  </a:cubicBezTo>
                  <a:cubicBezTo>
                    <a:pt x="57" y="37"/>
                    <a:pt x="60" y="37"/>
                    <a:pt x="62" y="36"/>
                  </a:cubicBezTo>
                  <a:cubicBezTo>
                    <a:pt x="63" y="35"/>
                    <a:pt x="65" y="34"/>
                    <a:pt x="67" y="33"/>
                  </a:cubicBezTo>
                  <a:cubicBezTo>
                    <a:pt x="66" y="31"/>
                    <a:pt x="63" y="30"/>
                    <a:pt x="63" y="28"/>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26" name="Freeform 619"/>
            <p:cNvSpPr>
              <a:spLocks/>
            </p:cNvSpPr>
            <p:nvPr/>
          </p:nvSpPr>
          <p:spPr bwMode="auto">
            <a:xfrm>
              <a:off x="8830050" y="8641598"/>
              <a:ext cx="242023" cy="357160"/>
            </a:xfrm>
            <a:custGeom>
              <a:avLst/>
              <a:gdLst>
                <a:gd name="T0" fmla="*/ 22 w 26"/>
                <a:gd name="T1" fmla="*/ 29 h 38"/>
                <a:gd name="T2" fmla="*/ 18 w 26"/>
                <a:gd name="T3" fmla="*/ 21 h 38"/>
                <a:gd name="T4" fmla="*/ 20 w 26"/>
                <a:gd name="T5" fmla="*/ 18 h 38"/>
                <a:gd name="T6" fmla="*/ 22 w 26"/>
                <a:gd name="T7" fmla="*/ 15 h 38"/>
                <a:gd name="T8" fmla="*/ 22 w 26"/>
                <a:gd name="T9" fmla="*/ 13 h 38"/>
                <a:gd name="T10" fmla="*/ 20 w 26"/>
                <a:gd name="T11" fmla="*/ 11 h 38"/>
                <a:gd name="T12" fmla="*/ 16 w 26"/>
                <a:gd name="T13" fmla="*/ 7 h 38"/>
                <a:gd name="T14" fmla="*/ 9 w 26"/>
                <a:gd name="T15" fmla="*/ 0 h 38"/>
                <a:gd name="T16" fmla="*/ 5 w 26"/>
                <a:gd name="T17" fmla="*/ 5 h 38"/>
                <a:gd name="T18" fmla="*/ 6 w 26"/>
                <a:gd name="T19" fmla="*/ 8 h 38"/>
                <a:gd name="T20" fmla="*/ 3 w 26"/>
                <a:gd name="T21" fmla="*/ 10 h 38"/>
                <a:gd name="T22" fmla="*/ 4 w 26"/>
                <a:gd name="T23" fmla="*/ 16 h 38"/>
                <a:gd name="T24" fmla="*/ 7 w 26"/>
                <a:gd name="T25" fmla="*/ 18 h 38"/>
                <a:gd name="T26" fmla="*/ 8 w 26"/>
                <a:gd name="T27" fmla="*/ 20 h 38"/>
                <a:gd name="T28" fmla="*/ 8 w 26"/>
                <a:gd name="T29" fmla="*/ 27 h 38"/>
                <a:gd name="T30" fmla="*/ 11 w 26"/>
                <a:gd name="T31" fmla="*/ 35 h 38"/>
                <a:gd name="T32" fmla="*/ 17 w 26"/>
                <a:gd name="T33" fmla="*/ 35 h 38"/>
                <a:gd name="T34" fmla="*/ 21 w 26"/>
                <a:gd name="T35" fmla="*/ 34 h 38"/>
                <a:gd name="T36" fmla="*/ 26 w 26"/>
                <a:gd name="T37" fmla="*/ 34 h 38"/>
                <a:gd name="T38" fmla="*/ 22 w 26"/>
                <a:gd name="T39" fmla="*/ 29 h 38"/>
                <a:gd name="T40" fmla="*/ 22 w 26"/>
                <a:gd name="T41" fmla="*/ 29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6" h="38">
                  <a:moveTo>
                    <a:pt x="22" y="29"/>
                  </a:moveTo>
                  <a:cubicBezTo>
                    <a:pt x="22" y="28"/>
                    <a:pt x="17" y="22"/>
                    <a:pt x="18" y="21"/>
                  </a:cubicBezTo>
                  <a:cubicBezTo>
                    <a:pt x="19" y="20"/>
                    <a:pt x="18" y="19"/>
                    <a:pt x="20" y="18"/>
                  </a:cubicBezTo>
                  <a:cubicBezTo>
                    <a:pt x="23" y="18"/>
                    <a:pt x="22" y="16"/>
                    <a:pt x="22" y="15"/>
                  </a:cubicBezTo>
                  <a:cubicBezTo>
                    <a:pt x="22" y="14"/>
                    <a:pt x="22" y="13"/>
                    <a:pt x="22" y="13"/>
                  </a:cubicBezTo>
                  <a:cubicBezTo>
                    <a:pt x="22" y="12"/>
                    <a:pt x="21" y="12"/>
                    <a:pt x="20" y="11"/>
                  </a:cubicBezTo>
                  <a:cubicBezTo>
                    <a:pt x="19" y="9"/>
                    <a:pt x="16" y="9"/>
                    <a:pt x="16" y="7"/>
                  </a:cubicBezTo>
                  <a:cubicBezTo>
                    <a:pt x="15" y="4"/>
                    <a:pt x="11" y="1"/>
                    <a:pt x="9" y="0"/>
                  </a:cubicBezTo>
                  <a:cubicBezTo>
                    <a:pt x="9" y="3"/>
                    <a:pt x="4" y="3"/>
                    <a:pt x="5" y="5"/>
                  </a:cubicBezTo>
                  <a:cubicBezTo>
                    <a:pt x="5" y="6"/>
                    <a:pt x="7" y="7"/>
                    <a:pt x="6" y="8"/>
                  </a:cubicBezTo>
                  <a:cubicBezTo>
                    <a:pt x="5" y="8"/>
                    <a:pt x="3" y="9"/>
                    <a:pt x="3" y="10"/>
                  </a:cubicBezTo>
                  <a:cubicBezTo>
                    <a:pt x="0" y="11"/>
                    <a:pt x="2" y="14"/>
                    <a:pt x="4" y="16"/>
                  </a:cubicBezTo>
                  <a:cubicBezTo>
                    <a:pt x="5" y="17"/>
                    <a:pt x="5" y="18"/>
                    <a:pt x="7" y="18"/>
                  </a:cubicBezTo>
                  <a:cubicBezTo>
                    <a:pt x="8" y="18"/>
                    <a:pt x="7" y="19"/>
                    <a:pt x="8" y="20"/>
                  </a:cubicBezTo>
                  <a:cubicBezTo>
                    <a:pt x="10" y="23"/>
                    <a:pt x="9" y="24"/>
                    <a:pt x="8" y="27"/>
                  </a:cubicBezTo>
                  <a:cubicBezTo>
                    <a:pt x="8" y="30"/>
                    <a:pt x="10" y="33"/>
                    <a:pt x="11" y="35"/>
                  </a:cubicBezTo>
                  <a:cubicBezTo>
                    <a:pt x="14" y="38"/>
                    <a:pt x="15" y="35"/>
                    <a:pt x="17" y="35"/>
                  </a:cubicBezTo>
                  <a:cubicBezTo>
                    <a:pt x="19" y="35"/>
                    <a:pt x="20" y="34"/>
                    <a:pt x="21" y="34"/>
                  </a:cubicBezTo>
                  <a:cubicBezTo>
                    <a:pt x="23" y="33"/>
                    <a:pt x="24" y="33"/>
                    <a:pt x="26" y="34"/>
                  </a:cubicBezTo>
                  <a:cubicBezTo>
                    <a:pt x="25" y="32"/>
                    <a:pt x="24" y="30"/>
                    <a:pt x="22" y="29"/>
                  </a:cubicBezTo>
                  <a:cubicBezTo>
                    <a:pt x="21" y="27"/>
                    <a:pt x="23" y="29"/>
                    <a:pt x="22" y="29"/>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27" name="Freeform 620"/>
            <p:cNvSpPr>
              <a:spLocks/>
            </p:cNvSpPr>
            <p:nvPr/>
          </p:nvSpPr>
          <p:spPr bwMode="auto">
            <a:xfrm>
              <a:off x="8986479" y="8752288"/>
              <a:ext cx="206605" cy="216953"/>
            </a:xfrm>
            <a:custGeom>
              <a:avLst/>
              <a:gdLst>
                <a:gd name="T0" fmla="*/ 19 w 22"/>
                <a:gd name="T1" fmla="*/ 7 h 23"/>
                <a:gd name="T2" fmla="*/ 22 w 22"/>
                <a:gd name="T3" fmla="*/ 2 h 23"/>
                <a:gd name="T4" fmla="*/ 12 w 22"/>
                <a:gd name="T5" fmla="*/ 2 h 23"/>
                <a:gd name="T6" fmla="*/ 9 w 22"/>
                <a:gd name="T7" fmla="*/ 0 h 23"/>
                <a:gd name="T8" fmla="*/ 5 w 22"/>
                <a:gd name="T9" fmla="*/ 1 h 23"/>
                <a:gd name="T10" fmla="*/ 4 w 22"/>
                <a:gd name="T11" fmla="*/ 6 h 23"/>
                <a:gd name="T12" fmla="*/ 1 w 22"/>
                <a:gd name="T13" fmla="*/ 10 h 23"/>
                <a:gd name="T14" fmla="*/ 4 w 22"/>
                <a:gd name="T15" fmla="*/ 15 h 23"/>
                <a:gd name="T16" fmla="*/ 9 w 22"/>
                <a:gd name="T17" fmla="*/ 22 h 23"/>
                <a:gd name="T18" fmla="*/ 12 w 22"/>
                <a:gd name="T19" fmla="*/ 19 h 23"/>
                <a:gd name="T20" fmla="*/ 16 w 22"/>
                <a:gd name="T21" fmla="*/ 18 h 23"/>
                <a:gd name="T22" fmla="*/ 19 w 22"/>
                <a:gd name="T23" fmla="*/ 19 h 23"/>
                <a:gd name="T24" fmla="*/ 20 w 22"/>
                <a:gd name="T25" fmla="*/ 14 h 23"/>
                <a:gd name="T26" fmla="*/ 19 w 22"/>
                <a:gd name="T27" fmla="*/ 7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23">
                  <a:moveTo>
                    <a:pt x="19" y="7"/>
                  </a:moveTo>
                  <a:cubicBezTo>
                    <a:pt x="19" y="5"/>
                    <a:pt x="21" y="3"/>
                    <a:pt x="22" y="2"/>
                  </a:cubicBezTo>
                  <a:cubicBezTo>
                    <a:pt x="19" y="1"/>
                    <a:pt x="14" y="0"/>
                    <a:pt x="12" y="2"/>
                  </a:cubicBezTo>
                  <a:cubicBezTo>
                    <a:pt x="10" y="3"/>
                    <a:pt x="9" y="1"/>
                    <a:pt x="9" y="0"/>
                  </a:cubicBezTo>
                  <a:cubicBezTo>
                    <a:pt x="8" y="0"/>
                    <a:pt x="7" y="2"/>
                    <a:pt x="5" y="1"/>
                  </a:cubicBezTo>
                  <a:cubicBezTo>
                    <a:pt x="5" y="2"/>
                    <a:pt x="7" y="6"/>
                    <a:pt x="4" y="6"/>
                  </a:cubicBezTo>
                  <a:cubicBezTo>
                    <a:pt x="2" y="7"/>
                    <a:pt x="0" y="8"/>
                    <a:pt x="1" y="10"/>
                  </a:cubicBezTo>
                  <a:cubicBezTo>
                    <a:pt x="2" y="12"/>
                    <a:pt x="3" y="13"/>
                    <a:pt x="4" y="15"/>
                  </a:cubicBezTo>
                  <a:cubicBezTo>
                    <a:pt x="5" y="17"/>
                    <a:pt x="7" y="19"/>
                    <a:pt x="9" y="22"/>
                  </a:cubicBezTo>
                  <a:cubicBezTo>
                    <a:pt x="12" y="23"/>
                    <a:pt x="10" y="19"/>
                    <a:pt x="12" y="19"/>
                  </a:cubicBezTo>
                  <a:cubicBezTo>
                    <a:pt x="14" y="19"/>
                    <a:pt x="15" y="19"/>
                    <a:pt x="16" y="18"/>
                  </a:cubicBezTo>
                  <a:cubicBezTo>
                    <a:pt x="17" y="18"/>
                    <a:pt x="17" y="20"/>
                    <a:pt x="19" y="19"/>
                  </a:cubicBezTo>
                  <a:cubicBezTo>
                    <a:pt x="20" y="17"/>
                    <a:pt x="21" y="16"/>
                    <a:pt x="20" y="14"/>
                  </a:cubicBezTo>
                  <a:cubicBezTo>
                    <a:pt x="20" y="12"/>
                    <a:pt x="19" y="9"/>
                    <a:pt x="19" y="7"/>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28" name="Freeform 621"/>
            <p:cNvSpPr>
              <a:spLocks/>
            </p:cNvSpPr>
            <p:nvPr/>
          </p:nvSpPr>
          <p:spPr bwMode="auto">
            <a:xfrm>
              <a:off x="9156191" y="8771475"/>
              <a:ext cx="149050" cy="169724"/>
            </a:xfrm>
            <a:custGeom>
              <a:avLst/>
              <a:gdLst>
                <a:gd name="T0" fmla="*/ 12 w 16"/>
                <a:gd name="T1" fmla="*/ 5 h 18"/>
                <a:gd name="T2" fmla="*/ 5 w 16"/>
                <a:gd name="T3" fmla="*/ 1 h 18"/>
                <a:gd name="T4" fmla="*/ 1 w 16"/>
                <a:gd name="T5" fmla="*/ 6 h 18"/>
                <a:gd name="T6" fmla="*/ 2 w 16"/>
                <a:gd name="T7" fmla="*/ 12 h 18"/>
                <a:gd name="T8" fmla="*/ 0 w 16"/>
                <a:gd name="T9" fmla="*/ 17 h 18"/>
                <a:gd name="T10" fmla="*/ 4 w 16"/>
                <a:gd name="T11" fmla="*/ 17 h 18"/>
                <a:gd name="T12" fmla="*/ 9 w 16"/>
                <a:gd name="T13" fmla="*/ 17 h 18"/>
                <a:gd name="T14" fmla="*/ 16 w 16"/>
                <a:gd name="T15" fmla="*/ 8 h 18"/>
                <a:gd name="T16" fmla="*/ 12 w 16"/>
                <a:gd name="T17" fmla="*/ 5 h 18"/>
                <a:gd name="T18" fmla="*/ 12 w 16"/>
                <a:gd name="T19" fmla="*/ 5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18">
                  <a:moveTo>
                    <a:pt x="12" y="5"/>
                  </a:moveTo>
                  <a:cubicBezTo>
                    <a:pt x="10" y="3"/>
                    <a:pt x="8" y="1"/>
                    <a:pt x="5" y="1"/>
                  </a:cubicBezTo>
                  <a:cubicBezTo>
                    <a:pt x="3" y="0"/>
                    <a:pt x="0" y="4"/>
                    <a:pt x="1" y="6"/>
                  </a:cubicBezTo>
                  <a:cubicBezTo>
                    <a:pt x="1" y="8"/>
                    <a:pt x="2" y="10"/>
                    <a:pt x="2" y="12"/>
                  </a:cubicBezTo>
                  <a:cubicBezTo>
                    <a:pt x="3" y="14"/>
                    <a:pt x="1" y="16"/>
                    <a:pt x="0" y="17"/>
                  </a:cubicBezTo>
                  <a:cubicBezTo>
                    <a:pt x="1" y="18"/>
                    <a:pt x="3" y="17"/>
                    <a:pt x="4" y="17"/>
                  </a:cubicBezTo>
                  <a:cubicBezTo>
                    <a:pt x="6" y="17"/>
                    <a:pt x="7" y="18"/>
                    <a:pt x="9" y="17"/>
                  </a:cubicBezTo>
                  <a:cubicBezTo>
                    <a:pt x="12" y="16"/>
                    <a:pt x="13" y="10"/>
                    <a:pt x="16" y="8"/>
                  </a:cubicBezTo>
                  <a:cubicBezTo>
                    <a:pt x="14" y="7"/>
                    <a:pt x="13" y="6"/>
                    <a:pt x="12" y="5"/>
                  </a:cubicBezTo>
                  <a:cubicBezTo>
                    <a:pt x="10" y="4"/>
                    <a:pt x="13" y="6"/>
                    <a:pt x="12" y="5"/>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29" name="Freeform 622"/>
            <p:cNvSpPr>
              <a:spLocks/>
            </p:cNvSpPr>
            <p:nvPr/>
          </p:nvSpPr>
          <p:spPr bwMode="auto">
            <a:xfrm>
              <a:off x="7820639" y="8452687"/>
              <a:ext cx="755583" cy="788113"/>
            </a:xfrm>
            <a:custGeom>
              <a:avLst/>
              <a:gdLst>
                <a:gd name="T0" fmla="*/ 76 w 81"/>
                <a:gd name="T1" fmla="*/ 39 h 84"/>
                <a:gd name="T2" fmla="*/ 74 w 81"/>
                <a:gd name="T3" fmla="*/ 32 h 84"/>
                <a:gd name="T4" fmla="*/ 69 w 81"/>
                <a:gd name="T5" fmla="*/ 33 h 84"/>
                <a:gd name="T6" fmla="*/ 58 w 81"/>
                <a:gd name="T7" fmla="*/ 28 h 84"/>
                <a:gd name="T8" fmla="*/ 53 w 81"/>
                <a:gd name="T9" fmla="*/ 20 h 84"/>
                <a:gd name="T10" fmla="*/ 50 w 81"/>
                <a:gd name="T11" fmla="*/ 15 h 84"/>
                <a:gd name="T12" fmla="*/ 56 w 81"/>
                <a:gd name="T13" fmla="*/ 5 h 84"/>
                <a:gd name="T14" fmla="*/ 56 w 81"/>
                <a:gd name="T15" fmla="*/ 1 h 84"/>
                <a:gd name="T16" fmla="*/ 44 w 81"/>
                <a:gd name="T17" fmla="*/ 8 h 84"/>
                <a:gd name="T18" fmla="*/ 36 w 81"/>
                <a:gd name="T19" fmla="*/ 16 h 84"/>
                <a:gd name="T20" fmla="*/ 31 w 81"/>
                <a:gd name="T21" fmla="*/ 23 h 84"/>
                <a:gd name="T22" fmla="*/ 25 w 81"/>
                <a:gd name="T23" fmla="*/ 17 h 84"/>
                <a:gd name="T24" fmla="*/ 7 w 81"/>
                <a:gd name="T25" fmla="*/ 18 h 84"/>
                <a:gd name="T26" fmla="*/ 1 w 81"/>
                <a:gd name="T27" fmla="*/ 16 h 84"/>
                <a:gd name="T28" fmla="*/ 1 w 81"/>
                <a:gd name="T29" fmla="*/ 21 h 84"/>
                <a:gd name="T30" fmla="*/ 8 w 81"/>
                <a:gd name="T31" fmla="*/ 24 h 84"/>
                <a:gd name="T32" fmla="*/ 11 w 81"/>
                <a:gd name="T33" fmla="*/ 26 h 84"/>
                <a:gd name="T34" fmla="*/ 13 w 81"/>
                <a:gd name="T35" fmla="*/ 23 h 84"/>
                <a:gd name="T36" fmla="*/ 20 w 81"/>
                <a:gd name="T37" fmla="*/ 18 h 84"/>
                <a:gd name="T38" fmla="*/ 24 w 81"/>
                <a:gd name="T39" fmla="*/ 20 h 84"/>
                <a:gd name="T40" fmla="*/ 25 w 81"/>
                <a:gd name="T41" fmla="*/ 26 h 84"/>
                <a:gd name="T42" fmla="*/ 28 w 81"/>
                <a:gd name="T43" fmla="*/ 42 h 84"/>
                <a:gd name="T44" fmla="*/ 28 w 81"/>
                <a:gd name="T45" fmla="*/ 47 h 84"/>
                <a:gd name="T46" fmla="*/ 22 w 81"/>
                <a:gd name="T47" fmla="*/ 53 h 84"/>
                <a:gd name="T48" fmla="*/ 26 w 81"/>
                <a:gd name="T49" fmla="*/ 58 h 84"/>
                <a:gd name="T50" fmla="*/ 34 w 81"/>
                <a:gd name="T51" fmla="*/ 61 h 84"/>
                <a:gd name="T52" fmla="*/ 41 w 81"/>
                <a:gd name="T53" fmla="*/ 64 h 84"/>
                <a:gd name="T54" fmla="*/ 54 w 81"/>
                <a:gd name="T55" fmla="*/ 76 h 84"/>
                <a:gd name="T56" fmla="*/ 60 w 81"/>
                <a:gd name="T57" fmla="*/ 75 h 84"/>
                <a:gd name="T58" fmla="*/ 64 w 81"/>
                <a:gd name="T59" fmla="*/ 80 h 84"/>
                <a:gd name="T60" fmla="*/ 65 w 81"/>
                <a:gd name="T61" fmla="*/ 84 h 84"/>
                <a:gd name="T62" fmla="*/ 65 w 81"/>
                <a:gd name="T63" fmla="*/ 63 h 84"/>
                <a:gd name="T64" fmla="*/ 70 w 81"/>
                <a:gd name="T65" fmla="*/ 58 h 84"/>
                <a:gd name="T66" fmla="*/ 66 w 81"/>
                <a:gd name="T67" fmla="*/ 55 h 84"/>
                <a:gd name="T68" fmla="*/ 79 w 81"/>
                <a:gd name="T69" fmla="*/ 53 h 84"/>
                <a:gd name="T70" fmla="*/ 77 w 81"/>
                <a:gd name="T71" fmla="*/ 48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1" h="84">
                  <a:moveTo>
                    <a:pt x="77" y="48"/>
                  </a:moveTo>
                  <a:cubicBezTo>
                    <a:pt x="81" y="45"/>
                    <a:pt x="76" y="42"/>
                    <a:pt x="76" y="39"/>
                  </a:cubicBezTo>
                  <a:cubicBezTo>
                    <a:pt x="76" y="37"/>
                    <a:pt x="78" y="35"/>
                    <a:pt x="78" y="33"/>
                  </a:cubicBezTo>
                  <a:cubicBezTo>
                    <a:pt x="79" y="30"/>
                    <a:pt x="75" y="32"/>
                    <a:pt x="74" y="32"/>
                  </a:cubicBezTo>
                  <a:cubicBezTo>
                    <a:pt x="73" y="32"/>
                    <a:pt x="72" y="32"/>
                    <a:pt x="71" y="32"/>
                  </a:cubicBezTo>
                  <a:cubicBezTo>
                    <a:pt x="70" y="32"/>
                    <a:pt x="70" y="33"/>
                    <a:pt x="69" y="33"/>
                  </a:cubicBezTo>
                  <a:cubicBezTo>
                    <a:pt x="68" y="33"/>
                    <a:pt x="67" y="30"/>
                    <a:pt x="66" y="30"/>
                  </a:cubicBezTo>
                  <a:cubicBezTo>
                    <a:pt x="64" y="26"/>
                    <a:pt x="62" y="28"/>
                    <a:pt x="58" y="28"/>
                  </a:cubicBezTo>
                  <a:cubicBezTo>
                    <a:pt x="56" y="28"/>
                    <a:pt x="55" y="28"/>
                    <a:pt x="54" y="26"/>
                  </a:cubicBezTo>
                  <a:cubicBezTo>
                    <a:pt x="53" y="24"/>
                    <a:pt x="56" y="22"/>
                    <a:pt x="53" y="20"/>
                  </a:cubicBezTo>
                  <a:cubicBezTo>
                    <a:pt x="52" y="19"/>
                    <a:pt x="52" y="17"/>
                    <a:pt x="50" y="17"/>
                  </a:cubicBezTo>
                  <a:cubicBezTo>
                    <a:pt x="48" y="17"/>
                    <a:pt x="49" y="17"/>
                    <a:pt x="50" y="15"/>
                  </a:cubicBezTo>
                  <a:cubicBezTo>
                    <a:pt x="51" y="13"/>
                    <a:pt x="50" y="11"/>
                    <a:pt x="51" y="9"/>
                  </a:cubicBezTo>
                  <a:cubicBezTo>
                    <a:pt x="52" y="7"/>
                    <a:pt x="54" y="6"/>
                    <a:pt x="56" y="5"/>
                  </a:cubicBezTo>
                  <a:cubicBezTo>
                    <a:pt x="57" y="4"/>
                    <a:pt x="59" y="4"/>
                    <a:pt x="60" y="2"/>
                  </a:cubicBezTo>
                  <a:cubicBezTo>
                    <a:pt x="60" y="0"/>
                    <a:pt x="56" y="0"/>
                    <a:pt x="56" y="1"/>
                  </a:cubicBezTo>
                  <a:cubicBezTo>
                    <a:pt x="54" y="3"/>
                    <a:pt x="51" y="6"/>
                    <a:pt x="48" y="6"/>
                  </a:cubicBezTo>
                  <a:cubicBezTo>
                    <a:pt x="45" y="6"/>
                    <a:pt x="45" y="6"/>
                    <a:pt x="44" y="8"/>
                  </a:cubicBezTo>
                  <a:cubicBezTo>
                    <a:pt x="43" y="10"/>
                    <a:pt x="43" y="7"/>
                    <a:pt x="41" y="7"/>
                  </a:cubicBezTo>
                  <a:cubicBezTo>
                    <a:pt x="37" y="8"/>
                    <a:pt x="39" y="14"/>
                    <a:pt x="36" y="16"/>
                  </a:cubicBezTo>
                  <a:cubicBezTo>
                    <a:pt x="35" y="17"/>
                    <a:pt x="33" y="18"/>
                    <a:pt x="32" y="20"/>
                  </a:cubicBezTo>
                  <a:cubicBezTo>
                    <a:pt x="32" y="20"/>
                    <a:pt x="32" y="23"/>
                    <a:pt x="31" y="23"/>
                  </a:cubicBezTo>
                  <a:cubicBezTo>
                    <a:pt x="30" y="21"/>
                    <a:pt x="29" y="20"/>
                    <a:pt x="28" y="19"/>
                  </a:cubicBezTo>
                  <a:cubicBezTo>
                    <a:pt x="27" y="17"/>
                    <a:pt x="26" y="17"/>
                    <a:pt x="25" y="17"/>
                  </a:cubicBezTo>
                  <a:cubicBezTo>
                    <a:pt x="21" y="16"/>
                    <a:pt x="19" y="13"/>
                    <a:pt x="15" y="16"/>
                  </a:cubicBezTo>
                  <a:cubicBezTo>
                    <a:pt x="13" y="17"/>
                    <a:pt x="9" y="20"/>
                    <a:pt x="7" y="18"/>
                  </a:cubicBezTo>
                  <a:cubicBezTo>
                    <a:pt x="6" y="17"/>
                    <a:pt x="5" y="17"/>
                    <a:pt x="4" y="16"/>
                  </a:cubicBezTo>
                  <a:cubicBezTo>
                    <a:pt x="2" y="16"/>
                    <a:pt x="3" y="14"/>
                    <a:pt x="1" y="16"/>
                  </a:cubicBezTo>
                  <a:cubicBezTo>
                    <a:pt x="0" y="17"/>
                    <a:pt x="1" y="17"/>
                    <a:pt x="2" y="18"/>
                  </a:cubicBezTo>
                  <a:cubicBezTo>
                    <a:pt x="2" y="19"/>
                    <a:pt x="1" y="20"/>
                    <a:pt x="1" y="21"/>
                  </a:cubicBezTo>
                  <a:cubicBezTo>
                    <a:pt x="3" y="21"/>
                    <a:pt x="5" y="22"/>
                    <a:pt x="6" y="22"/>
                  </a:cubicBezTo>
                  <a:cubicBezTo>
                    <a:pt x="7" y="23"/>
                    <a:pt x="8" y="23"/>
                    <a:pt x="8" y="24"/>
                  </a:cubicBezTo>
                  <a:cubicBezTo>
                    <a:pt x="9" y="25"/>
                    <a:pt x="9" y="24"/>
                    <a:pt x="10" y="24"/>
                  </a:cubicBezTo>
                  <a:cubicBezTo>
                    <a:pt x="10" y="23"/>
                    <a:pt x="10" y="26"/>
                    <a:pt x="11" y="26"/>
                  </a:cubicBezTo>
                  <a:cubicBezTo>
                    <a:pt x="12" y="27"/>
                    <a:pt x="13" y="26"/>
                    <a:pt x="15" y="25"/>
                  </a:cubicBezTo>
                  <a:cubicBezTo>
                    <a:pt x="16" y="25"/>
                    <a:pt x="13" y="23"/>
                    <a:pt x="13" y="23"/>
                  </a:cubicBezTo>
                  <a:cubicBezTo>
                    <a:pt x="13" y="22"/>
                    <a:pt x="16" y="20"/>
                    <a:pt x="16" y="19"/>
                  </a:cubicBezTo>
                  <a:cubicBezTo>
                    <a:pt x="17" y="18"/>
                    <a:pt x="19" y="17"/>
                    <a:pt x="20" y="18"/>
                  </a:cubicBezTo>
                  <a:cubicBezTo>
                    <a:pt x="21" y="18"/>
                    <a:pt x="23" y="19"/>
                    <a:pt x="23" y="19"/>
                  </a:cubicBezTo>
                  <a:cubicBezTo>
                    <a:pt x="23" y="20"/>
                    <a:pt x="23" y="20"/>
                    <a:pt x="24" y="20"/>
                  </a:cubicBezTo>
                  <a:cubicBezTo>
                    <a:pt x="24" y="21"/>
                    <a:pt x="23" y="22"/>
                    <a:pt x="23" y="22"/>
                  </a:cubicBezTo>
                  <a:cubicBezTo>
                    <a:pt x="23" y="23"/>
                    <a:pt x="25" y="25"/>
                    <a:pt x="25" y="26"/>
                  </a:cubicBezTo>
                  <a:cubicBezTo>
                    <a:pt x="27" y="29"/>
                    <a:pt x="29" y="29"/>
                    <a:pt x="29" y="33"/>
                  </a:cubicBezTo>
                  <a:cubicBezTo>
                    <a:pt x="29" y="36"/>
                    <a:pt x="29" y="39"/>
                    <a:pt x="28" y="42"/>
                  </a:cubicBezTo>
                  <a:cubicBezTo>
                    <a:pt x="28" y="43"/>
                    <a:pt x="30" y="43"/>
                    <a:pt x="30" y="44"/>
                  </a:cubicBezTo>
                  <a:cubicBezTo>
                    <a:pt x="29" y="45"/>
                    <a:pt x="28" y="46"/>
                    <a:pt x="28" y="47"/>
                  </a:cubicBezTo>
                  <a:cubicBezTo>
                    <a:pt x="27" y="48"/>
                    <a:pt x="27" y="50"/>
                    <a:pt x="26" y="50"/>
                  </a:cubicBezTo>
                  <a:cubicBezTo>
                    <a:pt x="24" y="51"/>
                    <a:pt x="22" y="50"/>
                    <a:pt x="22" y="53"/>
                  </a:cubicBezTo>
                  <a:cubicBezTo>
                    <a:pt x="22" y="55"/>
                    <a:pt x="19" y="55"/>
                    <a:pt x="22" y="56"/>
                  </a:cubicBezTo>
                  <a:cubicBezTo>
                    <a:pt x="23" y="57"/>
                    <a:pt x="24" y="57"/>
                    <a:pt x="26" y="58"/>
                  </a:cubicBezTo>
                  <a:cubicBezTo>
                    <a:pt x="27" y="59"/>
                    <a:pt x="28" y="60"/>
                    <a:pt x="29" y="61"/>
                  </a:cubicBezTo>
                  <a:cubicBezTo>
                    <a:pt x="31" y="62"/>
                    <a:pt x="32" y="61"/>
                    <a:pt x="34" y="61"/>
                  </a:cubicBezTo>
                  <a:cubicBezTo>
                    <a:pt x="35" y="61"/>
                    <a:pt x="36" y="62"/>
                    <a:pt x="38" y="63"/>
                  </a:cubicBezTo>
                  <a:cubicBezTo>
                    <a:pt x="39" y="63"/>
                    <a:pt x="40" y="63"/>
                    <a:pt x="41" y="64"/>
                  </a:cubicBezTo>
                  <a:cubicBezTo>
                    <a:pt x="44" y="66"/>
                    <a:pt x="46" y="68"/>
                    <a:pt x="48" y="71"/>
                  </a:cubicBezTo>
                  <a:cubicBezTo>
                    <a:pt x="49" y="74"/>
                    <a:pt x="50" y="75"/>
                    <a:pt x="54" y="76"/>
                  </a:cubicBezTo>
                  <a:cubicBezTo>
                    <a:pt x="55" y="76"/>
                    <a:pt x="56" y="75"/>
                    <a:pt x="57" y="74"/>
                  </a:cubicBezTo>
                  <a:cubicBezTo>
                    <a:pt x="58" y="74"/>
                    <a:pt x="59" y="76"/>
                    <a:pt x="60" y="75"/>
                  </a:cubicBezTo>
                  <a:cubicBezTo>
                    <a:pt x="62" y="74"/>
                    <a:pt x="64" y="75"/>
                    <a:pt x="65" y="76"/>
                  </a:cubicBezTo>
                  <a:cubicBezTo>
                    <a:pt x="65" y="77"/>
                    <a:pt x="64" y="79"/>
                    <a:pt x="64" y="80"/>
                  </a:cubicBezTo>
                  <a:cubicBezTo>
                    <a:pt x="63" y="81"/>
                    <a:pt x="62" y="81"/>
                    <a:pt x="64" y="82"/>
                  </a:cubicBezTo>
                  <a:cubicBezTo>
                    <a:pt x="64" y="82"/>
                    <a:pt x="66" y="84"/>
                    <a:pt x="65" y="84"/>
                  </a:cubicBezTo>
                  <a:cubicBezTo>
                    <a:pt x="67" y="84"/>
                    <a:pt x="68" y="73"/>
                    <a:pt x="69" y="71"/>
                  </a:cubicBezTo>
                  <a:cubicBezTo>
                    <a:pt x="69" y="67"/>
                    <a:pt x="66" y="66"/>
                    <a:pt x="65" y="63"/>
                  </a:cubicBezTo>
                  <a:cubicBezTo>
                    <a:pt x="65" y="61"/>
                    <a:pt x="65" y="60"/>
                    <a:pt x="66" y="60"/>
                  </a:cubicBezTo>
                  <a:cubicBezTo>
                    <a:pt x="67" y="60"/>
                    <a:pt x="70" y="59"/>
                    <a:pt x="70" y="58"/>
                  </a:cubicBezTo>
                  <a:cubicBezTo>
                    <a:pt x="69" y="58"/>
                    <a:pt x="67" y="58"/>
                    <a:pt x="67" y="57"/>
                  </a:cubicBezTo>
                  <a:cubicBezTo>
                    <a:pt x="66" y="57"/>
                    <a:pt x="66" y="55"/>
                    <a:pt x="66" y="55"/>
                  </a:cubicBezTo>
                  <a:cubicBezTo>
                    <a:pt x="68" y="55"/>
                    <a:pt x="70" y="55"/>
                    <a:pt x="72" y="55"/>
                  </a:cubicBezTo>
                  <a:cubicBezTo>
                    <a:pt x="73" y="55"/>
                    <a:pt x="79" y="52"/>
                    <a:pt x="79" y="53"/>
                  </a:cubicBezTo>
                  <a:cubicBezTo>
                    <a:pt x="79" y="51"/>
                    <a:pt x="76" y="48"/>
                    <a:pt x="77" y="48"/>
                  </a:cubicBezTo>
                  <a:cubicBezTo>
                    <a:pt x="78" y="47"/>
                    <a:pt x="76" y="48"/>
                    <a:pt x="77" y="48"/>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30" name="Freeform 623"/>
            <p:cNvSpPr>
              <a:spLocks/>
            </p:cNvSpPr>
            <p:nvPr/>
          </p:nvSpPr>
          <p:spPr bwMode="auto">
            <a:xfrm>
              <a:off x="7922466" y="8979571"/>
              <a:ext cx="261207" cy="308457"/>
            </a:xfrm>
            <a:custGeom>
              <a:avLst/>
              <a:gdLst>
                <a:gd name="T0" fmla="*/ 20 w 28"/>
                <a:gd name="T1" fmla="*/ 6 h 33"/>
                <a:gd name="T2" fmla="*/ 15 w 28"/>
                <a:gd name="T3" fmla="*/ 3 h 33"/>
                <a:gd name="T4" fmla="*/ 10 w 28"/>
                <a:gd name="T5" fmla="*/ 0 h 33"/>
                <a:gd name="T6" fmla="*/ 4 w 28"/>
                <a:gd name="T7" fmla="*/ 4 h 33"/>
                <a:gd name="T8" fmla="*/ 3 w 28"/>
                <a:gd name="T9" fmla="*/ 7 h 33"/>
                <a:gd name="T10" fmla="*/ 2 w 28"/>
                <a:gd name="T11" fmla="*/ 10 h 33"/>
                <a:gd name="T12" fmla="*/ 0 w 28"/>
                <a:gd name="T13" fmla="*/ 13 h 33"/>
                <a:gd name="T14" fmla="*/ 0 w 28"/>
                <a:gd name="T15" fmla="*/ 15 h 33"/>
                <a:gd name="T16" fmla="*/ 0 w 28"/>
                <a:gd name="T17" fmla="*/ 18 h 33"/>
                <a:gd name="T18" fmla="*/ 2 w 28"/>
                <a:gd name="T19" fmla="*/ 20 h 33"/>
                <a:gd name="T20" fmla="*/ 5 w 28"/>
                <a:gd name="T21" fmla="*/ 18 h 33"/>
                <a:gd name="T22" fmla="*/ 5 w 28"/>
                <a:gd name="T23" fmla="*/ 20 h 33"/>
                <a:gd name="T24" fmla="*/ 3 w 28"/>
                <a:gd name="T25" fmla="*/ 24 h 33"/>
                <a:gd name="T26" fmla="*/ 3 w 28"/>
                <a:gd name="T27" fmla="*/ 26 h 33"/>
                <a:gd name="T28" fmla="*/ 3 w 28"/>
                <a:gd name="T29" fmla="*/ 28 h 33"/>
                <a:gd name="T30" fmla="*/ 8 w 28"/>
                <a:gd name="T31" fmla="*/ 32 h 33"/>
                <a:gd name="T32" fmla="*/ 11 w 28"/>
                <a:gd name="T33" fmla="*/ 29 h 33"/>
                <a:gd name="T34" fmla="*/ 16 w 28"/>
                <a:gd name="T35" fmla="*/ 22 h 33"/>
                <a:gd name="T36" fmla="*/ 22 w 28"/>
                <a:gd name="T37" fmla="*/ 19 h 33"/>
                <a:gd name="T38" fmla="*/ 27 w 28"/>
                <a:gd name="T39" fmla="*/ 13 h 33"/>
                <a:gd name="T40" fmla="*/ 27 w 28"/>
                <a:gd name="T41" fmla="*/ 8 h 33"/>
                <a:gd name="T42" fmla="*/ 24 w 28"/>
                <a:gd name="T43" fmla="*/ 5 h 33"/>
                <a:gd name="T44" fmla="*/ 20 w 28"/>
                <a:gd name="T45" fmla="*/ 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 h="33">
                  <a:moveTo>
                    <a:pt x="20" y="6"/>
                  </a:moveTo>
                  <a:cubicBezTo>
                    <a:pt x="18" y="6"/>
                    <a:pt x="17" y="4"/>
                    <a:pt x="15" y="3"/>
                  </a:cubicBezTo>
                  <a:cubicBezTo>
                    <a:pt x="14" y="2"/>
                    <a:pt x="12" y="0"/>
                    <a:pt x="10" y="0"/>
                  </a:cubicBezTo>
                  <a:cubicBezTo>
                    <a:pt x="10" y="3"/>
                    <a:pt x="4" y="1"/>
                    <a:pt x="4" y="4"/>
                  </a:cubicBezTo>
                  <a:cubicBezTo>
                    <a:pt x="4" y="6"/>
                    <a:pt x="4" y="6"/>
                    <a:pt x="3" y="7"/>
                  </a:cubicBezTo>
                  <a:cubicBezTo>
                    <a:pt x="1" y="8"/>
                    <a:pt x="2" y="9"/>
                    <a:pt x="2" y="10"/>
                  </a:cubicBezTo>
                  <a:cubicBezTo>
                    <a:pt x="2" y="11"/>
                    <a:pt x="1" y="12"/>
                    <a:pt x="0" y="13"/>
                  </a:cubicBezTo>
                  <a:cubicBezTo>
                    <a:pt x="0" y="13"/>
                    <a:pt x="0" y="14"/>
                    <a:pt x="0" y="15"/>
                  </a:cubicBezTo>
                  <a:cubicBezTo>
                    <a:pt x="1" y="16"/>
                    <a:pt x="0" y="17"/>
                    <a:pt x="0" y="18"/>
                  </a:cubicBezTo>
                  <a:cubicBezTo>
                    <a:pt x="0" y="18"/>
                    <a:pt x="1" y="21"/>
                    <a:pt x="2" y="20"/>
                  </a:cubicBezTo>
                  <a:cubicBezTo>
                    <a:pt x="4" y="20"/>
                    <a:pt x="4" y="18"/>
                    <a:pt x="5" y="18"/>
                  </a:cubicBezTo>
                  <a:cubicBezTo>
                    <a:pt x="4" y="18"/>
                    <a:pt x="6" y="20"/>
                    <a:pt x="5" y="20"/>
                  </a:cubicBezTo>
                  <a:cubicBezTo>
                    <a:pt x="5" y="22"/>
                    <a:pt x="5" y="23"/>
                    <a:pt x="3" y="24"/>
                  </a:cubicBezTo>
                  <a:cubicBezTo>
                    <a:pt x="3" y="24"/>
                    <a:pt x="4" y="26"/>
                    <a:pt x="3" y="26"/>
                  </a:cubicBezTo>
                  <a:cubicBezTo>
                    <a:pt x="3" y="27"/>
                    <a:pt x="2" y="27"/>
                    <a:pt x="3" y="28"/>
                  </a:cubicBezTo>
                  <a:cubicBezTo>
                    <a:pt x="5" y="29"/>
                    <a:pt x="6" y="29"/>
                    <a:pt x="8" y="32"/>
                  </a:cubicBezTo>
                  <a:cubicBezTo>
                    <a:pt x="9" y="33"/>
                    <a:pt x="10" y="29"/>
                    <a:pt x="11" y="29"/>
                  </a:cubicBezTo>
                  <a:cubicBezTo>
                    <a:pt x="12" y="26"/>
                    <a:pt x="13" y="23"/>
                    <a:pt x="16" y="22"/>
                  </a:cubicBezTo>
                  <a:cubicBezTo>
                    <a:pt x="18" y="21"/>
                    <a:pt x="20" y="21"/>
                    <a:pt x="22" y="19"/>
                  </a:cubicBezTo>
                  <a:cubicBezTo>
                    <a:pt x="24" y="18"/>
                    <a:pt x="26" y="16"/>
                    <a:pt x="27" y="13"/>
                  </a:cubicBezTo>
                  <a:cubicBezTo>
                    <a:pt x="27" y="11"/>
                    <a:pt x="28" y="10"/>
                    <a:pt x="27" y="8"/>
                  </a:cubicBezTo>
                  <a:cubicBezTo>
                    <a:pt x="26" y="7"/>
                    <a:pt x="25" y="6"/>
                    <a:pt x="24" y="5"/>
                  </a:cubicBezTo>
                  <a:cubicBezTo>
                    <a:pt x="23" y="5"/>
                    <a:pt x="21" y="6"/>
                    <a:pt x="20" y="6"/>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31" name="Freeform 624"/>
            <p:cNvSpPr>
              <a:spLocks/>
            </p:cNvSpPr>
            <p:nvPr/>
          </p:nvSpPr>
          <p:spPr bwMode="auto">
            <a:xfrm>
              <a:off x="7894426" y="9035654"/>
              <a:ext cx="599154" cy="889948"/>
            </a:xfrm>
            <a:custGeom>
              <a:avLst/>
              <a:gdLst>
                <a:gd name="T0" fmla="*/ 57 w 64"/>
                <a:gd name="T1" fmla="*/ 21 h 95"/>
                <a:gd name="T2" fmla="*/ 56 w 64"/>
                <a:gd name="T3" fmla="*/ 14 h 95"/>
                <a:gd name="T4" fmla="*/ 50 w 64"/>
                <a:gd name="T5" fmla="*/ 13 h 95"/>
                <a:gd name="T6" fmla="*/ 46 w 64"/>
                <a:gd name="T7" fmla="*/ 14 h 95"/>
                <a:gd name="T8" fmla="*/ 41 w 64"/>
                <a:gd name="T9" fmla="*/ 11 h 95"/>
                <a:gd name="T10" fmla="*/ 38 w 64"/>
                <a:gd name="T11" fmla="*/ 6 h 95"/>
                <a:gd name="T12" fmla="*/ 33 w 64"/>
                <a:gd name="T13" fmla="*/ 2 h 95"/>
                <a:gd name="T14" fmla="*/ 28 w 64"/>
                <a:gd name="T15" fmla="*/ 0 h 95"/>
                <a:gd name="T16" fmla="*/ 31 w 64"/>
                <a:gd name="T17" fmla="*/ 5 h 95"/>
                <a:gd name="T18" fmla="*/ 28 w 64"/>
                <a:gd name="T19" fmla="*/ 10 h 95"/>
                <a:gd name="T20" fmla="*/ 23 w 64"/>
                <a:gd name="T21" fmla="*/ 14 h 95"/>
                <a:gd name="T22" fmla="*/ 17 w 64"/>
                <a:gd name="T23" fmla="*/ 17 h 95"/>
                <a:gd name="T24" fmla="*/ 11 w 64"/>
                <a:gd name="T25" fmla="*/ 26 h 95"/>
                <a:gd name="T26" fmla="*/ 6 w 64"/>
                <a:gd name="T27" fmla="*/ 22 h 95"/>
                <a:gd name="T28" fmla="*/ 6 w 64"/>
                <a:gd name="T29" fmla="*/ 21 h 95"/>
                <a:gd name="T30" fmla="*/ 6 w 64"/>
                <a:gd name="T31" fmla="*/ 18 h 95"/>
                <a:gd name="T32" fmla="*/ 2 w 64"/>
                <a:gd name="T33" fmla="*/ 26 h 95"/>
                <a:gd name="T34" fmla="*/ 3 w 64"/>
                <a:gd name="T35" fmla="*/ 30 h 95"/>
                <a:gd name="T36" fmla="*/ 3 w 64"/>
                <a:gd name="T37" fmla="*/ 32 h 95"/>
                <a:gd name="T38" fmla="*/ 14 w 64"/>
                <a:gd name="T39" fmla="*/ 47 h 95"/>
                <a:gd name="T40" fmla="*/ 23 w 64"/>
                <a:gd name="T41" fmla="*/ 63 h 95"/>
                <a:gd name="T42" fmla="*/ 26 w 64"/>
                <a:gd name="T43" fmla="*/ 70 h 95"/>
                <a:gd name="T44" fmla="*/ 25 w 64"/>
                <a:gd name="T45" fmla="*/ 71 h 95"/>
                <a:gd name="T46" fmla="*/ 28 w 64"/>
                <a:gd name="T47" fmla="*/ 74 h 95"/>
                <a:gd name="T48" fmla="*/ 32 w 64"/>
                <a:gd name="T49" fmla="*/ 79 h 95"/>
                <a:gd name="T50" fmla="*/ 41 w 64"/>
                <a:gd name="T51" fmla="*/ 83 h 95"/>
                <a:gd name="T52" fmla="*/ 48 w 64"/>
                <a:gd name="T53" fmla="*/ 87 h 95"/>
                <a:gd name="T54" fmla="*/ 54 w 64"/>
                <a:gd name="T55" fmla="*/ 93 h 95"/>
                <a:gd name="T56" fmla="*/ 59 w 64"/>
                <a:gd name="T57" fmla="*/ 90 h 95"/>
                <a:gd name="T58" fmla="*/ 61 w 64"/>
                <a:gd name="T59" fmla="*/ 86 h 95"/>
                <a:gd name="T60" fmla="*/ 63 w 64"/>
                <a:gd name="T61" fmla="*/ 82 h 95"/>
                <a:gd name="T62" fmla="*/ 61 w 64"/>
                <a:gd name="T63" fmla="*/ 78 h 95"/>
                <a:gd name="T64" fmla="*/ 61 w 64"/>
                <a:gd name="T65" fmla="*/ 76 h 95"/>
                <a:gd name="T66" fmla="*/ 63 w 64"/>
                <a:gd name="T67" fmla="*/ 74 h 95"/>
                <a:gd name="T68" fmla="*/ 64 w 64"/>
                <a:gd name="T69" fmla="*/ 64 h 95"/>
                <a:gd name="T70" fmla="*/ 62 w 64"/>
                <a:gd name="T71" fmla="*/ 59 h 95"/>
                <a:gd name="T72" fmla="*/ 57 w 64"/>
                <a:gd name="T73" fmla="*/ 57 h 95"/>
                <a:gd name="T74" fmla="*/ 55 w 64"/>
                <a:gd name="T75" fmla="*/ 48 h 95"/>
                <a:gd name="T76" fmla="*/ 50 w 64"/>
                <a:gd name="T77" fmla="*/ 51 h 95"/>
                <a:gd name="T78" fmla="*/ 46 w 64"/>
                <a:gd name="T79" fmla="*/ 51 h 95"/>
                <a:gd name="T80" fmla="*/ 44 w 64"/>
                <a:gd name="T81" fmla="*/ 48 h 95"/>
                <a:gd name="T82" fmla="*/ 40 w 64"/>
                <a:gd name="T83" fmla="*/ 42 h 95"/>
                <a:gd name="T84" fmla="*/ 39 w 64"/>
                <a:gd name="T85" fmla="*/ 35 h 95"/>
                <a:gd name="T86" fmla="*/ 42 w 64"/>
                <a:gd name="T87" fmla="*/ 33 h 95"/>
                <a:gd name="T88" fmla="*/ 42 w 64"/>
                <a:gd name="T89" fmla="*/ 30 h 95"/>
                <a:gd name="T90" fmla="*/ 45 w 64"/>
                <a:gd name="T91" fmla="*/ 25 h 95"/>
                <a:gd name="T92" fmla="*/ 50 w 64"/>
                <a:gd name="T93" fmla="*/ 24 h 95"/>
                <a:gd name="T94" fmla="*/ 53 w 64"/>
                <a:gd name="T95" fmla="*/ 22 h 95"/>
                <a:gd name="T96" fmla="*/ 57 w 64"/>
                <a:gd name="T97" fmla="*/ 2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4" h="95">
                  <a:moveTo>
                    <a:pt x="57" y="21"/>
                  </a:moveTo>
                  <a:cubicBezTo>
                    <a:pt x="53" y="19"/>
                    <a:pt x="59" y="15"/>
                    <a:pt x="56" y="14"/>
                  </a:cubicBezTo>
                  <a:cubicBezTo>
                    <a:pt x="54" y="12"/>
                    <a:pt x="52" y="13"/>
                    <a:pt x="50" y="13"/>
                  </a:cubicBezTo>
                  <a:cubicBezTo>
                    <a:pt x="48" y="12"/>
                    <a:pt x="48" y="14"/>
                    <a:pt x="46" y="14"/>
                  </a:cubicBezTo>
                  <a:cubicBezTo>
                    <a:pt x="44" y="13"/>
                    <a:pt x="42" y="13"/>
                    <a:pt x="41" y="11"/>
                  </a:cubicBezTo>
                  <a:cubicBezTo>
                    <a:pt x="40" y="10"/>
                    <a:pt x="39" y="7"/>
                    <a:pt x="38" y="6"/>
                  </a:cubicBezTo>
                  <a:cubicBezTo>
                    <a:pt x="36" y="5"/>
                    <a:pt x="35" y="3"/>
                    <a:pt x="33" y="2"/>
                  </a:cubicBezTo>
                  <a:cubicBezTo>
                    <a:pt x="32" y="0"/>
                    <a:pt x="30" y="1"/>
                    <a:pt x="28" y="0"/>
                  </a:cubicBezTo>
                  <a:cubicBezTo>
                    <a:pt x="30" y="2"/>
                    <a:pt x="31" y="3"/>
                    <a:pt x="31" y="5"/>
                  </a:cubicBezTo>
                  <a:cubicBezTo>
                    <a:pt x="30" y="7"/>
                    <a:pt x="30" y="9"/>
                    <a:pt x="28" y="10"/>
                  </a:cubicBezTo>
                  <a:cubicBezTo>
                    <a:pt x="26" y="12"/>
                    <a:pt x="25" y="14"/>
                    <a:pt x="23" y="14"/>
                  </a:cubicBezTo>
                  <a:cubicBezTo>
                    <a:pt x="21" y="15"/>
                    <a:pt x="19" y="15"/>
                    <a:pt x="17" y="17"/>
                  </a:cubicBezTo>
                  <a:cubicBezTo>
                    <a:pt x="16" y="18"/>
                    <a:pt x="12" y="27"/>
                    <a:pt x="11" y="26"/>
                  </a:cubicBezTo>
                  <a:cubicBezTo>
                    <a:pt x="9" y="23"/>
                    <a:pt x="8" y="23"/>
                    <a:pt x="6" y="22"/>
                  </a:cubicBezTo>
                  <a:cubicBezTo>
                    <a:pt x="5" y="22"/>
                    <a:pt x="5" y="22"/>
                    <a:pt x="6" y="21"/>
                  </a:cubicBezTo>
                  <a:cubicBezTo>
                    <a:pt x="7" y="20"/>
                    <a:pt x="7" y="19"/>
                    <a:pt x="6" y="18"/>
                  </a:cubicBezTo>
                  <a:cubicBezTo>
                    <a:pt x="4" y="19"/>
                    <a:pt x="0" y="23"/>
                    <a:pt x="2" y="26"/>
                  </a:cubicBezTo>
                  <a:cubicBezTo>
                    <a:pt x="2" y="26"/>
                    <a:pt x="4" y="29"/>
                    <a:pt x="3" y="30"/>
                  </a:cubicBezTo>
                  <a:cubicBezTo>
                    <a:pt x="2" y="30"/>
                    <a:pt x="1" y="31"/>
                    <a:pt x="3" y="32"/>
                  </a:cubicBezTo>
                  <a:cubicBezTo>
                    <a:pt x="8" y="35"/>
                    <a:pt x="12" y="41"/>
                    <a:pt x="14" y="47"/>
                  </a:cubicBezTo>
                  <a:cubicBezTo>
                    <a:pt x="17" y="52"/>
                    <a:pt x="19" y="58"/>
                    <a:pt x="23" y="63"/>
                  </a:cubicBezTo>
                  <a:cubicBezTo>
                    <a:pt x="24" y="65"/>
                    <a:pt x="26" y="67"/>
                    <a:pt x="26" y="70"/>
                  </a:cubicBezTo>
                  <a:cubicBezTo>
                    <a:pt x="26" y="71"/>
                    <a:pt x="25" y="70"/>
                    <a:pt x="25" y="71"/>
                  </a:cubicBezTo>
                  <a:cubicBezTo>
                    <a:pt x="26" y="72"/>
                    <a:pt x="27" y="73"/>
                    <a:pt x="28" y="74"/>
                  </a:cubicBezTo>
                  <a:cubicBezTo>
                    <a:pt x="29" y="76"/>
                    <a:pt x="30" y="78"/>
                    <a:pt x="32" y="79"/>
                  </a:cubicBezTo>
                  <a:cubicBezTo>
                    <a:pt x="35" y="80"/>
                    <a:pt x="38" y="82"/>
                    <a:pt x="41" y="83"/>
                  </a:cubicBezTo>
                  <a:cubicBezTo>
                    <a:pt x="43" y="84"/>
                    <a:pt x="45" y="86"/>
                    <a:pt x="48" y="87"/>
                  </a:cubicBezTo>
                  <a:cubicBezTo>
                    <a:pt x="50" y="89"/>
                    <a:pt x="52" y="91"/>
                    <a:pt x="54" y="93"/>
                  </a:cubicBezTo>
                  <a:cubicBezTo>
                    <a:pt x="58" y="95"/>
                    <a:pt x="57" y="91"/>
                    <a:pt x="59" y="90"/>
                  </a:cubicBezTo>
                  <a:cubicBezTo>
                    <a:pt x="60" y="89"/>
                    <a:pt x="60" y="87"/>
                    <a:pt x="61" y="86"/>
                  </a:cubicBezTo>
                  <a:cubicBezTo>
                    <a:pt x="61" y="85"/>
                    <a:pt x="64" y="83"/>
                    <a:pt x="63" y="82"/>
                  </a:cubicBezTo>
                  <a:cubicBezTo>
                    <a:pt x="61" y="81"/>
                    <a:pt x="60" y="81"/>
                    <a:pt x="61" y="78"/>
                  </a:cubicBezTo>
                  <a:cubicBezTo>
                    <a:pt x="61" y="77"/>
                    <a:pt x="61" y="76"/>
                    <a:pt x="61" y="76"/>
                  </a:cubicBezTo>
                  <a:cubicBezTo>
                    <a:pt x="62" y="75"/>
                    <a:pt x="63" y="74"/>
                    <a:pt x="63" y="74"/>
                  </a:cubicBezTo>
                  <a:cubicBezTo>
                    <a:pt x="64" y="71"/>
                    <a:pt x="62" y="66"/>
                    <a:pt x="64" y="64"/>
                  </a:cubicBezTo>
                  <a:cubicBezTo>
                    <a:pt x="64" y="63"/>
                    <a:pt x="63" y="61"/>
                    <a:pt x="62" y="59"/>
                  </a:cubicBezTo>
                  <a:cubicBezTo>
                    <a:pt x="61" y="56"/>
                    <a:pt x="60" y="56"/>
                    <a:pt x="57" y="57"/>
                  </a:cubicBezTo>
                  <a:cubicBezTo>
                    <a:pt x="53" y="57"/>
                    <a:pt x="55" y="50"/>
                    <a:pt x="55" y="48"/>
                  </a:cubicBezTo>
                  <a:cubicBezTo>
                    <a:pt x="53" y="49"/>
                    <a:pt x="52" y="51"/>
                    <a:pt x="50" y="51"/>
                  </a:cubicBezTo>
                  <a:cubicBezTo>
                    <a:pt x="49" y="51"/>
                    <a:pt x="47" y="51"/>
                    <a:pt x="46" y="51"/>
                  </a:cubicBezTo>
                  <a:cubicBezTo>
                    <a:pt x="45" y="50"/>
                    <a:pt x="45" y="48"/>
                    <a:pt x="44" y="48"/>
                  </a:cubicBezTo>
                  <a:cubicBezTo>
                    <a:pt x="41" y="48"/>
                    <a:pt x="41" y="44"/>
                    <a:pt x="40" y="42"/>
                  </a:cubicBezTo>
                  <a:cubicBezTo>
                    <a:pt x="38" y="40"/>
                    <a:pt x="37" y="37"/>
                    <a:pt x="39" y="35"/>
                  </a:cubicBezTo>
                  <a:cubicBezTo>
                    <a:pt x="40" y="34"/>
                    <a:pt x="42" y="34"/>
                    <a:pt x="42" y="33"/>
                  </a:cubicBezTo>
                  <a:cubicBezTo>
                    <a:pt x="42" y="32"/>
                    <a:pt x="42" y="31"/>
                    <a:pt x="42" y="30"/>
                  </a:cubicBezTo>
                  <a:cubicBezTo>
                    <a:pt x="42" y="27"/>
                    <a:pt x="42" y="26"/>
                    <a:pt x="45" y="25"/>
                  </a:cubicBezTo>
                  <a:cubicBezTo>
                    <a:pt x="47" y="24"/>
                    <a:pt x="48" y="24"/>
                    <a:pt x="50" y="24"/>
                  </a:cubicBezTo>
                  <a:cubicBezTo>
                    <a:pt x="51" y="24"/>
                    <a:pt x="52" y="23"/>
                    <a:pt x="53" y="22"/>
                  </a:cubicBezTo>
                  <a:cubicBezTo>
                    <a:pt x="54" y="22"/>
                    <a:pt x="59" y="23"/>
                    <a:pt x="57" y="2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32" name="Freeform 625"/>
            <p:cNvSpPr>
              <a:spLocks/>
            </p:cNvSpPr>
            <p:nvPr/>
          </p:nvSpPr>
          <p:spPr bwMode="auto">
            <a:xfrm>
              <a:off x="8158585" y="9868043"/>
              <a:ext cx="407306" cy="1983565"/>
            </a:xfrm>
            <a:custGeom>
              <a:avLst/>
              <a:gdLst>
                <a:gd name="T0" fmla="*/ 38 w 44"/>
                <a:gd name="T1" fmla="*/ 20 h 212"/>
                <a:gd name="T2" fmla="*/ 36 w 44"/>
                <a:gd name="T3" fmla="*/ 12 h 212"/>
                <a:gd name="T4" fmla="*/ 34 w 44"/>
                <a:gd name="T5" fmla="*/ 5 h 212"/>
                <a:gd name="T6" fmla="*/ 30 w 44"/>
                <a:gd name="T7" fmla="*/ 3 h 212"/>
                <a:gd name="T8" fmla="*/ 28 w 44"/>
                <a:gd name="T9" fmla="*/ 15 h 212"/>
                <a:gd name="T10" fmla="*/ 26 w 44"/>
                <a:gd name="T11" fmla="*/ 31 h 212"/>
                <a:gd name="T12" fmla="*/ 23 w 44"/>
                <a:gd name="T13" fmla="*/ 56 h 212"/>
                <a:gd name="T14" fmla="*/ 21 w 44"/>
                <a:gd name="T15" fmla="*/ 68 h 212"/>
                <a:gd name="T16" fmla="*/ 21 w 44"/>
                <a:gd name="T17" fmla="*/ 80 h 212"/>
                <a:gd name="T18" fmla="*/ 20 w 44"/>
                <a:gd name="T19" fmla="*/ 88 h 212"/>
                <a:gd name="T20" fmla="*/ 11 w 44"/>
                <a:gd name="T21" fmla="*/ 110 h 212"/>
                <a:gd name="T22" fmla="*/ 10 w 44"/>
                <a:gd name="T23" fmla="*/ 132 h 212"/>
                <a:gd name="T24" fmla="*/ 17 w 44"/>
                <a:gd name="T25" fmla="*/ 133 h 212"/>
                <a:gd name="T26" fmla="*/ 16 w 44"/>
                <a:gd name="T27" fmla="*/ 136 h 212"/>
                <a:gd name="T28" fmla="*/ 14 w 44"/>
                <a:gd name="T29" fmla="*/ 145 h 212"/>
                <a:gd name="T30" fmla="*/ 15 w 44"/>
                <a:gd name="T31" fmla="*/ 150 h 212"/>
                <a:gd name="T32" fmla="*/ 13 w 44"/>
                <a:gd name="T33" fmla="*/ 152 h 212"/>
                <a:gd name="T34" fmla="*/ 11 w 44"/>
                <a:gd name="T35" fmla="*/ 158 h 212"/>
                <a:gd name="T36" fmla="*/ 8 w 44"/>
                <a:gd name="T37" fmla="*/ 159 h 212"/>
                <a:gd name="T38" fmla="*/ 4 w 44"/>
                <a:gd name="T39" fmla="*/ 159 h 212"/>
                <a:gd name="T40" fmla="*/ 0 w 44"/>
                <a:gd name="T41" fmla="*/ 164 h 212"/>
                <a:gd name="T42" fmla="*/ 2 w 44"/>
                <a:gd name="T43" fmla="*/ 163 h 212"/>
                <a:gd name="T44" fmla="*/ 7 w 44"/>
                <a:gd name="T45" fmla="*/ 171 h 212"/>
                <a:gd name="T46" fmla="*/ 11 w 44"/>
                <a:gd name="T47" fmla="*/ 173 h 212"/>
                <a:gd name="T48" fmla="*/ 7 w 44"/>
                <a:gd name="T49" fmla="*/ 174 h 212"/>
                <a:gd name="T50" fmla="*/ 7 w 44"/>
                <a:gd name="T51" fmla="*/ 179 h 212"/>
                <a:gd name="T52" fmla="*/ 9 w 44"/>
                <a:gd name="T53" fmla="*/ 182 h 212"/>
                <a:gd name="T54" fmla="*/ 9 w 44"/>
                <a:gd name="T55" fmla="*/ 185 h 212"/>
                <a:gd name="T56" fmla="*/ 7 w 44"/>
                <a:gd name="T57" fmla="*/ 187 h 212"/>
                <a:gd name="T58" fmla="*/ 10 w 44"/>
                <a:gd name="T59" fmla="*/ 190 h 212"/>
                <a:gd name="T60" fmla="*/ 8 w 44"/>
                <a:gd name="T61" fmla="*/ 193 h 212"/>
                <a:gd name="T62" fmla="*/ 11 w 44"/>
                <a:gd name="T63" fmla="*/ 194 h 212"/>
                <a:gd name="T64" fmla="*/ 11 w 44"/>
                <a:gd name="T65" fmla="*/ 198 h 212"/>
                <a:gd name="T66" fmla="*/ 15 w 44"/>
                <a:gd name="T67" fmla="*/ 197 h 212"/>
                <a:gd name="T68" fmla="*/ 15 w 44"/>
                <a:gd name="T69" fmla="*/ 197 h 212"/>
                <a:gd name="T70" fmla="*/ 16 w 44"/>
                <a:gd name="T71" fmla="*/ 198 h 212"/>
                <a:gd name="T72" fmla="*/ 18 w 44"/>
                <a:gd name="T73" fmla="*/ 202 h 212"/>
                <a:gd name="T74" fmla="*/ 16 w 44"/>
                <a:gd name="T75" fmla="*/ 207 h 212"/>
                <a:gd name="T76" fmla="*/ 18 w 44"/>
                <a:gd name="T77" fmla="*/ 209 h 212"/>
                <a:gd name="T78" fmla="*/ 25 w 44"/>
                <a:gd name="T79" fmla="*/ 204 h 212"/>
                <a:gd name="T80" fmla="*/ 26 w 44"/>
                <a:gd name="T81" fmla="*/ 199 h 212"/>
                <a:gd name="T82" fmla="*/ 17 w 44"/>
                <a:gd name="T83" fmla="*/ 192 h 212"/>
                <a:gd name="T84" fmla="*/ 12 w 44"/>
                <a:gd name="T85" fmla="*/ 185 h 212"/>
                <a:gd name="T86" fmla="*/ 15 w 44"/>
                <a:gd name="T87" fmla="*/ 177 h 212"/>
                <a:gd name="T88" fmla="*/ 17 w 44"/>
                <a:gd name="T89" fmla="*/ 169 h 212"/>
                <a:gd name="T90" fmla="*/ 21 w 44"/>
                <a:gd name="T91" fmla="*/ 158 h 212"/>
                <a:gd name="T92" fmla="*/ 21 w 44"/>
                <a:gd name="T93" fmla="*/ 152 h 212"/>
                <a:gd name="T94" fmla="*/ 19 w 44"/>
                <a:gd name="T95" fmla="*/ 140 h 212"/>
                <a:gd name="T96" fmla="*/ 23 w 44"/>
                <a:gd name="T97" fmla="*/ 117 h 212"/>
                <a:gd name="T98" fmla="*/ 26 w 44"/>
                <a:gd name="T99" fmla="*/ 102 h 212"/>
                <a:gd name="T100" fmla="*/ 29 w 44"/>
                <a:gd name="T101" fmla="*/ 85 h 212"/>
                <a:gd name="T102" fmla="*/ 27 w 44"/>
                <a:gd name="T103" fmla="*/ 73 h 212"/>
                <a:gd name="T104" fmla="*/ 30 w 44"/>
                <a:gd name="T105" fmla="*/ 62 h 212"/>
                <a:gd name="T106" fmla="*/ 34 w 44"/>
                <a:gd name="T107" fmla="*/ 54 h 212"/>
                <a:gd name="T108" fmla="*/ 36 w 44"/>
                <a:gd name="T109" fmla="*/ 44 h 212"/>
                <a:gd name="T110" fmla="*/ 40 w 44"/>
                <a:gd name="T111" fmla="*/ 35 h 212"/>
                <a:gd name="T112" fmla="*/ 40 w 44"/>
                <a:gd name="T113" fmla="*/ 28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4" h="212">
                  <a:moveTo>
                    <a:pt x="40" y="28"/>
                  </a:moveTo>
                  <a:cubicBezTo>
                    <a:pt x="38" y="27"/>
                    <a:pt x="40" y="22"/>
                    <a:pt x="38" y="20"/>
                  </a:cubicBezTo>
                  <a:cubicBezTo>
                    <a:pt x="37" y="19"/>
                    <a:pt x="35" y="16"/>
                    <a:pt x="36" y="14"/>
                  </a:cubicBezTo>
                  <a:cubicBezTo>
                    <a:pt x="38" y="13"/>
                    <a:pt x="35" y="13"/>
                    <a:pt x="36" y="12"/>
                  </a:cubicBezTo>
                  <a:cubicBezTo>
                    <a:pt x="37" y="11"/>
                    <a:pt x="36" y="10"/>
                    <a:pt x="35" y="9"/>
                  </a:cubicBezTo>
                  <a:cubicBezTo>
                    <a:pt x="34" y="8"/>
                    <a:pt x="34" y="7"/>
                    <a:pt x="34" y="5"/>
                  </a:cubicBezTo>
                  <a:cubicBezTo>
                    <a:pt x="34" y="3"/>
                    <a:pt x="33" y="2"/>
                    <a:pt x="32" y="0"/>
                  </a:cubicBezTo>
                  <a:cubicBezTo>
                    <a:pt x="31" y="1"/>
                    <a:pt x="30" y="2"/>
                    <a:pt x="30" y="3"/>
                  </a:cubicBezTo>
                  <a:cubicBezTo>
                    <a:pt x="29" y="5"/>
                    <a:pt x="27" y="4"/>
                    <a:pt x="28" y="6"/>
                  </a:cubicBezTo>
                  <a:cubicBezTo>
                    <a:pt x="28" y="9"/>
                    <a:pt x="28" y="12"/>
                    <a:pt x="28" y="15"/>
                  </a:cubicBezTo>
                  <a:cubicBezTo>
                    <a:pt x="28" y="19"/>
                    <a:pt x="29" y="24"/>
                    <a:pt x="28" y="28"/>
                  </a:cubicBezTo>
                  <a:cubicBezTo>
                    <a:pt x="27" y="29"/>
                    <a:pt x="26" y="30"/>
                    <a:pt x="26" y="31"/>
                  </a:cubicBezTo>
                  <a:cubicBezTo>
                    <a:pt x="26" y="33"/>
                    <a:pt x="27" y="35"/>
                    <a:pt x="27" y="37"/>
                  </a:cubicBezTo>
                  <a:cubicBezTo>
                    <a:pt x="27" y="43"/>
                    <a:pt x="25" y="50"/>
                    <a:pt x="23" y="56"/>
                  </a:cubicBezTo>
                  <a:cubicBezTo>
                    <a:pt x="22" y="59"/>
                    <a:pt x="22" y="61"/>
                    <a:pt x="23" y="64"/>
                  </a:cubicBezTo>
                  <a:cubicBezTo>
                    <a:pt x="23" y="66"/>
                    <a:pt x="23" y="67"/>
                    <a:pt x="21" y="68"/>
                  </a:cubicBezTo>
                  <a:cubicBezTo>
                    <a:pt x="20" y="69"/>
                    <a:pt x="21" y="70"/>
                    <a:pt x="21" y="71"/>
                  </a:cubicBezTo>
                  <a:cubicBezTo>
                    <a:pt x="21" y="74"/>
                    <a:pt x="21" y="77"/>
                    <a:pt x="21" y="80"/>
                  </a:cubicBezTo>
                  <a:cubicBezTo>
                    <a:pt x="21" y="81"/>
                    <a:pt x="21" y="83"/>
                    <a:pt x="21" y="84"/>
                  </a:cubicBezTo>
                  <a:cubicBezTo>
                    <a:pt x="20" y="85"/>
                    <a:pt x="21" y="87"/>
                    <a:pt x="20" y="88"/>
                  </a:cubicBezTo>
                  <a:cubicBezTo>
                    <a:pt x="18" y="93"/>
                    <a:pt x="16" y="98"/>
                    <a:pt x="14" y="103"/>
                  </a:cubicBezTo>
                  <a:cubicBezTo>
                    <a:pt x="13" y="106"/>
                    <a:pt x="10" y="107"/>
                    <a:pt x="11" y="110"/>
                  </a:cubicBezTo>
                  <a:cubicBezTo>
                    <a:pt x="12" y="113"/>
                    <a:pt x="14" y="118"/>
                    <a:pt x="12" y="122"/>
                  </a:cubicBezTo>
                  <a:cubicBezTo>
                    <a:pt x="10" y="124"/>
                    <a:pt x="8" y="129"/>
                    <a:pt x="10" y="132"/>
                  </a:cubicBezTo>
                  <a:cubicBezTo>
                    <a:pt x="11" y="134"/>
                    <a:pt x="12" y="134"/>
                    <a:pt x="13" y="133"/>
                  </a:cubicBezTo>
                  <a:cubicBezTo>
                    <a:pt x="14" y="132"/>
                    <a:pt x="18" y="132"/>
                    <a:pt x="17" y="133"/>
                  </a:cubicBezTo>
                  <a:cubicBezTo>
                    <a:pt x="17" y="133"/>
                    <a:pt x="16" y="133"/>
                    <a:pt x="15" y="134"/>
                  </a:cubicBezTo>
                  <a:cubicBezTo>
                    <a:pt x="15" y="135"/>
                    <a:pt x="15" y="135"/>
                    <a:pt x="16" y="136"/>
                  </a:cubicBezTo>
                  <a:cubicBezTo>
                    <a:pt x="16" y="136"/>
                    <a:pt x="15" y="137"/>
                    <a:pt x="15" y="137"/>
                  </a:cubicBezTo>
                  <a:cubicBezTo>
                    <a:pt x="14" y="139"/>
                    <a:pt x="13" y="143"/>
                    <a:pt x="14" y="145"/>
                  </a:cubicBezTo>
                  <a:cubicBezTo>
                    <a:pt x="14" y="146"/>
                    <a:pt x="14" y="146"/>
                    <a:pt x="13" y="148"/>
                  </a:cubicBezTo>
                  <a:cubicBezTo>
                    <a:pt x="12" y="149"/>
                    <a:pt x="14" y="149"/>
                    <a:pt x="15" y="150"/>
                  </a:cubicBezTo>
                  <a:cubicBezTo>
                    <a:pt x="15" y="150"/>
                    <a:pt x="15" y="150"/>
                    <a:pt x="14" y="151"/>
                  </a:cubicBezTo>
                  <a:cubicBezTo>
                    <a:pt x="13" y="151"/>
                    <a:pt x="11" y="152"/>
                    <a:pt x="13" y="152"/>
                  </a:cubicBezTo>
                  <a:cubicBezTo>
                    <a:pt x="12" y="153"/>
                    <a:pt x="13" y="156"/>
                    <a:pt x="14" y="156"/>
                  </a:cubicBezTo>
                  <a:cubicBezTo>
                    <a:pt x="13" y="156"/>
                    <a:pt x="10" y="155"/>
                    <a:pt x="11" y="158"/>
                  </a:cubicBezTo>
                  <a:cubicBezTo>
                    <a:pt x="11" y="158"/>
                    <a:pt x="12" y="163"/>
                    <a:pt x="10" y="162"/>
                  </a:cubicBezTo>
                  <a:cubicBezTo>
                    <a:pt x="10" y="162"/>
                    <a:pt x="8" y="160"/>
                    <a:pt x="8" y="159"/>
                  </a:cubicBezTo>
                  <a:cubicBezTo>
                    <a:pt x="6" y="158"/>
                    <a:pt x="7" y="157"/>
                    <a:pt x="5" y="158"/>
                  </a:cubicBezTo>
                  <a:cubicBezTo>
                    <a:pt x="5" y="158"/>
                    <a:pt x="4" y="159"/>
                    <a:pt x="4" y="159"/>
                  </a:cubicBezTo>
                  <a:cubicBezTo>
                    <a:pt x="4" y="160"/>
                    <a:pt x="5" y="160"/>
                    <a:pt x="4" y="161"/>
                  </a:cubicBezTo>
                  <a:cubicBezTo>
                    <a:pt x="4" y="162"/>
                    <a:pt x="0" y="162"/>
                    <a:pt x="0" y="164"/>
                  </a:cubicBezTo>
                  <a:cubicBezTo>
                    <a:pt x="0" y="164"/>
                    <a:pt x="1" y="165"/>
                    <a:pt x="2" y="165"/>
                  </a:cubicBezTo>
                  <a:cubicBezTo>
                    <a:pt x="2" y="165"/>
                    <a:pt x="1" y="164"/>
                    <a:pt x="2" y="163"/>
                  </a:cubicBezTo>
                  <a:cubicBezTo>
                    <a:pt x="2" y="163"/>
                    <a:pt x="5" y="165"/>
                    <a:pt x="7" y="164"/>
                  </a:cubicBezTo>
                  <a:cubicBezTo>
                    <a:pt x="11" y="163"/>
                    <a:pt x="5" y="170"/>
                    <a:pt x="7" y="171"/>
                  </a:cubicBezTo>
                  <a:cubicBezTo>
                    <a:pt x="8" y="171"/>
                    <a:pt x="10" y="170"/>
                    <a:pt x="11" y="171"/>
                  </a:cubicBezTo>
                  <a:cubicBezTo>
                    <a:pt x="12" y="171"/>
                    <a:pt x="12" y="174"/>
                    <a:pt x="11" y="173"/>
                  </a:cubicBezTo>
                  <a:cubicBezTo>
                    <a:pt x="11" y="173"/>
                    <a:pt x="8" y="171"/>
                    <a:pt x="8" y="172"/>
                  </a:cubicBezTo>
                  <a:cubicBezTo>
                    <a:pt x="7" y="173"/>
                    <a:pt x="6" y="173"/>
                    <a:pt x="7" y="174"/>
                  </a:cubicBezTo>
                  <a:cubicBezTo>
                    <a:pt x="7" y="174"/>
                    <a:pt x="9" y="176"/>
                    <a:pt x="8" y="176"/>
                  </a:cubicBezTo>
                  <a:cubicBezTo>
                    <a:pt x="7" y="176"/>
                    <a:pt x="7" y="179"/>
                    <a:pt x="7" y="179"/>
                  </a:cubicBezTo>
                  <a:cubicBezTo>
                    <a:pt x="6" y="182"/>
                    <a:pt x="9" y="178"/>
                    <a:pt x="9" y="178"/>
                  </a:cubicBezTo>
                  <a:cubicBezTo>
                    <a:pt x="9" y="178"/>
                    <a:pt x="8" y="183"/>
                    <a:pt x="9" y="182"/>
                  </a:cubicBezTo>
                  <a:cubicBezTo>
                    <a:pt x="9" y="182"/>
                    <a:pt x="8" y="182"/>
                    <a:pt x="8" y="183"/>
                  </a:cubicBezTo>
                  <a:cubicBezTo>
                    <a:pt x="7" y="184"/>
                    <a:pt x="8" y="184"/>
                    <a:pt x="9" y="185"/>
                  </a:cubicBezTo>
                  <a:cubicBezTo>
                    <a:pt x="9" y="185"/>
                    <a:pt x="7" y="186"/>
                    <a:pt x="7" y="186"/>
                  </a:cubicBezTo>
                  <a:cubicBezTo>
                    <a:pt x="6" y="186"/>
                    <a:pt x="7" y="186"/>
                    <a:pt x="7" y="187"/>
                  </a:cubicBezTo>
                  <a:cubicBezTo>
                    <a:pt x="6" y="189"/>
                    <a:pt x="10" y="189"/>
                    <a:pt x="10" y="188"/>
                  </a:cubicBezTo>
                  <a:cubicBezTo>
                    <a:pt x="10" y="189"/>
                    <a:pt x="9" y="189"/>
                    <a:pt x="10" y="190"/>
                  </a:cubicBezTo>
                  <a:cubicBezTo>
                    <a:pt x="10" y="190"/>
                    <a:pt x="10" y="190"/>
                    <a:pt x="10" y="190"/>
                  </a:cubicBezTo>
                  <a:cubicBezTo>
                    <a:pt x="10" y="191"/>
                    <a:pt x="8" y="192"/>
                    <a:pt x="8" y="193"/>
                  </a:cubicBezTo>
                  <a:cubicBezTo>
                    <a:pt x="7" y="195"/>
                    <a:pt x="10" y="192"/>
                    <a:pt x="11" y="192"/>
                  </a:cubicBezTo>
                  <a:cubicBezTo>
                    <a:pt x="10" y="193"/>
                    <a:pt x="11" y="194"/>
                    <a:pt x="11" y="194"/>
                  </a:cubicBezTo>
                  <a:cubicBezTo>
                    <a:pt x="11" y="195"/>
                    <a:pt x="8" y="196"/>
                    <a:pt x="8" y="196"/>
                  </a:cubicBezTo>
                  <a:cubicBezTo>
                    <a:pt x="10" y="197"/>
                    <a:pt x="10" y="196"/>
                    <a:pt x="11" y="198"/>
                  </a:cubicBezTo>
                  <a:cubicBezTo>
                    <a:pt x="12" y="200"/>
                    <a:pt x="14" y="195"/>
                    <a:pt x="13" y="195"/>
                  </a:cubicBezTo>
                  <a:cubicBezTo>
                    <a:pt x="14" y="195"/>
                    <a:pt x="14" y="196"/>
                    <a:pt x="15" y="197"/>
                  </a:cubicBezTo>
                  <a:cubicBezTo>
                    <a:pt x="15" y="197"/>
                    <a:pt x="15" y="195"/>
                    <a:pt x="15" y="195"/>
                  </a:cubicBezTo>
                  <a:cubicBezTo>
                    <a:pt x="15" y="195"/>
                    <a:pt x="15" y="197"/>
                    <a:pt x="15" y="197"/>
                  </a:cubicBezTo>
                  <a:cubicBezTo>
                    <a:pt x="16" y="196"/>
                    <a:pt x="16" y="195"/>
                    <a:pt x="16" y="196"/>
                  </a:cubicBezTo>
                  <a:cubicBezTo>
                    <a:pt x="17" y="196"/>
                    <a:pt x="16" y="198"/>
                    <a:pt x="16" y="198"/>
                  </a:cubicBezTo>
                  <a:cubicBezTo>
                    <a:pt x="15" y="199"/>
                    <a:pt x="17" y="199"/>
                    <a:pt x="16" y="200"/>
                  </a:cubicBezTo>
                  <a:cubicBezTo>
                    <a:pt x="15" y="202"/>
                    <a:pt x="17" y="201"/>
                    <a:pt x="18" y="202"/>
                  </a:cubicBezTo>
                  <a:cubicBezTo>
                    <a:pt x="21" y="202"/>
                    <a:pt x="24" y="204"/>
                    <a:pt x="21" y="206"/>
                  </a:cubicBezTo>
                  <a:cubicBezTo>
                    <a:pt x="20" y="207"/>
                    <a:pt x="17" y="206"/>
                    <a:pt x="16" y="207"/>
                  </a:cubicBezTo>
                  <a:cubicBezTo>
                    <a:pt x="15" y="209"/>
                    <a:pt x="18" y="208"/>
                    <a:pt x="19" y="209"/>
                  </a:cubicBezTo>
                  <a:cubicBezTo>
                    <a:pt x="18" y="209"/>
                    <a:pt x="18" y="209"/>
                    <a:pt x="18" y="209"/>
                  </a:cubicBezTo>
                  <a:cubicBezTo>
                    <a:pt x="18" y="209"/>
                    <a:pt x="22" y="212"/>
                    <a:pt x="24" y="210"/>
                  </a:cubicBezTo>
                  <a:cubicBezTo>
                    <a:pt x="25" y="208"/>
                    <a:pt x="23" y="206"/>
                    <a:pt x="25" y="204"/>
                  </a:cubicBezTo>
                  <a:cubicBezTo>
                    <a:pt x="26" y="202"/>
                    <a:pt x="29" y="202"/>
                    <a:pt x="30" y="202"/>
                  </a:cubicBezTo>
                  <a:cubicBezTo>
                    <a:pt x="35" y="199"/>
                    <a:pt x="28" y="199"/>
                    <a:pt x="26" y="199"/>
                  </a:cubicBezTo>
                  <a:cubicBezTo>
                    <a:pt x="24" y="199"/>
                    <a:pt x="21" y="199"/>
                    <a:pt x="19" y="198"/>
                  </a:cubicBezTo>
                  <a:cubicBezTo>
                    <a:pt x="17" y="196"/>
                    <a:pt x="17" y="196"/>
                    <a:pt x="17" y="192"/>
                  </a:cubicBezTo>
                  <a:cubicBezTo>
                    <a:pt x="17" y="188"/>
                    <a:pt x="16" y="191"/>
                    <a:pt x="13" y="189"/>
                  </a:cubicBezTo>
                  <a:cubicBezTo>
                    <a:pt x="12" y="189"/>
                    <a:pt x="12" y="186"/>
                    <a:pt x="12" y="185"/>
                  </a:cubicBezTo>
                  <a:cubicBezTo>
                    <a:pt x="11" y="183"/>
                    <a:pt x="11" y="180"/>
                    <a:pt x="13" y="179"/>
                  </a:cubicBezTo>
                  <a:cubicBezTo>
                    <a:pt x="14" y="178"/>
                    <a:pt x="14" y="178"/>
                    <a:pt x="15" y="177"/>
                  </a:cubicBezTo>
                  <a:cubicBezTo>
                    <a:pt x="15" y="176"/>
                    <a:pt x="16" y="175"/>
                    <a:pt x="17" y="175"/>
                  </a:cubicBezTo>
                  <a:cubicBezTo>
                    <a:pt x="18" y="174"/>
                    <a:pt x="16" y="171"/>
                    <a:pt x="17" y="169"/>
                  </a:cubicBezTo>
                  <a:cubicBezTo>
                    <a:pt x="17" y="168"/>
                    <a:pt x="19" y="167"/>
                    <a:pt x="20" y="165"/>
                  </a:cubicBezTo>
                  <a:cubicBezTo>
                    <a:pt x="20" y="163"/>
                    <a:pt x="20" y="160"/>
                    <a:pt x="21" y="158"/>
                  </a:cubicBezTo>
                  <a:cubicBezTo>
                    <a:pt x="21" y="156"/>
                    <a:pt x="23" y="156"/>
                    <a:pt x="21" y="154"/>
                  </a:cubicBezTo>
                  <a:cubicBezTo>
                    <a:pt x="20" y="153"/>
                    <a:pt x="17" y="153"/>
                    <a:pt x="21" y="152"/>
                  </a:cubicBezTo>
                  <a:cubicBezTo>
                    <a:pt x="26" y="151"/>
                    <a:pt x="20" y="151"/>
                    <a:pt x="19" y="149"/>
                  </a:cubicBezTo>
                  <a:cubicBezTo>
                    <a:pt x="19" y="146"/>
                    <a:pt x="19" y="142"/>
                    <a:pt x="19" y="140"/>
                  </a:cubicBezTo>
                  <a:cubicBezTo>
                    <a:pt x="19" y="136"/>
                    <a:pt x="19" y="131"/>
                    <a:pt x="19" y="127"/>
                  </a:cubicBezTo>
                  <a:cubicBezTo>
                    <a:pt x="20" y="124"/>
                    <a:pt x="21" y="119"/>
                    <a:pt x="23" y="117"/>
                  </a:cubicBezTo>
                  <a:cubicBezTo>
                    <a:pt x="26" y="114"/>
                    <a:pt x="23" y="109"/>
                    <a:pt x="23" y="106"/>
                  </a:cubicBezTo>
                  <a:cubicBezTo>
                    <a:pt x="23" y="104"/>
                    <a:pt x="24" y="103"/>
                    <a:pt x="26" y="102"/>
                  </a:cubicBezTo>
                  <a:cubicBezTo>
                    <a:pt x="28" y="100"/>
                    <a:pt x="27" y="99"/>
                    <a:pt x="27" y="96"/>
                  </a:cubicBezTo>
                  <a:cubicBezTo>
                    <a:pt x="27" y="92"/>
                    <a:pt x="30" y="89"/>
                    <a:pt x="29" y="85"/>
                  </a:cubicBezTo>
                  <a:cubicBezTo>
                    <a:pt x="29" y="82"/>
                    <a:pt x="28" y="79"/>
                    <a:pt x="27" y="76"/>
                  </a:cubicBezTo>
                  <a:cubicBezTo>
                    <a:pt x="27" y="75"/>
                    <a:pt x="26" y="74"/>
                    <a:pt x="27" y="73"/>
                  </a:cubicBezTo>
                  <a:cubicBezTo>
                    <a:pt x="28" y="72"/>
                    <a:pt x="29" y="68"/>
                    <a:pt x="29" y="67"/>
                  </a:cubicBezTo>
                  <a:cubicBezTo>
                    <a:pt x="29" y="66"/>
                    <a:pt x="28" y="64"/>
                    <a:pt x="30" y="62"/>
                  </a:cubicBezTo>
                  <a:cubicBezTo>
                    <a:pt x="31" y="61"/>
                    <a:pt x="30" y="59"/>
                    <a:pt x="31" y="58"/>
                  </a:cubicBezTo>
                  <a:cubicBezTo>
                    <a:pt x="31" y="56"/>
                    <a:pt x="33" y="55"/>
                    <a:pt x="34" y="54"/>
                  </a:cubicBezTo>
                  <a:cubicBezTo>
                    <a:pt x="34" y="53"/>
                    <a:pt x="37" y="50"/>
                    <a:pt x="37" y="49"/>
                  </a:cubicBezTo>
                  <a:cubicBezTo>
                    <a:pt x="37" y="48"/>
                    <a:pt x="36" y="46"/>
                    <a:pt x="36" y="44"/>
                  </a:cubicBezTo>
                  <a:cubicBezTo>
                    <a:pt x="36" y="42"/>
                    <a:pt x="36" y="41"/>
                    <a:pt x="36" y="39"/>
                  </a:cubicBezTo>
                  <a:cubicBezTo>
                    <a:pt x="36" y="36"/>
                    <a:pt x="37" y="36"/>
                    <a:pt x="40" y="35"/>
                  </a:cubicBezTo>
                  <a:cubicBezTo>
                    <a:pt x="44" y="34"/>
                    <a:pt x="44" y="32"/>
                    <a:pt x="44" y="28"/>
                  </a:cubicBezTo>
                  <a:cubicBezTo>
                    <a:pt x="43" y="29"/>
                    <a:pt x="41" y="29"/>
                    <a:pt x="40" y="28"/>
                  </a:cubicBezTo>
                  <a:cubicBezTo>
                    <a:pt x="40" y="28"/>
                    <a:pt x="40" y="29"/>
                    <a:pt x="40" y="28"/>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33" name="Freeform 626"/>
            <p:cNvSpPr>
              <a:spLocks/>
            </p:cNvSpPr>
            <p:nvPr/>
          </p:nvSpPr>
          <p:spPr bwMode="auto">
            <a:xfrm>
              <a:off x="8436026" y="9485794"/>
              <a:ext cx="599154" cy="652333"/>
            </a:xfrm>
            <a:custGeom>
              <a:avLst/>
              <a:gdLst>
                <a:gd name="T0" fmla="*/ 61 w 64"/>
                <a:gd name="T1" fmla="*/ 42 h 70"/>
                <a:gd name="T2" fmla="*/ 58 w 64"/>
                <a:gd name="T3" fmla="*/ 35 h 70"/>
                <a:gd name="T4" fmla="*/ 50 w 64"/>
                <a:gd name="T5" fmla="*/ 35 h 70"/>
                <a:gd name="T6" fmla="*/ 49 w 64"/>
                <a:gd name="T7" fmla="*/ 33 h 70"/>
                <a:gd name="T8" fmla="*/ 47 w 64"/>
                <a:gd name="T9" fmla="*/ 30 h 70"/>
                <a:gd name="T10" fmla="*/ 48 w 64"/>
                <a:gd name="T11" fmla="*/ 28 h 70"/>
                <a:gd name="T12" fmla="*/ 47 w 64"/>
                <a:gd name="T13" fmla="*/ 26 h 70"/>
                <a:gd name="T14" fmla="*/ 47 w 64"/>
                <a:gd name="T15" fmla="*/ 23 h 70"/>
                <a:gd name="T16" fmla="*/ 41 w 64"/>
                <a:gd name="T17" fmla="*/ 21 h 70"/>
                <a:gd name="T18" fmla="*/ 37 w 64"/>
                <a:gd name="T19" fmla="*/ 18 h 70"/>
                <a:gd name="T20" fmla="*/ 33 w 64"/>
                <a:gd name="T21" fmla="*/ 16 h 70"/>
                <a:gd name="T22" fmla="*/ 29 w 64"/>
                <a:gd name="T23" fmla="*/ 16 h 70"/>
                <a:gd name="T24" fmla="*/ 23 w 64"/>
                <a:gd name="T25" fmla="*/ 9 h 70"/>
                <a:gd name="T26" fmla="*/ 23 w 64"/>
                <a:gd name="T27" fmla="*/ 6 h 70"/>
                <a:gd name="T28" fmla="*/ 23 w 64"/>
                <a:gd name="T29" fmla="*/ 4 h 70"/>
                <a:gd name="T30" fmla="*/ 18 w 64"/>
                <a:gd name="T31" fmla="*/ 3 h 70"/>
                <a:gd name="T32" fmla="*/ 10 w 64"/>
                <a:gd name="T33" fmla="*/ 6 h 70"/>
                <a:gd name="T34" fmla="*/ 7 w 64"/>
                <a:gd name="T35" fmla="*/ 9 h 70"/>
                <a:gd name="T36" fmla="*/ 2 w 64"/>
                <a:gd name="T37" fmla="*/ 8 h 70"/>
                <a:gd name="T38" fmla="*/ 6 w 64"/>
                <a:gd name="T39" fmla="*/ 16 h 70"/>
                <a:gd name="T40" fmla="*/ 5 w 64"/>
                <a:gd name="T41" fmla="*/ 23 h 70"/>
                <a:gd name="T42" fmla="*/ 4 w 64"/>
                <a:gd name="T43" fmla="*/ 27 h 70"/>
                <a:gd name="T44" fmla="*/ 3 w 64"/>
                <a:gd name="T45" fmla="*/ 31 h 70"/>
                <a:gd name="T46" fmla="*/ 5 w 64"/>
                <a:gd name="T47" fmla="*/ 35 h 70"/>
                <a:gd name="T48" fmla="*/ 3 w 64"/>
                <a:gd name="T49" fmla="*/ 38 h 70"/>
                <a:gd name="T50" fmla="*/ 4 w 64"/>
                <a:gd name="T51" fmla="*/ 46 h 70"/>
                <a:gd name="T52" fmla="*/ 4 w 64"/>
                <a:gd name="T53" fmla="*/ 49 h 70"/>
                <a:gd name="T54" fmla="*/ 7 w 64"/>
                <a:gd name="T55" fmla="*/ 52 h 70"/>
                <a:gd name="T56" fmla="*/ 7 w 64"/>
                <a:gd name="T57" fmla="*/ 54 h 70"/>
                <a:gd name="T58" fmla="*/ 6 w 64"/>
                <a:gd name="T59" fmla="*/ 56 h 70"/>
                <a:gd name="T60" fmla="*/ 9 w 64"/>
                <a:gd name="T61" fmla="*/ 63 h 70"/>
                <a:gd name="T62" fmla="*/ 13 w 64"/>
                <a:gd name="T63" fmla="*/ 69 h 70"/>
                <a:gd name="T64" fmla="*/ 14 w 64"/>
                <a:gd name="T65" fmla="*/ 67 h 70"/>
                <a:gd name="T66" fmla="*/ 17 w 64"/>
                <a:gd name="T67" fmla="*/ 65 h 70"/>
                <a:gd name="T68" fmla="*/ 20 w 64"/>
                <a:gd name="T69" fmla="*/ 65 h 70"/>
                <a:gd name="T70" fmla="*/ 25 w 64"/>
                <a:gd name="T71" fmla="*/ 65 h 70"/>
                <a:gd name="T72" fmla="*/ 28 w 64"/>
                <a:gd name="T73" fmla="*/ 68 h 70"/>
                <a:gd name="T74" fmla="*/ 31 w 64"/>
                <a:gd name="T75" fmla="*/ 65 h 70"/>
                <a:gd name="T76" fmla="*/ 37 w 64"/>
                <a:gd name="T77" fmla="*/ 64 h 70"/>
                <a:gd name="T78" fmla="*/ 44 w 64"/>
                <a:gd name="T79" fmla="*/ 52 h 70"/>
                <a:gd name="T80" fmla="*/ 52 w 64"/>
                <a:gd name="T81" fmla="*/ 51 h 70"/>
                <a:gd name="T82" fmla="*/ 59 w 64"/>
                <a:gd name="T83" fmla="*/ 54 h 70"/>
                <a:gd name="T84" fmla="*/ 61 w 64"/>
                <a:gd name="T85" fmla="*/ 42 h 70"/>
                <a:gd name="T86" fmla="*/ 61 w 64"/>
                <a:gd name="T87" fmla="*/ 42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4" h="70">
                  <a:moveTo>
                    <a:pt x="61" y="42"/>
                  </a:moveTo>
                  <a:cubicBezTo>
                    <a:pt x="57" y="40"/>
                    <a:pt x="58" y="39"/>
                    <a:pt x="58" y="35"/>
                  </a:cubicBezTo>
                  <a:cubicBezTo>
                    <a:pt x="55" y="35"/>
                    <a:pt x="52" y="35"/>
                    <a:pt x="50" y="35"/>
                  </a:cubicBezTo>
                  <a:cubicBezTo>
                    <a:pt x="48" y="35"/>
                    <a:pt x="49" y="34"/>
                    <a:pt x="49" y="33"/>
                  </a:cubicBezTo>
                  <a:cubicBezTo>
                    <a:pt x="49" y="32"/>
                    <a:pt x="48" y="30"/>
                    <a:pt x="47" y="30"/>
                  </a:cubicBezTo>
                  <a:cubicBezTo>
                    <a:pt x="47" y="29"/>
                    <a:pt x="48" y="29"/>
                    <a:pt x="48" y="28"/>
                  </a:cubicBezTo>
                  <a:cubicBezTo>
                    <a:pt x="49" y="27"/>
                    <a:pt x="48" y="26"/>
                    <a:pt x="47" y="26"/>
                  </a:cubicBezTo>
                  <a:cubicBezTo>
                    <a:pt x="47" y="25"/>
                    <a:pt x="48" y="24"/>
                    <a:pt x="47" y="23"/>
                  </a:cubicBezTo>
                  <a:cubicBezTo>
                    <a:pt x="45" y="21"/>
                    <a:pt x="43" y="21"/>
                    <a:pt x="41" y="21"/>
                  </a:cubicBezTo>
                  <a:cubicBezTo>
                    <a:pt x="40" y="21"/>
                    <a:pt x="38" y="19"/>
                    <a:pt x="37" y="18"/>
                  </a:cubicBezTo>
                  <a:cubicBezTo>
                    <a:pt x="35" y="18"/>
                    <a:pt x="34" y="16"/>
                    <a:pt x="33" y="16"/>
                  </a:cubicBezTo>
                  <a:cubicBezTo>
                    <a:pt x="31" y="16"/>
                    <a:pt x="30" y="16"/>
                    <a:pt x="29" y="16"/>
                  </a:cubicBezTo>
                  <a:cubicBezTo>
                    <a:pt x="27" y="16"/>
                    <a:pt x="23" y="11"/>
                    <a:pt x="23" y="9"/>
                  </a:cubicBezTo>
                  <a:cubicBezTo>
                    <a:pt x="23" y="8"/>
                    <a:pt x="23" y="7"/>
                    <a:pt x="23" y="6"/>
                  </a:cubicBezTo>
                  <a:cubicBezTo>
                    <a:pt x="23" y="5"/>
                    <a:pt x="23" y="5"/>
                    <a:pt x="23" y="4"/>
                  </a:cubicBezTo>
                  <a:cubicBezTo>
                    <a:pt x="23" y="0"/>
                    <a:pt x="21" y="2"/>
                    <a:pt x="18" y="3"/>
                  </a:cubicBezTo>
                  <a:cubicBezTo>
                    <a:pt x="15" y="3"/>
                    <a:pt x="13" y="6"/>
                    <a:pt x="10" y="6"/>
                  </a:cubicBezTo>
                  <a:cubicBezTo>
                    <a:pt x="8" y="6"/>
                    <a:pt x="8" y="8"/>
                    <a:pt x="7" y="9"/>
                  </a:cubicBezTo>
                  <a:cubicBezTo>
                    <a:pt x="6" y="9"/>
                    <a:pt x="3" y="8"/>
                    <a:pt x="2" y="8"/>
                  </a:cubicBezTo>
                  <a:cubicBezTo>
                    <a:pt x="4" y="9"/>
                    <a:pt x="5" y="14"/>
                    <a:pt x="6" y="16"/>
                  </a:cubicBezTo>
                  <a:cubicBezTo>
                    <a:pt x="4" y="17"/>
                    <a:pt x="5" y="21"/>
                    <a:pt x="5" y="23"/>
                  </a:cubicBezTo>
                  <a:cubicBezTo>
                    <a:pt x="5" y="25"/>
                    <a:pt x="5" y="26"/>
                    <a:pt x="4" y="27"/>
                  </a:cubicBezTo>
                  <a:cubicBezTo>
                    <a:pt x="3" y="28"/>
                    <a:pt x="3" y="30"/>
                    <a:pt x="3" y="31"/>
                  </a:cubicBezTo>
                  <a:cubicBezTo>
                    <a:pt x="2" y="33"/>
                    <a:pt x="5" y="33"/>
                    <a:pt x="5" y="35"/>
                  </a:cubicBezTo>
                  <a:cubicBezTo>
                    <a:pt x="5" y="36"/>
                    <a:pt x="3" y="37"/>
                    <a:pt x="3" y="38"/>
                  </a:cubicBezTo>
                  <a:cubicBezTo>
                    <a:pt x="0" y="41"/>
                    <a:pt x="4" y="42"/>
                    <a:pt x="4" y="46"/>
                  </a:cubicBezTo>
                  <a:cubicBezTo>
                    <a:pt x="4" y="47"/>
                    <a:pt x="4" y="48"/>
                    <a:pt x="4" y="49"/>
                  </a:cubicBezTo>
                  <a:cubicBezTo>
                    <a:pt x="5" y="50"/>
                    <a:pt x="6" y="51"/>
                    <a:pt x="7" y="52"/>
                  </a:cubicBezTo>
                  <a:cubicBezTo>
                    <a:pt x="7" y="53"/>
                    <a:pt x="5" y="53"/>
                    <a:pt x="7" y="54"/>
                  </a:cubicBezTo>
                  <a:cubicBezTo>
                    <a:pt x="7" y="54"/>
                    <a:pt x="6" y="56"/>
                    <a:pt x="6" y="56"/>
                  </a:cubicBezTo>
                  <a:cubicBezTo>
                    <a:pt x="6" y="59"/>
                    <a:pt x="9" y="61"/>
                    <a:pt x="9" y="63"/>
                  </a:cubicBezTo>
                  <a:cubicBezTo>
                    <a:pt x="10" y="66"/>
                    <a:pt x="8" y="69"/>
                    <a:pt x="13" y="69"/>
                  </a:cubicBezTo>
                  <a:cubicBezTo>
                    <a:pt x="14" y="70"/>
                    <a:pt x="14" y="68"/>
                    <a:pt x="14" y="67"/>
                  </a:cubicBezTo>
                  <a:cubicBezTo>
                    <a:pt x="14" y="66"/>
                    <a:pt x="16" y="65"/>
                    <a:pt x="17" y="65"/>
                  </a:cubicBezTo>
                  <a:cubicBezTo>
                    <a:pt x="18" y="64"/>
                    <a:pt x="19" y="63"/>
                    <a:pt x="20" y="65"/>
                  </a:cubicBezTo>
                  <a:cubicBezTo>
                    <a:pt x="22" y="66"/>
                    <a:pt x="24" y="65"/>
                    <a:pt x="25" y="65"/>
                  </a:cubicBezTo>
                  <a:cubicBezTo>
                    <a:pt x="27" y="65"/>
                    <a:pt x="27" y="68"/>
                    <a:pt x="28" y="68"/>
                  </a:cubicBezTo>
                  <a:cubicBezTo>
                    <a:pt x="29" y="68"/>
                    <a:pt x="30" y="66"/>
                    <a:pt x="31" y="65"/>
                  </a:cubicBezTo>
                  <a:cubicBezTo>
                    <a:pt x="32" y="63"/>
                    <a:pt x="36" y="66"/>
                    <a:pt x="37" y="64"/>
                  </a:cubicBezTo>
                  <a:cubicBezTo>
                    <a:pt x="39" y="59"/>
                    <a:pt x="38" y="54"/>
                    <a:pt x="44" y="52"/>
                  </a:cubicBezTo>
                  <a:cubicBezTo>
                    <a:pt x="46" y="51"/>
                    <a:pt x="49" y="51"/>
                    <a:pt x="52" y="51"/>
                  </a:cubicBezTo>
                  <a:cubicBezTo>
                    <a:pt x="55" y="51"/>
                    <a:pt x="57" y="52"/>
                    <a:pt x="59" y="54"/>
                  </a:cubicBezTo>
                  <a:cubicBezTo>
                    <a:pt x="60" y="51"/>
                    <a:pt x="64" y="43"/>
                    <a:pt x="61" y="42"/>
                  </a:cubicBezTo>
                  <a:cubicBezTo>
                    <a:pt x="60" y="41"/>
                    <a:pt x="62" y="42"/>
                    <a:pt x="61" y="4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34" name="Freeform 627"/>
            <p:cNvSpPr>
              <a:spLocks/>
            </p:cNvSpPr>
            <p:nvPr/>
          </p:nvSpPr>
          <p:spPr bwMode="auto">
            <a:xfrm>
              <a:off x="8773972" y="9950692"/>
              <a:ext cx="420589" cy="413243"/>
            </a:xfrm>
            <a:custGeom>
              <a:avLst/>
              <a:gdLst>
                <a:gd name="T0" fmla="*/ 40 w 45"/>
                <a:gd name="T1" fmla="*/ 24 h 44"/>
                <a:gd name="T2" fmla="*/ 36 w 45"/>
                <a:gd name="T3" fmla="*/ 24 h 44"/>
                <a:gd name="T4" fmla="*/ 36 w 45"/>
                <a:gd name="T5" fmla="*/ 20 h 44"/>
                <a:gd name="T6" fmla="*/ 34 w 45"/>
                <a:gd name="T7" fmla="*/ 17 h 44"/>
                <a:gd name="T8" fmla="*/ 29 w 45"/>
                <a:gd name="T9" fmla="*/ 16 h 44"/>
                <a:gd name="T10" fmla="*/ 25 w 45"/>
                <a:gd name="T11" fmla="*/ 15 h 44"/>
                <a:gd name="T12" fmla="*/ 25 w 45"/>
                <a:gd name="T13" fmla="*/ 12 h 44"/>
                <a:gd name="T14" fmla="*/ 24 w 45"/>
                <a:gd name="T15" fmla="*/ 7 h 44"/>
                <a:gd name="T16" fmla="*/ 21 w 45"/>
                <a:gd name="T17" fmla="*/ 3 h 44"/>
                <a:gd name="T18" fmla="*/ 14 w 45"/>
                <a:gd name="T19" fmla="*/ 1 h 44"/>
                <a:gd name="T20" fmla="*/ 5 w 45"/>
                <a:gd name="T21" fmla="*/ 3 h 44"/>
                <a:gd name="T22" fmla="*/ 2 w 45"/>
                <a:gd name="T23" fmla="*/ 11 h 44"/>
                <a:gd name="T24" fmla="*/ 1 w 45"/>
                <a:gd name="T25" fmla="*/ 14 h 44"/>
                <a:gd name="T26" fmla="*/ 2 w 45"/>
                <a:gd name="T27" fmla="*/ 17 h 44"/>
                <a:gd name="T28" fmla="*/ 9 w 45"/>
                <a:gd name="T29" fmla="*/ 24 h 44"/>
                <a:gd name="T30" fmla="*/ 13 w 45"/>
                <a:gd name="T31" fmla="*/ 25 h 44"/>
                <a:gd name="T32" fmla="*/ 17 w 45"/>
                <a:gd name="T33" fmla="*/ 27 h 44"/>
                <a:gd name="T34" fmla="*/ 25 w 45"/>
                <a:gd name="T35" fmla="*/ 35 h 44"/>
                <a:gd name="T36" fmla="*/ 22 w 45"/>
                <a:gd name="T37" fmla="*/ 39 h 44"/>
                <a:gd name="T38" fmla="*/ 20 w 45"/>
                <a:gd name="T39" fmla="*/ 42 h 44"/>
                <a:gd name="T40" fmla="*/ 28 w 45"/>
                <a:gd name="T41" fmla="*/ 44 h 44"/>
                <a:gd name="T42" fmla="*/ 32 w 45"/>
                <a:gd name="T43" fmla="*/ 43 h 44"/>
                <a:gd name="T44" fmla="*/ 37 w 45"/>
                <a:gd name="T45" fmla="*/ 42 h 44"/>
                <a:gd name="T46" fmla="*/ 40 w 45"/>
                <a:gd name="T47" fmla="*/ 39 h 44"/>
                <a:gd name="T48" fmla="*/ 41 w 45"/>
                <a:gd name="T49" fmla="*/ 34 h 44"/>
                <a:gd name="T50" fmla="*/ 40 w 45"/>
                <a:gd name="T51" fmla="*/ 24 h 44"/>
                <a:gd name="T52" fmla="*/ 40 w 45"/>
                <a:gd name="T53" fmla="*/ 2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5" h="44">
                  <a:moveTo>
                    <a:pt x="40" y="24"/>
                  </a:moveTo>
                  <a:cubicBezTo>
                    <a:pt x="39" y="25"/>
                    <a:pt x="37" y="26"/>
                    <a:pt x="36" y="24"/>
                  </a:cubicBezTo>
                  <a:cubicBezTo>
                    <a:pt x="35" y="23"/>
                    <a:pt x="37" y="22"/>
                    <a:pt x="36" y="20"/>
                  </a:cubicBezTo>
                  <a:cubicBezTo>
                    <a:pt x="35" y="19"/>
                    <a:pt x="35" y="18"/>
                    <a:pt x="34" y="17"/>
                  </a:cubicBezTo>
                  <a:cubicBezTo>
                    <a:pt x="31" y="15"/>
                    <a:pt x="31" y="17"/>
                    <a:pt x="29" y="16"/>
                  </a:cubicBezTo>
                  <a:cubicBezTo>
                    <a:pt x="28" y="16"/>
                    <a:pt x="27" y="16"/>
                    <a:pt x="25" y="15"/>
                  </a:cubicBezTo>
                  <a:cubicBezTo>
                    <a:pt x="23" y="15"/>
                    <a:pt x="24" y="13"/>
                    <a:pt x="25" y="12"/>
                  </a:cubicBezTo>
                  <a:cubicBezTo>
                    <a:pt x="25" y="10"/>
                    <a:pt x="24" y="8"/>
                    <a:pt x="24" y="7"/>
                  </a:cubicBezTo>
                  <a:cubicBezTo>
                    <a:pt x="23" y="4"/>
                    <a:pt x="24" y="4"/>
                    <a:pt x="21" y="3"/>
                  </a:cubicBezTo>
                  <a:cubicBezTo>
                    <a:pt x="19" y="1"/>
                    <a:pt x="18" y="0"/>
                    <a:pt x="14" y="1"/>
                  </a:cubicBezTo>
                  <a:cubicBezTo>
                    <a:pt x="11" y="1"/>
                    <a:pt x="7" y="2"/>
                    <a:pt x="5" y="3"/>
                  </a:cubicBezTo>
                  <a:cubicBezTo>
                    <a:pt x="2" y="6"/>
                    <a:pt x="3" y="8"/>
                    <a:pt x="2" y="11"/>
                  </a:cubicBezTo>
                  <a:cubicBezTo>
                    <a:pt x="2" y="12"/>
                    <a:pt x="1" y="13"/>
                    <a:pt x="1" y="14"/>
                  </a:cubicBezTo>
                  <a:cubicBezTo>
                    <a:pt x="0" y="15"/>
                    <a:pt x="1" y="15"/>
                    <a:pt x="2" y="17"/>
                  </a:cubicBezTo>
                  <a:cubicBezTo>
                    <a:pt x="4" y="20"/>
                    <a:pt x="6" y="21"/>
                    <a:pt x="9" y="24"/>
                  </a:cubicBezTo>
                  <a:cubicBezTo>
                    <a:pt x="10" y="25"/>
                    <a:pt x="12" y="25"/>
                    <a:pt x="13" y="25"/>
                  </a:cubicBezTo>
                  <a:cubicBezTo>
                    <a:pt x="15" y="25"/>
                    <a:pt x="16" y="26"/>
                    <a:pt x="17" y="27"/>
                  </a:cubicBezTo>
                  <a:cubicBezTo>
                    <a:pt x="19" y="28"/>
                    <a:pt x="27" y="31"/>
                    <a:pt x="25" y="35"/>
                  </a:cubicBezTo>
                  <a:cubicBezTo>
                    <a:pt x="24" y="36"/>
                    <a:pt x="22" y="37"/>
                    <a:pt x="22" y="39"/>
                  </a:cubicBezTo>
                  <a:cubicBezTo>
                    <a:pt x="22" y="41"/>
                    <a:pt x="22" y="41"/>
                    <a:pt x="20" y="42"/>
                  </a:cubicBezTo>
                  <a:cubicBezTo>
                    <a:pt x="19" y="44"/>
                    <a:pt x="27" y="43"/>
                    <a:pt x="28" y="44"/>
                  </a:cubicBezTo>
                  <a:cubicBezTo>
                    <a:pt x="30" y="44"/>
                    <a:pt x="30" y="44"/>
                    <a:pt x="32" y="43"/>
                  </a:cubicBezTo>
                  <a:cubicBezTo>
                    <a:pt x="33" y="41"/>
                    <a:pt x="36" y="43"/>
                    <a:pt x="37" y="42"/>
                  </a:cubicBezTo>
                  <a:cubicBezTo>
                    <a:pt x="38" y="41"/>
                    <a:pt x="39" y="40"/>
                    <a:pt x="40" y="39"/>
                  </a:cubicBezTo>
                  <a:cubicBezTo>
                    <a:pt x="41" y="37"/>
                    <a:pt x="40" y="35"/>
                    <a:pt x="41" y="34"/>
                  </a:cubicBezTo>
                  <a:cubicBezTo>
                    <a:pt x="41" y="32"/>
                    <a:pt x="45" y="24"/>
                    <a:pt x="40" y="24"/>
                  </a:cubicBezTo>
                  <a:cubicBezTo>
                    <a:pt x="40" y="25"/>
                    <a:pt x="41" y="24"/>
                    <a:pt x="40" y="2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35" name="Freeform 628"/>
            <p:cNvSpPr>
              <a:spLocks noEditPoints="1"/>
            </p:cNvSpPr>
            <p:nvPr/>
          </p:nvSpPr>
          <p:spPr bwMode="auto">
            <a:xfrm>
              <a:off x="8241227" y="8800992"/>
              <a:ext cx="1856491" cy="1881730"/>
            </a:xfrm>
            <a:custGeom>
              <a:avLst/>
              <a:gdLst>
                <a:gd name="T0" fmla="*/ 188 w 199"/>
                <a:gd name="T1" fmla="*/ 51 h 201"/>
                <a:gd name="T2" fmla="*/ 165 w 199"/>
                <a:gd name="T3" fmla="*/ 41 h 201"/>
                <a:gd name="T4" fmla="*/ 135 w 199"/>
                <a:gd name="T5" fmla="*/ 30 h 201"/>
                <a:gd name="T6" fmla="*/ 122 w 199"/>
                <a:gd name="T7" fmla="*/ 36 h 201"/>
                <a:gd name="T8" fmla="*/ 116 w 199"/>
                <a:gd name="T9" fmla="*/ 29 h 201"/>
                <a:gd name="T10" fmla="*/ 111 w 199"/>
                <a:gd name="T11" fmla="*/ 33 h 201"/>
                <a:gd name="T12" fmla="*/ 120 w 199"/>
                <a:gd name="T13" fmla="*/ 23 h 201"/>
                <a:gd name="T14" fmla="*/ 116 w 199"/>
                <a:gd name="T15" fmla="*/ 8 h 201"/>
                <a:gd name="T16" fmla="*/ 105 w 199"/>
                <a:gd name="T17" fmla="*/ 15 h 201"/>
                <a:gd name="T18" fmla="*/ 93 w 199"/>
                <a:gd name="T19" fmla="*/ 14 h 201"/>
                <a:gd name="T20" fmla="*/ 77 w 199"/>
                <a:gd name="T21" fmla="*/ 19 h 201"/>
                <a:gd name="T22" fmla="*/ 69 w 199"/>
                <a:gd name="T23" fmla="*/ 1 h 201"/>
                <a:gd name="T24" fmla="*/ 56 w 199"/>
                <a:gd name="T25" fmla="*/ 7 h 201"/>
                <a:gd name="T26" fmla="*/ 50 w 199"/>
                <a:gd name="T27" fmla="*/ 11 h 201"/>
                <a:gd name="T28" fmla="*/ 51 w 199"/>
                <a:gd name="T29" fmla="*/ 16 h 201"/>
                <a:gd name="T30" fmla="*/ 41 w 199"/>
                <a:gd name="T31" fmla="*/ 22 h 201"/>
                <a:gd name="T32" fmla="*/ 27 w 199"/>
                <a:gd name="T33" fmla="*/ 18 h 201"/>
                <a:gd name="T34" fmla="*/ 25 w 199"/>
                <a:gd name="T35" fmla="*/ 21 h 201"/>
                <a:gd name="T36" fmla="*/ 22 w 199"/>
                <a:gd name="T37" fmla="*/ 39 h 201"/>
                <a:gd name="T38" fmla="*/ 10 w 199"/>
                <a:gd name="T39" fmla="*/ 49 h 201"/>
                <a:gd name="T40" fmla="*/ 2 w 199"/>
                <a:gd name="T41" fmla="*/ 66 h 201"/>
                <a:gd name="T42" fmla="*/ 9 w 199"/>
                <a:gd name="T43" fmla="*/ 75 h 201"/>
                <a:gd name="T44" fmla="*/ 24 w 199"/>
                <a:gd name="T45" fmla="*/ 81 h 201"/>
                <a:gd name="T46" fmla="*/ 39 w 199"/>
                <a:gd name="T47" fmla="*/ 76 h 201"/>
                <a:gd name="T48" fmla="*/ 49 w 199"/>
                <a:gd name="T49" fmla="*/ 88 h 201"/>
                <a:gd name="T50" fmla="*/ 61 w 199"/>
                <a:gd name="T51" fmla="*/ 94 h 201"/>
                <a:gd name="T52" fmla="*/ 68 w 199"/>
                <a:gd name="T53" fmla="*/ 102 h 201"/>
                <a:gd name="T54" fmla="*/ 80 w 199"/>
                <a:gd name="T55" fmla="*/ 114 h 201"/>
                <a:gd name="T56" fmla="*/ 82 w 199"/>
                <a:gd name="T57" fmla="*/ 135 h 201"/>
                <a:gd name="T58" fmla="*/ 93 w 199"/>
                <a:gd name="T59" fmla="*/ 145 h 201"/>
                <a:gd name="T60" fmla="*/ 98 w 199"/>
                <a:gd name="T61" fmla="*/ 157 h 201"/>
                <a:gd name="T62" fmla="*/ 90 w 199"/>
                <a:gd name="T63" fmla="*/ 173 h 201"/>
                <a:gd name="T64" fmla="*/ 86 w 199"/>
                <a:gd name="T65" fmla="*/ 181 h 201"/>
                <a:gd name="T66" fmla="*/ 94 w 199"/>
                <a:gd name="T67" fmla="*/ 187 h 201"/>
                <a:gd name="T68" fmla="*/ 107 w 199"/>
                <a:gd name="T69" fmla="*/ 197 h 201"/>
                <a:gd name="T70" fmla="*/ 119 w 199"/>
                <a:gd name="T71" fmla="*/ 180 h 201"/>
                <a:gd name="T72" fmla="*/ 128 w 199"/>
                <a:gd name="T73" fmla="*/ 157 h 201"/>
                <a:gd name="T74" fmla="*/ 137 w 199"/>
                <a:gd name="T75" fmla="*/ 149 h 201"/>
                <a:gd name="T76" fmla="*/ 144 w 199"/>
                <a:gd name="T77" fmla="*/ 147 h 201"/>
                <a:gd name="T78" fmla="*/ 155 w 199"/>
                <a:gd name="T79" fmla="*/ 142 h 201"/>
                <a:gd name="T80" fmla="*/ 163 w 199"/>
                <a:gd name="T81" fmla="*/ 139 h 201"/>
                <a:gd name="T82" fmla="*/ 169 w 199"/>
                <a:gd name="T83" fmla="*/ 130 h 201"/>
                <a:gd name="T84" fmla="*/ 175 w 199"/>
                <a:gd name="T85" fmla="*/ 116 h 201"/>
                <a:gd name="T86" fmla="*/ 176 w 199"/>
                <a:gd name="T87" fmla="*/ 98 h 201"/>
                <a:gd name="T88" fmla="*/ 178 w 199"/>
                <a:gd name="T89" fmla="*/ 91 h 201"/>
                <a:gd name="T90" fmla="*/ 182 w 199"/>
                <a:gd name="T91" fmla="*/ 86 h 201"/>
                <a:gd name="T92" fmla="*/ 196 w 199"/>
                <a:gd name="T93" fmla="*/ 57 h 201"/>
                <a:gd name="T94" fmla="*/ 110 w 199"/>
                <a:gd name="T95" fmla="*/ 190 h 201"/>
                <a:gd name="T96" fmla="*/ 115 w 199"/>
                <a:gd name="T97" fmla="*/ 18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99" h="201">
                  <a:moveTo>
                    <a:pt x="196" y="57"/>
                  </a:moveTo>
                  <a:cubicBezTo>
                    <a:pt x="195" y="55"/>
                    <a:pt x="195" y="53"/>
                    <a:pt x="194" y="52"/>
                  </a:cubicBezTo>
                  <a:cubicBezTo>
                    <a:pt x="192" y="51"/>
                    <a:pt x="189" y="52"/>
                    <a:pt x="188" y="51"/>
                  </a:cubicBezTo>
                  <a:cubicBezTo>
                    <a:pt x="183" y="50"/>
                    <a:pt x="180" y="46"/>
                    <a:pt x="177" y="44"/>
                  </a:cubicBezTo>
                  <a:cubicBezTo>
                    <a:pt x="175" y="43"/>
                    <a:pt x="173" y="42"/>
                    <a:pt x="172" y="41"/>
                  </a:cubicBezTo>
                  <a:cubicBezTo>
                    <a:pt x="169" y="40"/>
                    <a:pt x="168" y="41"/>
                    <a:pt x="165" y="41"/>
                  </a:cubicBezTo>
                  <a:cubicBezTo>
                    <a:pt x="161" y="42"/>
                    <a:pt x="157" y="37"/>
                    <a:pt x="153" y="39"/>
                  </a:cubicBezTo>
                  <a:cubicBezTo>
                    <a:pt x="150" y="40"/>
                    <a:pt x="147" y="35"/>
                    <a:pt x="145" y="34"/>
                  </a:cubicBezTo>
                  <a:cubicBezTo>
                    <a:pt x="142" y="32"/>
                    <a:pt x="138" y="30"/>
                    <a:pt x="135" y="30"/>
                  </a:cubicBezTo>
                  <a:cubicBezTo>
                    <a:pt x="133" y="29"/>
                    <a:pt x="131" y="29"/>
                    <a:pt x="130" y="30"/>
                  </a:cubicBezTo>
                  <a:cubicBezTo>
                    <a:pt x="129" y="33"/>
                    <a:pt x="126" y="34"/>
                    <a:pt x="125" y="36"/>
                  </a:cubicBezTo>
                  <a:cubicBezTo>
                    <a:pt x="123" y="39"/>
                    <a:pt x="124" y="38"/>
                    <a:pt x="122" y="36"/>
                  </a:cubicBezTo>
                  <a:cubicBezTo>
                    <a:pt x="122" y="36"/>
                    <a:pt x="121" y="35"/>
                    <a:pt x="121" y="35"/>
                  </a:cubicBezTo>
                  <a:cubicBezTo>
                    <a:pt x="119" y="34"/>
                    <a:pt x="120" y="36"/>
                    <a:pt x="119" y="37"/>
                  </a:cubicBezTo>
                  <a:cubicBezTo>
                    <a:pt x="118" y="38"/>
                    <a:pt x="115" y="29"/>
                    <a:pt x="116" y="29"/>
                  </a:cubicBezTo>
                  <a:cubicBezTo>
                    <a:pt x="116" y="29"/>
                    <a:pt x="113" y="33"/>
                    <a:pt x="112" y="33"/>
                  </a:cubicBezTo>
                  <a:cubicBezTo>
                    <a:pt x="112" y="33"/>
                    <a:pt x="116" y="30"/>
                    <a:pt x="115" y="29"/>
                  </a:cubicBezTo>
                  <a:cubicBezTo>
                    <a:pt x="113" y="28"/>
                    <a:pt x="113" y="33"/>
                    <a:pt x="111" y="33"/>
                  </a:cubicBezTo>
                  <a:cubicBezTo>
                    <a:pt x="111" y="33"/>
                    <a:pt x="115" y="27"/>
                    <a:pt x="115" y="26"/>
                  </a:cubicBezTo>
                  <a:cubicBezTo>
                    <a:pt x="115" y="25"/>
                    <a:pt x="117" y="25"/>
                    <a:pt x="117" y="24"/>
                  </a:cubicBezTo>
                  <a:cubicBezTo>
                    <a:pt x="118" y="23"/>
                    <a:pt x="119" y="25"/>
                    <a:pt x="120" y="23"/>
                  </a:cubicBezTo>
                  <a:cubicBezTo>
                    <a:pt x="121" y="22"/>
                    <a:pt x="120" y="22"/>
                    <a:pt x="120" y="20"/>
                  </a:cubicBezTo>
                  <a:cubicBezTo>
                    <a:pt x="121" y="19"/>
                    <a:pt x="121" y="17"/>
                    <a:pt x="119" y="16"/>
                  </a:cubicBezTo>
                  <a:cubicBezTo>
                    <a:pt x="116" y="15"/>
                    <a:pt x="116" y="11"/>
                    <a:pt x="116" y="8"/>
                  </a:cubicBezTo>
                  <a:cubicBezTo>
                    <a:pt x="116" y="7"/>
                    <a:pt x="115" y="6"/>
                    <a:pt x="114" y="5"/>
                  </a:cubicBezTo>
                  <a:cubicBezTo>
                    <a:pt x="113" y="4"/>
                    <a:pt x="112" y="7"/>
                    <a:pt x="111" y="8"/>
                  </a:cubicBezTo>
                  <a:cubicBezTo>
                    <a:pt x="110" y="11"/>
                    <a:pt x="108" y="15"/>
                    <a:pt x="105" y="15"/>
                  </a:cubicBezTo>
                  <a:cubicBezTo>
                    <a:pt x="104" y="15"/>
                    <a:pt x="103" y="14"/>
                    <a:pt x="101" y="14"/>
                  </a:cubicBezTo>
                  <a:cubicBezTo>
                    <a:pt x="100" y="14"/>
                    <a:pt x="99" y="15"/>
                    <a:pt x="98" y="14"/>
                  </a:cubicBezTo>
                  <a:cubicBezTo>
                    <a:pt x="96" y="13"/>
                    <a:pt x="95" y="14"/>
                    <a:pt x="93" y="14"/>
                  </a:cubicBezTo>
                  <a:cubicBezTo>
                    <a:pt x="91" y="14"/>
                    <a:pt x="92" y="14"/>
                    <a:pt x="91" y="16"/>
                  </a:cubicBezTo>
                  <a:cubicBezTo>
                    <a:pt x="90" y="17"/>
                    <a:pt x="85" y="16"/>
                    <a:pt x="84" y="17"/>
                  </a:cubicBezTo>
                  <a:cubicBezTo>
                    <a:pt x="82" y="17"/>
                    <a:pt x="79" y="19"/>
                    <a:pt x="77" y="19"/>
                  </a:cubicBezTo>
                  <a:cubicBezTo>
                    <a:pt x="74" y="19"/>
                    <a:pt x="72" y="15"/>
                    <a:pt x="72" y="13"/>
                  </a:cubicBezTo>
                  <a:cubicBezTo>
                    <a:pt x="70" y="10"/>
                    <a:pt x="74" y="8"/>
                    <a:pt x="73" y="5"/>
                  </a:cubicBezTo>
                  <a:cubicBezTo>
                    <a:pt x="72" y="3"/>
                    <a:pt x="71" y="0"/>
                    <a:pt x="69" y="1"/>
                  </a:cubicBezTo>
                  <a:cubicBezTo>
                    <a:pt x="69" y="2"/>
                    <a:pt x="62" y="5"/>
                    <a:pt x="61" y="5"/>
                  </a:cubicBezTo>
                  <a:cubicBezTo>
                    <a:pt x="60" y="5"/>
                    <a:pt x="58" y="5"/>
                    <a:pt x="58" y="6"/>
                  </a:cubicBezTo>
                  <a:cubicBezTo>
                    <a:pt x="57" y="6"/>
                    <a:pt x="57" y="9"/>
                    <a:pt x="56" y="7"/>
                  </a:cubicBezTo>
                  <a:cubicBezTo>
                    <a:pt x="55" y="6"/>
                    <a:pt x="47" y="5"/>
                    <a:pt x="47" y="6"/>
                  </a:cubicBezTo>
                  <a:cubicBezTo>
                    <a:pt x="47" y="6"/>
                    <a:pt x="49" y="7"/>
                    <a:pt x="49" y="7"/>
                  </a:cubicBezTo>
                  <a:cubicBezTo>
                    <a:pt x="50" y="8"/>
                    <a:pt x="50" y="9"/>
                    <a:pt x="50" y="11"/>
                  </a:cubicBezTo>
                  <a:cubicBezTo>
                    <a:pt x="51" y="11"/>
                    <a:pt x="51" y="13"/>
                    <a:pt x="52" y="14"/>
                  </a:cubicBezTo>
                  <a:cubicBezTo>
                    <a:pt x="52" y="14"/>
                    <a:pt x="54" y="14"/>
                    <a:pt x="54" y="14"/>
                  </a:cubicBezTo>
                  <a:cubicBezTo>
                    <a:pt x="54" y="15"/>
                    <a:pt x="52" y="16"/>
                    <a:pt x="51" y="16"/>
                  </a:cubicBezTo>
                  <a:cubicBezTo>
                    <a:pt x="50" y="17"/>
                    <a:pt x="50" y="18"/>
                    <a:pt x="49" y="19"/>
                  </a:cubicBezTo>
                  <a:cubicBezTo>
                    <a:pt x="49" y="19"/>
                    <a:pt x="44" y="23"/>
                    <a:pt x="43" y="22"/>
                  </a:cubicBezTo>
                  <a:cubicBezTo>
                    <a:pt x="43" y="21"/>
                    <a:pt x="42" y="21"/>
                    <a:pt x="41" y="22"/>
                  </a:cubicBezTo>
                  <a:cubicBezTo>
                    <a:pt x="40" y="23"/>
                    <a:pt x="38" y="21"/>
                    <a:pt x="38" y="21"/>
                  </a:cubicBezTo>
                  <a:cubicBezTo>
                    <a:pt x="36" y="20"/>
                    <a:pt x="35" y="16"/>
                    <a:pt x="34" y="16"/>
                  </a:cubicBezTo>
                  <a:cubicBezTo>
                    <a:pt x="32" y="15"/>
                    <a:pt x="29" y="18"/>
                    <a:pt x="27" y="18"/>
                  </a:cubicBezTo>
                  <a:cubicBezTo>
                    <a:pt x="25" y="18"/>
                    <a:pt x="23" y="18"/>
                    <a:pt x="21" y="18"/>
                  </a:cubicBezTo>
                  <a:cubicBezTo>
                    <a:pt x="21" y="18"/>
                    <a:pt x="21" y="20"/>
                    <a:pt x="22" y="20"/>
                  </a:cubicBezTo>
                  <a:cubicBezTo>
                    <a:pt x="22" y="21"/>
                    <a:pt x="24" y="21"/>
                    <a:pt x="25" y="21"/>
                  </a:cubicBezTo>
                  <a:cubicBezTo>
                    <a:pt x="25" y="22"/>
                    <a:pt x="21" y="23"/>
                    <a:pt x="20" y="23"/>
                  </a:cubicBezTo>
                  <a:cubicBezTo>
                    <a:pt x="19" y="24"/>
                    <a:pt x="21" y="27"/>
                    <a:pt x="22" y="28"/>
                  </a:cubicBezTo>
                  <a:cubicBezTo>
                    <a:pt x="24" y="32"/>
                    <a:pt x="24" y="35"/>
                    <a:pt x="22" y="39"/>
                  </a:cubicBezTo>
                  <a:cubicBezTo>
                    <a:pt x="22" y="41"/>
                    <a:pt x="22" y="47"/>
                    <a:pt x="20" y="47"/>
                  </a:cubicBezTo>
                  <a:cubicBezTo>
                    <a:pt x="19" y="48"/>
                    <a:pt x="17" y="47"/>
                    <a:pt x="15" y="48"/>
                  </a:cubicBezTo>
                  <a:cubicBezTo>
                    <a:pt x="14" y="49"/>
                    <a:pt x="11" y="49"/>
                    <a:pt x="10" y="49"/>
                  </a:cubicBezTo>
                  <a:cubicBezTo>
                    <a:pt x="5" y="51"/>
                    <a:pt x="5" y="53"/>
                    <a:pt x="5" y="57"/>
                  </a:cubicBezTo>
                  <a:cubicBezTo>
                    <a:pt x="5" y="59"/>
                    <a:pt x="2" y="59"/>
                    <a:pt x="2" y="60"/>
                  </a:cubicBezTo>
                  <a:cubicBezTo>
                    <a:pt x="2" y="63"/>
                    <a:pt x="0" y="64"/>
                    <a:pt x="2" y="66"/>
                  </a:cubicBezTo>
                  <a:cubicBezTo>
                    <a:pt x="4" y="68"/>
                    <a:pt x="4" y="70"/>
                    <a:pt x="5" y="72"/>
                  </a:cubicBezTo>
                  <a:cubicBezTo>
                    <a:pt x="5" y="73"/>
                    <a:pt x="6" y="73"/>
                    <a:pt x="7" y="73"/>
                  </a:cubicBezTo>
                  <a:cubicBezTo>
                    <a:pt x="8" y="73"/>
                    <a:pt x="8" y="74"/>
                    <a:pt x="9" y="75"/>
                  </a:cubicBezTo>
                  <a:cubicBezTo>
                    <a:pt x="11" y="78"/>
                    <a:pt x="16" y="75"/>
                    <a:pt x="18" y="73"/>
                  </a:cubicBezTo>
                  <a:cubicBezTo>
                    <a:pt x="18" y="76"/>
                    <a:pt x="16" y="81"/>
                    <a:pt x="19" y="82"/>
                  </a:cubicBezTo>
                  <a:cubicBezTo>
                    <a:pt x="20" y="82"/>
                    <a:pt x="23" y="81"/>
                    <a:pt x="24" y="81"/>
                  </a:cubicBezTo>
                  <a:cubicBezTo>
                    <a:pt x="27" y="82"/>
                    <a:pt x="28" y="82"/>
                    <a:pt x="30" y="80"/>
                  </a:cubicBezTo>
                  <a:cubicBezTo>
                    <a:pt x="30" y="79"/>
                    <a:pt x="32" y="79"/>
                    <a:pt x="33" y="79"/>
                  </a:cubicBezTo>
                  <a:cubicBezTo>
                    <a:pt x="35" y="77"/>
                    <a:pt x="37" y="76"/>
                    <a:pt x="39" y="76"/>
                  </a:cubicBezTo>
                  <a:cubicBezTo>
                    <a:pt x="41" y="75"/>
                    <a:pt x="46" y="73"/>
                    <a:pt x="44" y="77"/>
                  </a:cubicBezTo>
                  <a:cubicBezTo>
                    <a:pt x="44" y="79"/>
                    <a:pt x="43" y="81"/>
                    <a:pt x="44" y="83"/>
                  </a:cubicBezTo>
                  <a:cubicBezTo>
                    <a:pt x="45" y="85"/>
                    <a:pt x="47" y="87"/>
                    <a:pt x="49" y="88"/>
                  </a:cubicBezTo>
                  <a:cubicBezTo>
                    <a:pt x="51" y="90"/>
                    <a:pt x="54" y="89"/>
                    <a:pt x="56" y="90"/>
                  </a:cubicBezTo>
                  <a:cubicBezTo>
                    <a:pt x="57" y="91"/>
                    <a:pt x="58" y="92"/>
                    <a:pt x="59" y="92"/>
                  </a:cubicBezTo>
                  <a:cubicBezTo>
                    <a:pt x="60" y="92"/>
                    <a:pt x="61" y="93"/>
                    <a:pt x="61" y="94"/>
                  </a:cubicBezTo>
                  <a:cubicBezTo>
                    <a:pt x="63" y="94"/>
                    <a:pt x="68" y="93"/>
                    <a:pt x="68" y="96"/>
                  </a:cubicBezTo>
                  <a:cubicBezTo>
                    <a:pt x="69" y="98"/>
                    <a:pt x="68" y="98"/>
                    <a:pt x="69" y="100"/>
                  </a:cubicBezTo>
                  <a:cubicBezTo>
                    <a:pt x="70" y="101"/>
                    <a:pt x="69" y="101"/>
                    <a:pt x="68" y="102"/>
                  </a:cubicBezTo>
                  <a:cubicBezTo>
                    <a:pt x="68" y="102"/>
                    <a:pt x="70" y="107"/>
                    <a:pt x="70" y="108"/>
                  </a:cubicBezTo>
                  <a:cubicBezTo>
                    <a:pt x="70" y="109"/>
                    <a:pt x="78" y="108"/>
                    <a:pt x="79" y="108"/>
                  </a:cubicBezTo>
                  <a:cubicBezTo>
                    <a:pt x="79" y="110"/>
                    <a:pt x="78" y="113"/>
                    <a:pt x="80" y="114"/>
                  </a:cubicBezTo>
                  <a:cubicBezTo>
                    <a:pt x="83" y="116"/>
                    <a:pt x="83" y="118"/>
                    <a:pt x="82" y="122"/>
                  </a:cubicBezTo>
                  <a:cubicBezTo>
                    <a:pt x="81" y="124"/>
                    <a:pt x="80" y="127"/>
                    <a:pt x="81" y="130"/>
                  </a:cubicBezTo>
                  <a:cubicBezTo>
                    <a:pt x="81" y="131"/>
                    <a:pt x="82" y="133"/>
                    <a:pt x="82" y="135"/>
                  </a:cubicBezTo>
                  <a:cubicBezTo>
                    <a:pt x="82" y="136"/>
                    <a:pt x="80" y="138"/>
                    <a:pt x="82" y="138"/>
                  </a:cubicBezTo>
                  <a:cubicBezTo>
                    <a:pt x="83" y="139"/>
                    <a:pt x="86" y="140"/>
                    <a:pt x="88" y="139"/>
                  </a:cubicBezTo>
                  <a:cubicBezTo>
                    <a:pt x="90" y="137"/>
                    <a:pt x="94" y="144"/>
                    <a:pt x="93" y="145"/>
                  </a:cubicBezTo>
                  <a:cubicBezTo>
                    <a:pt x="93" y="146"/>
                    <a:pt x="93" y="147"/>
                    <a:pt x="94" y="148"/>
                  </a:cubicBezTo>
                  <a:cubicBezTo>
                    <a:pt x="95" y="149"/>
                    <a:pt x="97" y="147"/>
                    <a:pt x="98" y="148"/>
                  </a:cubicBezTo>
                  <a:cubicBezTo>
                    <a:pt x="102" y="150"/>
                    <a:pt x="98" y="154"/>
                    <a:pt x="98" y="157"/>
                  </a:cubicBezTo>
                  <a:cubicBezTo>
                    <a:pt x="100" y="154"/>
                    <a:pt x="102" y="160"/>
                    <a:pt x="102" y="160"/>
                  </a:cubicBezTo>
                  <a:cubicBezTo>
                    <a:pt x="103" y="164"/>
                    <a:pt x="101" y="165"/>
                    <a:pt x="98" y="166"/>
                  </a:cubicBezTo>
                  <a:cubicBezTo>
                    <a:pt x="94" y="168"/>
                    <a:pt x="92" y="170"/>
                    <a:pt x="90" y="173"/>
                  </a:cubicBezTo>
                  <a:cubicBezTo>
                    <a:pt x="89" y="175"/>
                    <a:pt x="88" y="176"/>
                    <a:pt x="86" y="177"/>
                  </a:cubicBezTo>
                  <a:cubicBezTo>
                    <a:pt x="85" y="179"/>
                    <a:pt x="83" y="180"/>
                    <a:pt x="81" y="182"/>
                  </a:cubicBezTo>
                  <a:cubicBezTo>
                    <a:pt x="83" y="182"/>
                    <a:pt x="85" y="181"/>
                    <a:pt x="86" y="181"/>
                  </a:cubicBezTo>
                  <a:cubicBezTo>
                    <a:pt x="87" y="181"/>
                    <a:pt x="88" y="183"/>
                    <a:pt x="89" y="183"/>
                  </a:cubicBezTo>
                  <a:cubicBezTo>
                    <a:pt x="89" y="184"/>
                    <a:pt x="90" y="185"/>
                    <a:pt x="91" y="186"/>
                  </a:cubicBezTo>
                  <a:cubicBezTo>
                    <a:pt x="92" y="187"/>
                    <a:pt x="93" y="186"/>
                    <a:pt x="94" y="187"/>
                  </a:cubicBezTo>
                  <a:cubicBezTo>
                    <a:pt x="96" y="189"/>
                    <a:pt x="100" y="190"/>
                    <a:pt x="101" y="193"/>
                  </a:cubicBezTo>
                  <a:cubicBezTo>
                    <a:pt x="102" y="195"/>
                    <a:pt x="103" y="199"/>
                    <a:pt x="104" y="201"/>
                  </a:cubicBezTo>
                  <a:cubicBezTo>
                    <a:pt x="105" y="200"/>
                    <a:pt x="106" y="199"/>
                    <a:pt x="107" y="197"/>
                  </a:cubicBezTo>
                  <a:cubicBezTo>
                    <a:pt x="107" y="196"/>
                    <a:pt x="108" y="194"/>
                    <a:pt x="109" y="193"/>
                  </a:cubicBezTo>
                  <a:cubicBezTo>
                    <a:pt x="110" y="190"/>
                    <a:pt x="113" y="189"/>
                    <a:pt x="116" y="187"/>
                  </a:cubicBezTo>
                  <a:cubicBezTo>
                    <a:pt x="118" y="185"/>
                    <a:pt x="118" y="183"/>
                    <a:pt x="119" y="180"/>
                  </a:cubicBezTo>
                  <a:cubicBezTo>
                    <a:pt x="121" y="176"/>
                    <a:pt x="124" y="175"/>
                    <a:pt x="126" y="172"/>
                  </a:cubicBezTo>
                  <a:cubicBezTo>
                    <a:pt x="129" y="169"/>
                    <a:pt x="126" y="165"/>
                    <a:pt x="127" y="161"/>
                  </a:cubicBezTo>
                  <a:cubicBezTo>
                    <a:pt x="128" y="160"/>
                    <a:pt x="128" y="159"/>
                    <a:pt x="128" y="157"/>
                  </a:cubicBezTo>
                  <a:cubicBezTo>
                    <a:pt x="128" y="156"/>
                    <a:pt x="128" y="156"/>
                    <a:pt x="129" y="156"/>
                  </a:cubicBezTo>
                  <a:cubicBezTo>
                    <a:pt x="131" y="155"/>
                    <a:pt x="132" y="153"/>
                    <a:pt x="133" y="152"/>
                  </a:cubicBezTo>
                  <a:cubicBezTo>
                    <a:pt x="134" y="151"/>
                    <a:pt x="135" y="150"/>
                    <a:pt x="137" y="149"/>
                  </a:cubicBezTo>
                  <a:cubicBezTo>
                    <a:pt x="138" y="149"/>
                    <a:pt x="139" y="148"/>
                    <a:pt x="141" y="147"/>
                  </a:cubicBezTo>
                  <a:cubicBezTo>
                    <a:pt x="142" y="147"/>
                    <a:pt x="143" y="148"/>
                    <a:pt x="144" y="148"/>
                  </a:cubicBezTo>
                  <a:cubicBezTo>
                    <a:pt x="145" y="148"/>
                    <a:pt x="144" y="147"/>
                    <a:pt x="144" y="147"/>
                  </a:cubicBezTo>
                  <a:cubicBezTo>
                    <a:pt x="143" y="146"/>
                    <a:pt x="147" y="145"/>
                    <a:pt x="147" y="145"/>
                  </a:cubicBezTo>
                  <a:cubicBezTo>
                    <a:pt x="147" y="145"/>
                    <a:pt x="149" y="142"/>
                    <a:pt x="149" y="143"/>
                  </a:cubicBezTo>
                  <a:cubicBezTo>
                    <a:pt x="150" y="144"/>
                    <a:pt x="155" y="142"/>
                    <a:pt x="155" y="142"/>
                  </a:cubicBezTo>
                  <a:cubicBezTo>
                    <a:pt x="156" y="142"/>
                    <a:pt x="155" y="143"/>
                    <a:pt x="156" y="143"/>
                  </a:cubicBezTo>
                  <a:cubicBezTo>
                    <a:pt x="157" y="143"/>
                    <a:pt x="160" y="143"/>
                    <a:pt x="161" y="142"/>
                  </a:cubicBezTo>
                  <a:cubicBezTo>
                    <a:pt x="162" y="141"/>
                    <a:pt x="162" y="140"/>
                    <a:pt x="163" y="139"/>
                  </a:cubicBezTo>
                  <a:cubicBezTo>
                    <a:pt x="164" y="139"/>
                    <a:pt x="165" y="138"/>
                    <a:pt x="165" y="137"/>
                  </a:cubicBezTo>
                  <a:cubicBezTo>
                    <a:pt x="166" y="136"/>
                    <a:pt x="165" y="134"/>
                    <a:pt x="166" y="133"/>
                  </a:cubicBezTo>
                  <a:cubicBezTo>
                    <a:pt x="167" y="132"/>
                    <a:pt x="168" y="131"/>
                    <a:pt x="169" y="130"/>
                  </a:cubicBezTo>
                  <a:cubicBezTo>
                    <a:pt x="171" y="127"/>
                    <a:pt x="172" y="126"/>
                    <a:pt x="172" y="123"/>
                  </a:cubicBezTo>
                  <a:cubicBezTo>
                    <a:pt x="172" y="121"/>
                    <a:pt x="172" y="120"/>
                    <a:pt x="173" y="118"/>
                  </a:cubicBezTo>
                  <a:cubicBezTo>
                    <a:pt x="173" y="117"/>
                    <a:pt x="174" y="117"/>
                    <a:pt x="175" y="116"/>
                  </a:cubicBezTo>
                  <a:cubicBezTo>
                    <a:pt x="176" y="115"/>
                    <a:pt x="175" y="113"/>
                    <a:pt x="175" y="112"/>
                  </a:cubicBezTo>
                  <a:cubicBezTo>
                    <a:pt x="175" y="110"/>
                    <a:pt x="176" y="109"/>
                    <a:pt x="176" y="107"/>
                  </a:cubicBezTo>
                  <a:cubicBezTo>
                    <a:pt x="177" y="104"/>
                    <a:pt x="176" y="101"/>
                    <a:pt x="176" y="98"/>
                  </a:cubicBezTo>
                  <a:cubicBezTo>
                    <a:pt x="176" y="96"/>
                    <a:pt x="175" y="94"/>
                    <a:pt x="176" y="93"/>
                  </a:cubicBezTo>
                  <a:cubicBezTo>
                    <a:pt x="177" y="91"/>
                    <a:pt x="176" y="92"/>
                    <a:pt x="176" y="90"/>
                  </a:cubicBezTo>
                  <a:cubicBezTo>
                    <a:pt x="176" y="90"/>
                    <a:pt x="178" y="91"/>
                    <a:pt x="178" y="91"/>
                  </a:cubicBezTo>
                  <a:cubicBezTo>
                    <a:pt x="178" y="91"/>
                    <a:pt x="178" y="90"/>
                    <a:pt x="178" y="90"/>
                  </a:cubicBezTo>
                  <a:cubicBezTo>
                    <a:pt x="178" y="90"/>
                    <a:pt x="179" y="90"/>
                    <a:pt x="179" y="90"/>
                  </a:cubicBezTo>
                  <a:cubicBezTo>
                    <a:pt x="181" y="90"/>
                    <a:pt x="182" y="87"/>
                    <a:pt x="182" y="86"/>
                  </a:cubicBezTo>
                  <a:cubicBezTo>
                    <a:pt x="183" y="85"/>
                    <a:pt x="184" y="83"/>
                    <a:pt x="185" y="81"/>
                  </a:cubicBezTo>
                  <a:cubicBezTo>
                    <a:pt x="187" y="79"/>
                    <a:pt x="189" y="79"/>
                    <a:pt x="190" y="77"/>
                  </a:cubicBezTo>
                  <a:cubicBezTo>
                    <a:pt x="195" y="71"/>
                    <a:pt x="199" y="64"/>
                    <a:pt x="196" y="57"/>
                  </a:cubicBezTo>
                  <a:cubicBezTo>
                    <a:pt x="194" y="53"/>
                    <a:pt x="198" y="60"/>
                    <a:pt x="196" y="57"/>
                  </a:cubicBezTo>
                  <a:close/>
                  <a:moveTo>
                    <a:pt x="115" y="186"/>
                  </a:moveTo>
                  <a:cubicBezTo>
                    <a:pt x="113" y="187"/>
                    <a:pt x="112" y="189"/>
                    <a:pt x="110" y="190"/>
                  </a:cubicBezTo>
                  <a:cubicBezTo>
                    <a:pt x="107" y="191"/>
                    <a:pt x="112" y="188"/>
                    <a:pt x="112" y="187"/>
                  </a:cubicBezTo>
                  <a:cubicBezTo>
                    <a:pt x="113" y="186"/>
                    <a:pt x="114" y="184"/>
                    <a:pt x="116" y="182"/>
                  </a:cubicBezTo>
                  <a:cubicBezTo>
                    <a:pt x="118" y="180"/>
                    <a:pt x="117" y="184"/>
                    <a:pt x="115" y="186"/>
                  </a:cubicBezTo>
                  <a:cubicBezTo>
                    <a:pt x="115" y="186"/>
                    <a:pt x="116" y="185"/>
                    <a:pt x="115" y="186"/>
                  </a:cubicBezTo>
                  <a:close/>
                </a:path>
              </a:pathLst>
            </a:custGeom>
            <a:solidFill>
              <a:schemeClr val="bg1">
                <a:lumMod val="75000"/>
              </a:schemeClr>
            </a:solidFill>
            <a:ln w="9525"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36" name="Freeform 629"/>
            <p:cNvSpPr>
              <a:spLocks/>
            </p:cNvSpPr>
            <p:nvPr/>
          </p:nvSpPr>
          <p:spPr bwMode="auto">
            <a:xfrm>
              <a:off x="8961392" y="10484955"/>
              <a:ext cx="250877" cy="261229"/>
            </a:xfrm>
            <a:custGeom>
              <a:avLst/>
              <a:gdLst>
                <a:gd name="T0" fmla="*/ 21 w 27"/>
                <a:gd name="T1" fmla="*/ 10 h 28"/>
                <a:gd name="T2" fmla="*/ 17 w 27"/>
                <a:gd name="T3" fmla="*/ 7 h 28"/>
                <a:gd name="T4" fmla="*/ 14 w 27"/>
                <a:gd name="T5" fmla="*/ 6 h 28"/>
                <a:gd name="T6" fmla="*/ 11 w 27"/>
                <a:gd name="T7" fmla="*/ 3 h 28"/>
                <a:gd name="T8" fmla="*/ 6 w 27"/>
                <a:gd name="T9" fmla="*/ 2 h 28"/>
                <a:gd name="T10" fmla="*/ 4 w 27"/>
                <a:gd name="T11" fmla="*/ 3 h 28"/>
                <a:gd name="T12" fmla="*/ 3 w 27"/>
                <a:gd name="T13" fmla="*/ 6 h 28"/>
                <a:gd name="T14" fmla="*/ 3 w 27"/>
                <a:gd name="T15" fmla="*/ 12 h 28"/>
                <a:gd name="T16" fmla="*/ 2 w 27"/>
                <a:gd name="T17" fmla="*/ 17 h 28"/>
                <a:gd name="T18" fmla="*/ 1 w 27"/>
                <a:gd name="T19" fmla="*/ 22 h 28"/>
                <a:gd name="T20" fmla="*/ 4 w 27"/>
                <a:gd name="T21" fmla="*/ 25 h 28"/>
                <a:gd name="T22" fmla="*/ 9 w 27"/>
                <a:gd name="T23" fmla="*/ 26 h 28"/>
                <a:gd name="T24" fmla="*/ 13 w 27"/>
                <a:gd name="T25" fmla="*/ 28 h 28"/>
                <a:gd name="T26" fmla="*/ 19 w 27"/>
                <a:gd name="T27" fmla="*/ 28 h 28"/>
                <a:gd name="T28" fmla="*/ 24 w 27"/>
                <a:gd name="T29" fmla="*/ 25 h 28"/>
                <a:gd name="T30" fmla="*/ 26 w 27"/>
                <a:gd name="T31" fmla="*/ 19 h 28"/>
                <a:gd name="T32" fmla="*/ 24 w 27"/>
                <a:gd name="T33" fmla="*/ 14 h 28"/>
                <a:gd name="T34" fmla="*/ 21 w 27"/>
                <a:gd name="T35" fmla="*/ 10 h 28"/>
                <a:gd name="T36" fmla="*/ 21 w 27"/>
                <a:gd name="T37" fmla="*/ 1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 h="28">
                  <a:moveTo>
                    <a:pt x="21" y="10"/>
                  </a:moveTo>
                  <a:cubicBezTo>
                    <a:pt x="20" y="8"/>
                    <a:pt x="18" y="8"/>
                    <a:pt x="17" y="7"/>
                  </a:cubicBezTo>
                  <a:cubicBezTo>
                    <a:pt x="16" y="6"/>
                    <a:pt x="15" y="7"/>
                    <a:pt x="14" y="6"/>
                  </a:cubicBezTo>
                  <a:cubicBezTo>
                    <a:pt x="13" y="5"/>
                    <a:pt x="12" y="4"/>
                    <a:pt x="11" y="3"/>
                  </a:cubicBezTo>
                  <a:cubicBezTo>
                    <a:pt x="10" y="0"/>
                    <a:pt x="9" y="1"/>
                    <a:pt x="6" y="2"/>
                  </a:cubicBezTo>
                  <a:cubicBezTo>
                    <a:pt x="5" y="2"/>
                    <a:pt x="5" y="1"/>
                    <a:pt x="4" y="3"/>
                  </a:cubicBezTo>
                  <a:cubicBezTo>
                    <a:pt x="3" y="4"/>
                    <a:pt x="3" y="5"/>
                    <a:pt x="3" y="6"/>
                  </a:cubicBezTo>
                  <a:cubicBezTo>
                    <a:pt x="3" y="8"/>
                    <a:pt x="3" y="10"/>
                    <a:pt x="3" y="12"/>
                  </a:cubicBezTo>
                  <a:cubicBezTo>
                    <a:pt x="3" y="13"/>
                    <a:pt x="3" y="15"/>
                    <a:pt x="2" y="17"/>
                  </a:cubicBezTo>
                  <a:cubicBezTo>
                    <a:pt x="0" y="19"/>
                    <a:pt x="0" y="19"/>
                    <a:pt x="1" y="22"/>
                  </a:cubicBezTo>
                  <a:cubicBezTo>
                    <a:pt x="2" y="24"/>
                    <a:pt x="2" y="24"/>
                    <a:pt x="4" y="25"/>
                  </a:cubicBezTo>
                  <a:cubicBezTo>
                    <a:pt x="6" y="25"/>
                    <a:pt x="8" y="25"/>
                    <a:pt x="9" y="26"/>
                  </a:cubicBezTo>
                  <a:cubicBezTo>
                    <a:pt x="10" y="26"/>
                    <a:pt x="12" y="28"/>
                    <a:pt x="13" y="28"/>
                  </a:cubicBezTo>
                  <a:cubicBezTo>
                    <a:pt x="15" y="27"/>
                    <a:pt x="17" y="28"/>
                    <a:pt x="19" y="28"/>
                  </a:cubicBezTo>
                  <a:cubicBezTo>
                    <a:pt x="20" y="28"/>
                    <a:pt x="23" y="26"/>
                    <a:pt x="24" y="25"/>
                  </a:cubicBezTo>
                  <a:cubicBezTo>
                    <a:pt x="26" y="23"/>
                    <a:pt x="27" y="21"/>
                    <a:pt x="26" y="19"/>
                  </a:cubicBezTo>
                  <a:cubicBezTo>
                    <a:pt x="25" y="17"/>
                    <a:pt x="25" y="16"/>
                    <a:pt x="24" y="14"/>
                  </a:cubicBezTo>
                  <a:cubicBezTo>
                    <a:pt x="24" y="12"/>
                    <a:pt x="23" y="11"/>
                    <a:pt x="21" y="10"/>
                  </a:cubicBezTo>
                  <a:cubicBezTo>
                    <a:pt x="20" y="9"/>
                    <a:pt x="22" y="10"/>
                    <a:pt x="21" y="1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37" name="Freeform 630"/>
            <p:cNvSpPr>
              <a:spLocks/>
            </p:cNvSpPr>
            <p:nvPr/>
          </p:nvSpPr>
          <p:spPr bwMode="auto">
            <a:xfrm>
              <a:off x="8241227" y="10074664"/>
              <a:ext cx="962188" cy="1672158"/>
            </a:xfrm>
            <a:custGeom>
              <a:avLst/>
              <a:gdLst>
                <a:gd name="T0" fmla="*/ 80 w 103"/>
                <a:gd name="T1" fmla="*/ 52 h 179"/>
                <a:gd name="T2" fmla="*/ 85 w 103"/>
                <a:gd name="T3" fmla="*/ 42 h 179"/>
                <a:gd name="T4" fmla="*/ 102 w 103"/>
                <a:gd name="T5" fmla="*/ 29 h 179"/>
                <a:gd name="T6" fmla="*/ 99 w 103"/>
                <a:gd name="T7" fmla="*/ 21 h 179"/>
                <a:gd name="T8" fmla="*/ 94 w 103"/>
                <a:gd name="T9" fmla="*/ 29 h 179"/>
                <a:gd name="T10" fmla="*/ 82 w 103"/>
                <a:gd name="T11" fmla="*/ 30 h 179"/>
                <a:gd name="T12" fmla="*/ 79 w 103"/>
                <a:gd name="T13" fmla="*/ 28 h 179"/>
                <a:gd name="T14" fmla="*/ 81 w 103"/>
                <a:gd name="T15" fmla="*/ 22 h 179"/>
                <a:gd name="T16" fmla="*/ 64 w 103"/>
                <a:gd name="T17" fmla="*/ 9 h 179"/>
                <a:gd name="T18" fmla="*/ 57 w 103"/>
                <a:gd name="T19" fmla="*/ 2 h 179"/>
                <a:gd name="T20" fmla="*/ 48 w 103"/>
                <a:gd name="T21" fmla="*/ 4 h 179"/>
                <a:gd name="T22" fmla="*/ 39 w 103"/>
                <a:gd name="T23" fmla="*/ 1 h 179"/>
                <a:gd name="T24" fmla="*/ 35 w 103"/>
                <a:gd name="T25" fmla="*/ 9 h 179"/>
                <a:gd name="T26" fmla="*/ 27 w 103"/>
                <a:gd name="T27" fmla="*/ 22 h 179"/>
                <a:gd name="T28" fmla="*/ 25 w 103"/>
                <a:gd name="T29" fmla="*/ 32 h 179"/>
                <a:gd name="T30" fmla="*/ 21 w 103"/>
                <a:gd name="T31" fmla="*/ 39 h 179"/>
                <a:gd name="T32" fmla="*/ 19 w 103"/>
                <a:gd name="T33" fmla="*/ 47 h 179"/>
                <a:gd name="T34" fmla="*/ 17 w 103"/>
                <a:gd name="T35" fmla="*/ 52 h 179"/>
                <a:gd name="T36" fmla="*/ 20 w 103"/>
                <a:gd name="T37" fmla="*/ 61 h 179"/>
                <a:gd name="T38" fmla="*/ 18 w 103"/>
                <a:gd name="T39" fmla="*/ 79 h 179"/>
                <a:gd name="T40" fmla="*/ 15 w 103"/>
                <a:gd name="T41" fmla="*/ 94 h 179"/>
                <a:gd name="T42" fmla="*/ 10 w 103"/>
                <a:gd name="T43" fmla="*/ 117 h 179"/>
                <a:gd name="T44" fmla="*/ 13 w 103"/>
                <a:gd name="T45" fmla="*/ 130 h 179"/>
                <a:gd name="T46" fmla="*/ 12 w 103"/>
                <a:gd name="T47" fmla="*/ 135 h 179"/>
                <a:gd name="T48" fmla="*/ 8 w 103"/>
                <a:gd name="T49" fmla="*/ 147 h 179"/>
                <a:gd name="T50" fmla="*/ 5 w 103"/>
                <a:gd name="T51" fmla="*/ 156 h 179"/>
                <a:gd name="T52" fmla="*/ 8 w 103"/>
                <a:gd name="T53" fmla="*/ 170 h 179"/>
                <a:gd name="T54" fmla="*/ 13 w 103"/>
                <a:gd name="T55" fmla="*/ 176 h 179"/>
                <a:gd name="T56" fmla="*/ 23 w 103"/>
                <a:gd name="T57" fmla="*/ 178 h 179"/>
                <a:gd name="T58" fmla="*/ 27 w 103"/>
                <a:gd name="T59" fmla="*/ 179 h 179"/>
                <a:gd name="T60" fmla="*/ 24 w 103"/>
                <a:gd name="T61" fmla="*/ 169 h 179"/>
                <a:gd name="T62" fmla="*/ 25 w 103"/>
                <a:gd name="T63" fmla="*/ 163 h 179"/>
                <a:gd name="T64" fmla="*/ 28 w 103"/>
                <a:gd name="T65" fmla="*/ 163 h 179"/>
                <a:gd name="T66" fmla="*/ 31 w 103"/>
                <a:gd name="T67" fmla="*/ 157 h 179"/>
                <a:gd name="T68" fmla="*/ 40 w 103"/>
                <a:gd name="T69" fmla="*/ 151 h 179"/>
                <a:gd name="T70" fmla="*/ 41 w 103"/>
                <a:gd name="T71" fmla="*/ 145 h 179"/>
                <a:gd name="T72" fmla="*/ 32 w 103"/>
                <a:gd name="T73" fmla="*/ 140 h 179"/>
                <a:gd name="T74" fmla="*/ 39 w 103"/>
                <a:gd name="T75" fmla="*/ 131 h 179"/>
                <a:gd name="T76" fmla="*/ 43 w 103"/>
                <a:gd name="T77" fmla="*/ 124 h 179"/>
                <a:gd name="T78" fmla="*/ 48 w 103"/>
                <a:gd name="T79" fmla="*/ 116 h 179"/>
                <a:gd name="T80" fmla="*/ 51 w 103"/>
                <a:gd name="T81" fmla="*/ 114 h 179"/>
                <a:gd name="T82" fmla="*/ 45 w 103"/>
                <a:gd name="T83" fmla="*/ 113 h 179"/>
                <a:gd name="T84" fmla="*/ 54 w 103"/>
                <a:gd name="T85" fmla="*/ 108 h 179"/>
                <a:gd name="T86" fmla="*/ 58 w 103"/>
                <a:gd name="T87" fmla="*/ 102 h 179"/>
                <a:gd name="T88" fmla="*/ 59 w 103"/>
                <a:gd name="T89" fmla="*/ 97 h 179"/>
                <a:gd name="T90" fmla="*/ 60 w 103"/>
                <a:gd name="T91" fmla="*/ 96 h 179"/>
                <a:gd name="T92" fmla="*/ 76 w 103"/>
                <a:gd name="T93" fmla="*/ 93 h 179"/>
                <a:gd name="T94" fmla="*/ 84 w 103"/>
                <a:gd name="T95" fmla="*/ 87 h 179"/>
                <a:gd name="T96" fmla="*/ 83 w 103"/>
                <a:gd name="T97" fmla="*/ 78 h 179"/>
                <a:gd name="T98" fmla="*/ 78 w 103"/>
                <a:gd name="T99" fmla="*/ 69 h 179"/>
                <a:gd name="T100" fmla="*/ 78 w 103"/>
                <a:gd name="T101" fmla="*/ 66 h 179"/>
                <a:gd name="T102" fmla="*/ 78 w 103"/>
                <a:gd name="T103" fmla="*/ 62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03" h="179">
                  <a:moveTo>
                    <a:pt x="78" y="62"/>
                  </a:moveTo>
                  <a:cubicBezTo>
                    <a:pt x="81" y="59"/>
                    <a:pt x="79" y="56"/>
                    <a:pt x="80" y="52"/>
                  </a:cubicBezTo>
                  <a:cubicBezTo>
                    <a:pt x="80" y="51"/>
                    <a:pt x="80" y="49"/>
                    <a:pt x="80" y="48"/>
                  </a:cubicBezTo>
                  <a:cubicBezTo>
                    <a:pt x="81" y="45"/>
                    <a:pt x="83" y="44"/>
                    <a:pt x="85" y="42"/>
                  </a:cubicBezTo>
                  <a:cubicBezTo>
                    <a:pt x="89" y="39"/>
                    <a:pt x="91" y="34"/>
                    <a:pt x="95" y="31"/>
                  </a:cubicBezTo>
                  <a:cubicBezTo>
                    <a:pt x="97" y="30"/>
                    <a:pt x="100" y="30"/>
                    <a:pt x="102" y="29"/>
                  </a:cubicBezTo>
                  <a:cubicBezTo>
                    <a:pt x="103" y="27"/>
                    <a:pt x="102" y="24"/>
                    <a:pt x="101" y="23"/>
                  </a:cubicBezTo>
                  <a:cubicBezTo>
                    <a:pt x="100" y="21"/>
                    <a:pt x="101" y="21"/>
                    <a:pt x="99" y="21"/>
                  </a:cubicBezTo>
                  <a:cubicBezTo>
                    <a:pt x="97" y="20"/>
                    <a:pt x="98" y="24"/>
                    <a:pt x="97" y="25"/>
                  </a:cubicBezTo>
                  <a:cubicBezTo>
                    <a:pt x="96" y="26"/>
                    <a:pt x="95" y="28"/>
                    <a:pt x="94" y="29"/>
                  </a:cubicBezTo>
                  <a:cubicBezTo>
                    <a:pt x="93" y="30"/>
                    <a:pt x="90" y="29"/>
                    <a:pt x="88" y="30"/>
                  </a:cubicBezTo>
                  <a:cubicBezTo>
                    <a:pt x="87" y="32"/>
                    <a:pt x="84" y="30"/>
                    <a:pt x="82" y="30"/>
                  </a:cubicBezTo>
                  <a:cubicBezTo>
                    <a:pt x="81" y="30"/>
                    <a:pt x="79" y="31"/>
                    <a:pt x="78" y="30"/>
                  </a:cubicBezTo>
                  <a:cubicBezTo>
                    <a:pt x="76" y="30"/>
                    <a:pt x="79" y="28"/>
                    <a:pt x="79" y="28"/>
                  </a:cubicBezTo>
                  <a:cubicBezTo>
                    <a:pt x="80" y="27"/>
                    <a:pt x="79" y="26"/>
                    <a:pt x="79" y="26"/>
                  </a:cubicBezTo>
                  <a:cubicBezTo>
                    <a:pt x="79" y="24"/>
                    <a:pt x="80" y="23"/>
                    <a:pt x="81" y="22"/>
                  </a:cubicBezTo>
                  <a:cubicBezTo>
                    <a:pt x="85" y="18"/>
                    <a:pt x="77" y="16"/>
                    <a:pt x="74" y="14"/>
                  </a:cubicBezTo>
                  <a:cubicBezTo>
                    <a:pt x="71" y="12"/>
                    <a:pt x="67" y="12"/>
                    <a:pt x="64" y="9"/>
                  </a:cubicBezTo>
                  <a:cubicBezTo>
                    <a:pt x="63" y="8"/>
                    <a:pt x="61" y="7"/>
                    <a:pt x="60" y="6"/>
                  </a:cubicBezTo>
                  <a:cubicBezTo>
                    <a:pt x="59" y="4"/>
                    <a:pt x="58" y="2"/>
                    <a:pt x="57" y="2"/>
                  </a:cubicBezTo>
                  <a:cubicBezTo>
                    <a:pt x="56" y="1"/>
                    <a:pt x="53" y="1"/>
                    <a:pt x="52" y="2"/>
                  </a:cubicBezTo>
                  <a:cubicBezTo>
                    <a:pt x="51" y="3"/>
                    <a:pt x="50" y="6"/>
                    <a:pt x="48" y="4"/>
                  </a:cubicBezTo>
                  <a:cubicBezTo>
                    <a:pt x="47" y="2"/>
                    <a:pt x="45" y="2"/>
                    <a:pt x="43" y="2"/>
                  </a:cubicBezTo>
                  <a:cubicBezTo>
                    <a:pt x="41" y="2"/>
                    <a:pt x="41" y="0"/>
                    <a:pt x="39" y="1"/>
                  </a:cubicBezTo>
                  <a:cubicBezTo>
                    <a:pt x="38" y="2"/>
                    <a:pt x="35" y="3"/>
                    <a:pt x="35" y="4"/>
                  </a:cubicBezTo>
                  <a:cubicBezTo>
                    <a:pt x="34" y="6"/>
                    <a:pt x="35" y="8"/>
                    <a:pt x="35" y="9"/>
                  </a:cubicBezTo>
                  <a:cubicBezTo>
                    <a:pt x="34" y="13"/>
                    <a:pt x="31" y="13"/>
                    <a:pt x="28" y="14"/>
                  </a:cubicBezTo>
                  <a:cubicBezTo>
                    <a:pt x="26" y="15"/>
                    <a:pt x="27" y="20"/>
                    <a:pt x="27" y="22"/>
                  </a:cubicBezTo>
                  <a:cubicBezTo>
                    <a:pt x="27" y="24"/>
                    <a:pt x="28" y="26"/>
                    <a:pt x="28" y="27"/>
                  </a:cubicBezTo>
                  <a:cubicBezTo>
                    <a:pt x="28" y="28"/>
                    <a:pt x="25" y="31"/>
                    <a:pt x="25" y="32"/>
                  </a:cubicBezTo>
                  <a:cubicBezTo>
                    <a:pt x="24" y="33"/>
                    <a:pt x="21" y="35"/>
                    <a:pt x="21" y="36"/>
                  </a:cubicBezTo>
                  <a:cubicBezTo>
                    <a:pt x="21" y="37"/>
                    <a:pt x="21" y="38"/>
                    <a:pt x="21" y="39"/>
                  </a:cubicBezTo>
                  <a:cubicBezTo>
                    <a:pt x="21" y="40"/>
                    <a:pt x="20" y="41"/>
                    <a:pt x="20" y="42"/>
                  </a:cubicBezTo>
                  <a:cubicBezTo>
                    <a:pt x="20" y="43"/>
                    <a:pt x="21" y="46"/>
                    <a:pt x="19" y="47"/>
                  </a:cubicBezTo>
                  <a:cubicBezTo>
                    <a:pt x="19" y="48"/>
                    <a:pt x="19" y="50"/>
                    <a:pt x="19" y="51"/>
                  </a:cubicBezTo>
                  <a:cubicBezTo>
                    <a:pt x="18" y="51"/>
                    <a:pt x="17" y="51"/>
                    <a:pt x="17" y="52"/>
                  </a:cubicBezTo>
                  <a:cubicBezTo>
                    <a:pt x="17" y="54"/>
                    <a:pt x="19" y="55"/>
                    <a:pt x="19" y="57"/>
                  </a:cubicBezTo>
                  <a:cubicBezTo>
                    <a:pt x="19" y="58"/>
                    <a:pt x="19" y="60"/>
                    <a:pt x="20" y="61"/>
                  </a:cubicBezTo>
                  <a:cubicBezTo>
                    <a:pt x="22" y="65"/>
                    <a:pt x="18" y="69"/>
                    <a:pt x="18" y="73"/>
                  </a:cubicBezTo>
                  <a:cubicBezTo>
                    <a:pt x="17" y="75"/>
                    <a:pt x="19" y="77"/>
                    <a:pt x="18" y="79"/>
                  </a:cubicBezTo>
                  <a:cubicBezTo>
                    <a:pt x="17" y="80"/>
                    <a:pt x="15" y="81"/>
                    <a:pt x="14" y="83"/>
                  </a:cubicBezTo>
                  <a:cubicBezTo>
                    <a:pt x="13" y="85"/>
                    <a:pt x="17" y="93"/>
                    <a:pt x="15" y="94"/>
                  </a:cubicBezTo>
                  <a:cubicBezTo>
                    <a:pt x="11" y="96"/>
                    <a:pt x="12" y="101"/>
                    <a:pt x="11" y="105"/>
                  </a:cubicBezTo>
                  <a:cubicBezTo>
                    <a:pt x="9" y="108"/>
                    <a:pt x="10" y="113"/>
                    <a:pt x="10" y="117"/>
                  </a:cubicBezTo>
                  <a:cubicBezTo>
                    <a:pt x="10" y="120"/>
                    <a:pt x="10" y="123"/>
                    <a:pt x="10" y="126"/>
                  </a:cubicBezTo>
                  <a:cubicBezTo>
                    <a:pt x="10" y="127"/>
                    <a:pt x="15" y="130"/>
                    <a:pt x="13" y="130"/>
                  </a:cubicBezTo>
                  <a:cubicBezTo>
                    <a:pt x="13" y="130"/>
                    <a:pt x="9" y="131"/>
                    <a:pt x="11" y="132"/>
                  </a:cubicBezTo>
                  <a:cubicBezTo>
                    <a:pt x="13" y="132"/>
                    <a:pt x="13" y="133"/>
                    <a:pt x="12" y="135"/>
                  </a:cubicBezTo>
                  <a:cubicBezTo>
                    <a:pt x="11" y="137"/>
                    <a:pt x="11" y="139"/>
                    <a:pt x="11" y="142"/>
                  </a:cubicBezTo>
                  <a:cubicBezTo>
                    <a:pt x="11" y="144"/>
                    <a:pt x="9" y="145"/>
                    <a:pt x="8" y="147"/>
                  </a:cubicBezTo>
                  <a:cubicBezTo>
                    <a:pt x="7" y="148"/>
                    <a:pt x="8" y="150"/>
                    <a:pt x="8" y="152"/>
                  </a:cubicBezTo>
                  <a:cubicBezTo>
                    <a:pt x="8" y="153"/>
                    <a:pt x="6" y="156"/>
                    <a:pt x="5" y="156"/>
                  </a:cubicBezTo>
                  <a:cubicBezTo>
                    <a:pt x="0" y="158"/>
                    <a:pt x="3" y="164"/>
                    <a:pt x="4" y="167"/>
                  </a:cubicBezTo>
                  <a:cubicBezTo>
                    <a:pt x="5" y="169"/>
                    <a:pt x="8" y="166"/>
                    <a:pt x="8" y="170"/>
                  </a:cubicBezTo>
                  <a:cubicBezTo>
                    <a:pt x="8" y="171"/>
                    <a:pt x="7" y="174"/>
                    <a:pt x="9" y="175"/>
                  </a:cubicBezTo>
                  <a:cubicBezTo>
                    <a:pt x="10" y="176"/>
                    <a:pt x="11" y="176"/>
                    <a:pt x="13" y="176"/>
                  </a:cubicBezTo>
                  <a:cubicBezTo>
                    <a:pt x="15" y="177"/>
                    <a:pt x="18" y="177"/>
                    <a:pt x="20" y="177"/>
                  </a:cubicBezTo>
                  <a:cubicBezTo>
                    <a:pt x="21" y="177"/>
                    <a:pt x="22" y="177"/>
                    <a:pt x="23" y="178"/>
                  </a:cubicBezTo>
                  <a:cubicBezTo>
                    <a:pt x="23" y="177"/>
                    <a:pt x="24" y="177"/>
                    <a:pt x="25" y="177"/>
                  </a:cubicBezTo>
                  <a:cubicBezTo>
                    <a:pt x="25" y="178"/>
                    <a:pt x="27" y="179"/>
                    <a:pt x="27" y="179"/>
                  </a:cubicBezTo>
                  <a:cubicBezTo>
                    <a:pt x="28" y="179"/>
                    <a:pt x="26" y="176"/>
                    <a:pt x="26" y="175"/>
                  </a:cubicBezTo>
                  <a:cubicBezTo>
                    <a:pt x="24" y="173"/>
                    <a:pt x="24" y="171"/>
                    <a:pt x="24" y="169"/>
                  </a:cubicBezTo>
                  <a:cubicBezTo>
                    <a:pt x="24" y="167"/>
                    <a:pt x="24" y="166"/>
                    <a:pt x="27" y="164"/>
                  </a:cubicBezTo>
                  <a:cubicBezTo>
                    <a:pt x="29" y="163"/>
                    <a:pt x="25" y="163"/>
                    <a:pt x="25" y="163"/>
                  </a:cubicBezTo>
                  <a:cubicBezTo>
                    <a:pt x="25" y="163"/>
                    <a:pt x="27" y="162"/>
                    <a:pt x="26" y="162"/>
                  </a:cubicBezTo>
                  <a:cubicBezTo>
                    <a:pt x="27" y="162"/>
                    <a:pt x="27" y="163"/>
                    <a:pt x="28" y="163"/>
                  </a:cubicBezTo>
                  <a:cubicBezTo>
                    <a:pt x="29" y="164"/>
                    <a:pt x="30" y="163"/>
                    <a:pt x="31" y="163"/>
                  </a:cubicBezTo>
                  <a:cubicBezTo>
                    <a:pt x="32" y="161"/>
                    <a:pt x="31" y="159"/>
                    <a:pt x="31" y="157"/>
                  </a:cubicBezTo>
                  <a:cubicBezTo>
                    <a:pt x="32" y="155"/>
                    <a:pt x="34" y="154"/>
                    <a:pt x="37" y="153"/>
                  </a:cubicBezTo>
                  <a:cubicBezTo>
                    <a:pt x="38" y="152"/>
                    <a:pt x="39" y="152"/>
                    <a:pt x="40" y="151"/>
                  </a:cubicBezTo>
                  <a:cubicBezTo>
                    <a:pt x="41" y="150"/>
                    <a:pt x="39" y="149"/>
                    <a:pt x="39" y="149"/>
                  </a:cubicBezTo>
                  <a:cubicBezTo>
                    <a:pt x="39" y="148"/>
                    <a:pt x="42" y="147"/>
                    <a:pt x="41" y="145"/>
                  </a:cubicBezTo>
                  <a:cubicBezTo>
                    <a:pt x="40" y="143"/>
                    <a:pt x="36" y="145"/>
                    <a:pt x="35" y="143"/>
                  </a:cubicBezTo>
                  <a:cubicBezTo>
                    <a:pt x="34" y="142"/>
                    <a:pt x="33" y="142"/>
                    <a:pt x="32" y="140"/>
                  </a:cubicBezTo>
                  <a:cubicBezTo>
                    <a:pt x="31" y="138"/>
                    <a:pt x="33" y="135"/>
                    <a:pt x="34" y="134"/>
                  </a:cubicBezTo>
                  <a:cubicBezTo>
                    <a:pt x="36" y="133"/>
                    <a:pt x="37" y="131"/>
                    <a:pt x="39" y="131"/>
                  </a:cubicBezTo>
                  <a:cubicBezTo>
                    <a:pt x="41" y="130"/>
                    <a:pt x="41" y="132"/>
                    <a:pt x="42" y="129"/>
                  </a:cubicBezTo>
                  <a:cubicBezTo>
                    <a:pt x="42" y="127"/>
                    <a:pt x="44" y="126"/>
                    <a:pt x="43" y="124"/>
                  </a:cubicBezTo>
                  <a:cubicBezTo>
                    <a:pt x="42" y="121"/>
                    <a:pt x="47" y="121"/>
                    <a:pt x="48" y="119"/>
                  </a:cubicBezTo>
                  <a:cubicBezTo>
                    <a:pt x="48" y="119"/>
                    <a:pt x="43" y="115"/>
                    <a:pt x="48" y="116"/>
                  </a:cubicBezTo>
                  <a:cubicBezTo>
                    <a:pt x="49" y="117"/>
                    <a:pt x="49" y="118"/>
                    <a:pt x="50" y="118"/>
                  </a:cubicBezTo>
                  <a:cubicBezTo>
                    <a:pt x="52" y="118"/>
                    <a:pt x="52" y="115"/>
                    <a:pt x="51" y="114"/>
                  </a:cubicBezTo>
                  <a:cubicBezTo>
                    <a:pt x="51" y="113"/>
                    <a:pt x="49" y="115"/>
                    <a:pt x="49" y="115"/>
                  </a:cubicBezTo>
                  <a:cubicBezTo>
                    <a:pt x="47" y="115"/>
                    <a:pt x="45" y="114"/>
                    <a:pt x="45" y="113"/>
                  </a:cubicBezTo>
                  <a:cubicBezTo>
                    <a:pt x="45" y="112"/>
                    <a:pt x="43" y="105"/>
                    <a:pt x="45" y="105"/>
                  </a:cubicBezTo>
                  <a:cubicBezTo>
                    <a:pt x="48" y="106"/>
                    <a:pt x="50" y="108"/>
                    <a:pt x="54" y="108"/>
                  </a:cubicBezTo>
                  <a:cubicBezTo>
                    <a:pt x="55" y="108"/>
                    <a:pt x="56" y="107"/>
                    <a:pt x="57" y="107"/>
                  </a:cubicBezTo>
                  <a:cubicBezTo>
                    <a:pt x="59" y="105"/>
                    <a:pt x="57" y="104"/>
                    <a:pt x="58" y="102"/>
                  </a:cubicBezTo>
                  <a:cubicBezTo>
                    <a:pt x="58" y="101"/>
                    <a:pt x="59" y="100"/>
                    <a:pt x="59" y="100"/>
                  </a:cubicBezTo>
                  <a:cubicBezTo>
                    <a:pt x="60" y="98"/>
                    <a:pt x="59" y="98"/>
                    <a:pt x="59" y="97"/>
                  </a:cubicBezTo>
                  <a:cubicBezTo>
                    <a:pt x="58" y="96"/>
                    <a:pt x="58" y="94"/>
                    <a:pt x="59" y="94"/>
                  </a:cubicBezTo>
                  <a:cubicBezTo>
                    <a:pt x="61" y="94"/>
                    <a:pt x="60" y="96"/>
                    <a:pt x="60" y="96"/>
                  </a:cubicBezTo>
                  <a:cubicBezTo>
                    <a:pt x="59" y="95"/>
                    <a:pt x="65" y="95"/>
                    <a:pt x="65" y="95"/>
                  </a:cubicBezTo>
                  <a:cubicBezTo>
                    <a:pt x="69" y="95"/>
                    <a:pt x="72" y="93"/>
                    <a:pt x="76" y="93"/>
                  </a:cubicBezTo>
                  <a:cubicBezTo>
                    <a:pt x="77" y="92"/>
                    <a:pt x="80" y="91"/>
                    <a:pt x="82" y="90"/>
                  </a:cubicBezTo>
                  <a:cubicBezTo>
                    <a:pt x="83" y="89"/>
                    <a:pt x="83" y="88"/>
                    <a:pt x="84" y="87"/>
                  </a:cubicBezTo>
                  <a:cubicBezTo>
                    <a:pt x="85" y="86"/>
                    <a:pt x="86" y="85"/>
                    <a:pt x="87" y="83"/>
                  </a:cubicBezTo>
                  <a:cubicBezTo>
                    <a:pt x="87" y="80"/>
                    <a:pt x="85" y="80"/>
                    <a:pt x="83" y="78"/>
                  </a:cubicBezTo>
                  <a:cubicBezTo>
                    <a:pt x="82" y="76"/>
                    <a:pt x="85" y="75"/>
                    <a:pt x="83" y="73"/>
                  </a:cubicBezTo>
                  <a:cubicBezTo>
                    <a:pt x="82" y="72"/>
                    <a:pt x="78" y="71"/>
                    <a:pt x="78" y="69"/>
                  </a:cubicBezTo>
                  <a:cubicBezTo>
                    <a:pt x="78" y="69"/>
                    <a:pt x="78" y="68"/>
                    <a:pt x="79" y="68"/>
                  </a:cubicBezTo>
                  <a:cubicBezTo>
                    <a:pt x="79" y="67"/>
                    <a:pt x="78" y="67"/>
                    <a:pt x="78" y="66"/>
                  </a:cubicBezTo>
                  <a:cubicBezTo>
                    <a:pt x="78" y="65"/>
                    <a:pt x="77" y="63"/>
                    <a:pt x="78" y="62"/>
                  </a:cubicBezTo>
                  <a:cubicBezTo>
                    <a:pt x="79" y="61"/>
                    <a:pt x="77" y="63"/>
                    <a:pt x="78" y="6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38" name="Freeform 631"/>
            <p:cNvSpPr>
              <a:spLocks/>
            </p:cNvSpPr>
            <p:nvPr/>
          </p:nvSpPr>
          <p:spPr bwMode="auto">
            <a:xfrm>
              <a:off x="7616986" y="8312480"/>
              <a:ext cx="203653" cy="227283"/>
            </a:xfrm>
            <a:custGeom>
              <a:avLst/>
              <a:gdLst>
                <a:gd name="T0" fmla="*/ 15 w 22"/>
                <a:gd name="T1" fmla="*/ 23 h 24"/>
                <a:gd name="T2" fmla="*/ 19 w 22"/>
                <a:gd name="T3" fmla="*/ 24 h 24"/>
                <a:gd name="T4" fmla="*/ 19 w 22"/>
                <a:gd name="T5" fmla="*/ 17 h 24"/>
                <a:gd name="T6" fmla="*/ 20 w 22"/>
                <a:gd name="T7" fmla="*/ 10 h 24"/>
                <a:gd name="T8" fmla="*/ 21 w 22"/>
                <a:gd name="T9" fmla="*/ 7 h 24"/>
                <a:gd name="T10" fmla="*/ 22 w 22"/>
                <a:gd name="T11" fmla="*/ 3 h 24"/>
                <a:gd name="T12" fmla="*/ 17 w 22"/>
                <a:gd name="T13" fmla="*/ 4 h 24"/>
                <a:gd name="T14" fmla="*/ 12 w 22"/>
                <a:gd name="T15" fmla="*/ 5 h 24"/>
                <a:gd name="T16" fmla="*/ 9 w 22"/>
                <a:gd name="T17" fmla="*/ 8 h 24"/>
                <a:gd name="T18" fmla="*/ 4 w 22"/>
                <a:gd name="T19" fmla="*/ 9 h 24"/>
                <a:gd name="T20" fmla="*/ 3 w 22"/>
                <a:gd name="T21" fmla="*/ 12 h 24"/>
                <a:gd name="T22" fmla="*/ 0 w 22"/>
                <a:gd name="T23" fmla="*/ 13 h 24"/>
                <a:gd name="T24" fmla="*/ 6 w 22"/>
                <a:gd name="T25" fmla="*/ 19 h 24"/>
                <a:gd name="T26" fmla="*/ 11 w 22"/>
                <a:gd name="T27" fmla="*/ 22 h 24"/>
                <a:gd name="T28" fmla="*/ 15 w 22"/>
                <a:gd name="T29" fmla="*/ 23 h 24"/>
                <a:gd name="T30" fmla="*/ 15 w 22"/>
                <a:gd name="T31" fmla="*/ 2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24">
                  <a:moveTo>
                    <a:pt x="15" y="23"/>
                  </a:moveTo>
                  <a:cubicBezTo>
                    <a:pt x="16" y="24"/>
                    <a:pt x="17" y="24"/>
                    <a:pt x="19" y="24"/>
                  </a:cubicBezTo>
                  <a:cubicBezTo>
                    <a:pt x="17" y="21"/>
                    <a:pt x="19" y="20"/>
                    <a:pt x="19" y="17"/>
                  </a:cubicBezTo>
                  <a:cubicBezTo>
                    <a:pt x="19" y="15"/>
                    <a:pt x="20" y="12"/>
                    <a:pt x="20" y="10"/>
                  </a:cubicBezTo>
                  <a:cubicBezTo>
                    <a:pt x="20" y="9"/>
                    <a:pt x="21" y="8"/>
                    <a:pt x="21" y="7"/>
                  </a:cubicBezTo>
                  <a:cubicBezTo>
                    <a:pt x="22" y="6"/>
                    <a:pt x="21" y="5"/>
                    <a:pt x="22" y="3"/>
                  </a:cubicBezTo>
                  <a:cubicBezTo>
                    <a:pt x="22" y="0"/>
                    <a:pt x="18" y="4"/>
                    <a:pt x="17" y="4"/>
                  </a:cubicBezTo>
                  <a:cubicBezTo>
                    <a:pt x="15" y="4"/>
                    <a:pt x="14" y="3"/>
                    <a:pt x="12" y="5"/>
                  </a:cubicBezTo>
                  <a:cubicBezTo>
                    <a:pt x="12" y="5"/>
                    <a:pt x="10" y="9"/>
                    <a:pt x="9" y="8"/>
                  </a:cubicBezTo>
                  <a:cubicBezTo>
                    <a:pt x="7" y="8"/>
                    <a:pt x="6" y="8"/>
                    <a:pt x="4" y="9"/>
                  </a:cubicBezTo>
                  <a:cubicBezTo>
                    <a:pt x="4" y="10"/>
                    <a:pt x="4" y="12"/>
                    <a:pt x="3" y="12"/>
                  </a:cubicBezTo>
                  <a:cubicBezTo>
                    <a:pt x="3" y="13"/>
                    <a:pt x="1" y="13"/>
                    <a:pt x="0" y="13"/>
                  </a:cubicBezTo>
                  <a:cubicBezTo>
                    <a:pt x="2" y="15"/>
                    <a:pt x="4" y="18"/>
                    <a:pt x="6" y="19"/>
                  </a:cubicBezTo>
                  <a:cubicBezTo>
                    <a:pt x="7" y="21"/>
                    <a:pt x="9" y="22"/>
                    <a:pt x="11" y="22"/>
                  </a:cubicBezTo>
                  <a:cubicBezTo>
                    <a:pt x="12" y="22"/>
                    <a:pt x="14" y="22"/>
                    <a:pt x="15" y="23"/>
                  </a:cubicBezTo>
                  <a:cubicBezTo>
                    <a:pt x="16" y="23"/>
                    <a:pt x="15" y="22"/>
                    <a:pt x="15" y="23"/>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39" name="Freeform 632"/>
            <p:cNvSpPr>
              <a:spLocks/>
            </p:cNvSpPr>
            <p:nvPr/>
          </p:nvSpPr>
          <p:spPr bwMode="auto">
            <a:xfrm>
              <a:off x="7680443" y="8520577"/>
              <a:ext cx="159381" cy="140207"/>
            </a:xfrm>
            <a:custGeom>
              <a:avLst/>
              <a:gdLst>
                <a:gd name="T0" fmla="*/ 16 w 17"/>
                <a:gd name="T1" fmla="*/ 10 h 15"/>
                <a:gd name="T2" fmla="*/ 17 w 17"/>
                <a:gd name="T3" fmla="*/ 8 h 15"/>
                <a:gd name="T4" fmla="*/ 15 w 17"/>
                <a:gd name="T5" fmla="*/ 6 h 15"/>
                <a:gd name="T6" fmla="*/ 12 w 17"/>
                <a:gd name="T7" fmla="*/ 2 h 15"/>
                <a:gd name="T8" fmla="*/ 8 w 17"/>
                <a:gd name="T9" fmla="*/ 1 h 15"/>
                <a:gd name="T10" fmla="*/ 3 w 17"/>
                <a:gd name="T11" fmla="*/ 0 h 15"/>
                <a:gd name="T12" fmla="*/ 3 w 17"/>
                <a:gd name="T13" fmla="*/ 6 h 15"/>
                <a:gd name="T14" fmla="*/ 6 w 17"/>
                <a:gd name="T15" fmla="*/ 7 h 15"/>
                <a:gd name="T16" fmla="*/ 4 w 17"/>
                <a:gd name="T17" fmla="*/ 5 h 15"/>
                <a:gd name="T18" fmla="*/ 7 w 17"/>
                <a:gd name="T19" fmla="*/ 7 h 15"/>
                <a:gd name="T20" fmla="*/ 11 w 17"/>
                <a:gd name="T21" fmla="*/ 10 h 15"/>
                <a:gd name="T22" fmla="*/ 14 w 17"/>
                <a:gd name="T23" fmla="*/ 14 h 15"/>
                <a:gd name="T24" fmla="*/ 16 w 17"/>
                <a:gd name="T25" fmla="*/ 10 h 15"/>
                <a:gd name="T26" fmla="*/ 16 w 17"/>
                <a:gd name="T27" fmla="*/ 1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 h="15">
                  <a:moveTo>
                    <a:pt x="16" y="10"/>
                  </a:moveTo>
                  <a:cubicBezTo>
                    <a:pt x="16" y="9"/>
                    <a:pt x="16" y="8"/>
                    <a:pt x="17" y="8"/>
                  </a:cubicBezTo>
                  <a:cubicBezTo>
                    <a:pt x="16" y="7"/>
                    <a:pt x="16" y="6"/>
                    <a:pt x="15" y="6"/>
                  </a:cubicBezTo>
                  <a:cubicBezTo>
                    <a:pt x="14" y="5"/>
                    <a:pt x="13" y="2"/>
                    <a:pt x="12" y="2"/>
                  </a:cubicBezTo>
                  <a:cubicBezTo>
                    <a:pt x="10" y="2"/>
                    <a:pt x="9" y="2"/>
                    <a:pt x="8" y="1"/>
                  </a:cubicBezTo>
                  <a:cubicBezTo>
                    <a:pt x="7" y="0"/>
                    <a:pt x="4" y="0"/>
                    <a:pt x="3" y="0"/>
                  </a:cubicBezTo>
                  <a:cubicBezTo>
                    <a:pt x="4" y="1"/>
                    <a:pt x="0" y="6"/>
                    <a:pt x="3" y="6"/>
                  </a:cubicBezTo>
                  <a:cubicBezTo>
                    <a:pt x="4" y="6"/>
                    <a:pt x="4" y="8"/>
                    <a:pt x="6" y="7"/>
                  </a:cubicBezTo>
                  <a:cubicBezTo>
                    <a:pt x="7" y="6"/>
                    <a:pt x="4" y="5"/>
                    <a:pt x="4" y="5"/>
                  </a:cubicBezTo>
                  <a:cubicBezTo>
                    <a:pt x="5" y="5"/>
                    <a:pt x="7" y="6"/>
                    <a:pt x="7" y="7"/>
                  </a:cubicBezTo>
                  <a:cubicBezTo>
                    <a:pt x="8" y="9"/>
                    <a:pt x="10" y="8"/>
                    <a:pt x="11" y="10"/>
                  </a:cubicBezTo>
                  <a:cubicBezTo>
                    <a:pt x="12" y="11"/>
                    <a:pt x="12" y="13"/>
                    <a:pt x="14" y="14"/>
                  </a:cubicBezTo>
                  <a:cubicBezTo>
                    <a:pt x="17" y="15"/>
                    <a:pt x="17" y="12"/>
                    <a:pt x="16" y="10"/>
                  </a:cubicBezTo>
                  <a:cubicBezTo>
                    <a:pt x="16" y="9"/>
                    <a:pt x="16" y="11"/>
                    <a:pt x="16" y="1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40" name="Freeform 633"/>
            <p:cNvSpPr>
              <a:spLocks/>
            </p:cNvSpPr>
            <p:nvPr/>
          </p:nvSpPr>
          <p:spPr bwMode="auto">
            <a:xfrm>
              <a:off x="7503353" y="8361184"/>
              <a:ext cx="104778" cy="82649"/>
            </a:xfrm>
            <a:custGeom>
              <a:avLst/>
              <a:gdLst>
                <a:gd name="T0" fmla="*/ 4 w 11"/>
                <a:gd name="T1" fmla="*/ 1 h 9"/>
                <a:gd name="T2" fmla="*/ 4 w 11"/>
                <a:gd name="T3" fmla="*/ 0 h 9"/>
                <a:gd name="T4" fmla="*/ 0 w 11"/>
                <a:gd name="T5" fmla="*/ 4 h 9"/>
                <a:gd name="T6" fmla="*/ 11 w 11"/>
                <a:gd name="T7" fmla="*/ 5 h 9"/>
                <a:gd name="T8" fmla="*/ 4 w 11"/>
                <a:gd name="T9" fmla="*/ 1 h 9"/>
              </a:gdLst>
              <a:ahLst/>
              <a:cxnLst>
                <a:cxn ang="0">
                  <a:pos x="T0" y="T1"/>
                </a:cxn>
                <a:cxn ang="0">
                  <a:pos x="T2" y="T3"/>
                </a:cxn>
                <a:cxn ang="0">
                  <a:pos x="T4" y="T5"/>
                </a:cxn>
                <a:cxn ang="0">
                  <a:pos x="T6" y="T7"/>
                </a:cxn>
                <a:cxn ang="0">
                  <a:pos x="T8" y="T9"/>
                </a:cxn>
              </a:cxnLst>
              <a:rect l="0" t="0" r="r" b="b"/>
              <a:pathLst>
                <a:path w="11" h="9">
                  <a:moveTo>
                    <a:pt x="4" y="1"/>
                  </a:moveTo>
                  <a:cubicBezTo>
                    <a:pt x="4" y="0"/>
                    <a:pt x="4" y="0"/>
                    <a:pt x="4" y="0"/>
                  </a:cubicBezTo>
                  <a:cubicBezTo>
                    <a:pt x="3" y="1"/>
                    <a:pt x="1" y="3"/>
                    <a:pt x="0" y="4"/>
                  </a:cubicBezTo>
                  <a:cubicBezTo>
                    <a:pt x="2" y="5"/>
                    <a:pt x="11" y="9"/>
                    <a:pt x="11" y="5"/>
                  </a:cubicBezTo>
                  <a:cubicBezTo>
                    <a:pt x="11" y="2"/>
                    <a:pt x="6" y="3"/>
                    <a:pt x="4"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41" name="Freeform 634"/>
            <p:cNvSpPr>
              <a:spLocks/>
            </p:cNvSpPr>
            <p:nvPr/>
          </p:nvSpPr>
          <p:spPr bwMode="auto">
            <a:xfrm>
              <a:off x="7391197" y="8191458"/>
              <a:ext cx="187420" cy="216953"/>
            </a:xfrm>
            <a:custGeom>
              <a:avLst/>
              <a:gdLst>
                <a:gd name="T0" fmla="*/ 16 w 20"/>
                <a:gd name="T1" fmla="*/ 16 h 23"/>
                <a:gd name="T2" fmla="*/ 20 w 20"/>
                <a:gd name="T3" fmla="*/ 12 h 23"/>
                <a:gd name="T4" fmla="*/ 16 w 20"/>
                <a:gd name="T5" fmla="*/ 8 h 23"/>
                <a:gd name="T6" fmla="*/ 16 w 20"/>
                <a:gd name="T7" fmla="*/ 1 h 23"/>
                <a:gd name="T8" fmla="*/ 8 w 20"/>
                <a:gd name="T9" fmla="*/ 1 h 23"/>
                <a:gd name="T10" fmla="*/ 7 w 20"/>
                <a:gd name="T11" fmla="*/ 6 h 23"/>
                <a:gd name="T12" fmla="*/ 8 w 20"/>
                <a:gd name="T13" fmla="*/ 10 h 23"/>
                <a:gd name="T14" fmla="*/ 4 w 20"/>
                <a:gd name="T15" fmla="*/ 10 h 23"/>
                <a:gd name="T16" fmla="*/ 2 w 20"/>
                <a:gd name="T17" fmla="*/ 15 h 23"/>
                <a:gd name="T18" fmla="*/ 12 w 20"/>
                <a:gd name="T19" fmla="*/ 21 h 23"/>
                <a:gd name="T20" fmla="*/ 16 w 20"/>
                <a:gd name="T21" fmla="*/ 16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 h="23">
                  <a:moveTo>
                    <a:pt x="16" y="16"/>
                  </a:moveTo>
                  <a:cubicBezTo>
                    <a:pt x="16" y="14"/>
                    <a:pt x="19" y="13"/>
                    <a:pt x="20" y="12"/>
                  </a:cubicBezTo>
                  <a:cubicBezTo>
                    <a:pt x="17" y="11"/>
                    <a:pt x="16" y="11"/>
                    <a:pt x="16" y="8"/>
                  </a:cubicBezTo>
                  <a:cubicBezTo>
                    <a:pt x="16" y="7"/>
                    <a:pt x="17" y="2"/>
                    <a:pt x="16" y="1"/>
                  </a:cubicBezTo>
                  <a:cubicBezTo>
                    <a:pt x="15" y="0"/>
                    <a:pt x="10" y="1"/>
                    <a:pt x="8" y="1"/>
                  </a:cubicBezTo>
                  <a:cubicBezTo>
                    <a:pt x="6" y="1"/>
                    <a:pt x="6" y="4"/>
                    <a:pt x="7" y="6"/>
                  </a:cubicBezTo>
                  <a:cubicBezTo>
                    <a:pt x="8" y="7"/>
                    <a:pt x="12" y="10"/>
                    <a:pt x="8" y="10"/>
                  </a:cubicBezTo>
                  <a:cubicBezTo>
                    <a:pt x="7" y="10"/>
                    <a:pt x="5" y="10"/>
                    <a:pt x="4" y="10"/>
                  </a:cubicBezTo>
                  <a:cubicBezTo>
                    <a:pt x="2" y="10"/>
                    <a:pt x="2" y="14"/>
                    <a:pt x="2" y="15"/>
                  </a:cubicBezTo>
                  <a:cubicBezTo>
                    <a:pt x="0" y="21"/>
                    <a:pt x="8" y="20"/>
                    <a:pt x="12" y="21"/>
                  </a:cubicBezTo>
                  <a:cubicBezTo>
                    <a:pt x="13" y="23"/>
                    <a:pt x="16" y="17"/>
                    <a:pt x="16" y="16"/>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42" name="Freeform 635"/>
            <p:cNvSpPr>
              <a:spLocks/>
            </p:cNvSpPr>
            <p:nvPr/>
          </p:nvSpPr>
          <p:spPr bwMode="auto">
            <a:xfrm>
              <a:off x="6254871" y="7453525"/>
              <a:ext cx="1397533" cy="897327"/>
            </a:xfrm>
            <a:custGeom>
              <a:avLst/>
              <a:gdLst>
                <a:gd name="T0" fmla="*/ 132 w 150"/>
                <a:gd name="T1" fmla="*/ 88 h 96"/>
                <a:gd name="T2" fmla="*/ 130 w 150"/>
                <a:gd name="T3" fmla="*/ 80 h 96"/>
                <a:gd name="T4" fmla="*/ 144 w 150"/>
                <a:gd name="T5" fmla="*/ 78 h 96"/>
                <a:gd name="T6" fmla="*/ 146 w 150"/>
                <a:gd name="T7" fmla="*/ 68 h 96"/>
                <a:gd name="T8" fmla="*/ 146 w 150"/>
                <a:gd name="T9" fmla="*/ 61 h 96"/>
                <a:gd name="T10" fmla="*/ 132 w 150"/>
                <a:gd name="T11" fmla="*/ 64 h 96"/>
                <a:gd name="T12" fmla="*/ 126 w 150"/>
                <a:gd name="T13" fmla="*/ 76 h 96"/>
                <a:gd name="T14" fmla="*/ 110 w 150"/>
                <a:gd name="T15" fmla="*/ 76 h 96"/>
                <a:gd name="T16" fmla="*/ 102 w 150"/>
                <a:gd name="T17" fmla="*/ 69 h 96"/>
                <a:gd name="T18" fmla="*/ 96 w 150"/>
                <a:gd name="T19" fmla="*/ 51 h 96"/>
                <a:gd name="T20" fmla="*/ 98 w 150"/>
                <a:gd name="T21" fmla="*/ 38 h 96"/>
                <a:gd name="T22" fmla="*/ 90 w 150"/>
                <a:gd name="T23" fmla="*/ 35 h 96"/>
                <a:gd name="T24" fmla="*/ 82 w 150"/>
                <a:gd name="T25" fmla="*/ 24 h 96"/>
                <a:gd name="T26" fmla="*/ 75 w 150"/>
                <a:gd name="T27" fmla="*/ 17 h 96"/>
                <a:gd name="T28" fmla="*/ 68 w 150"/>
                <a:gd name="T29" fmla="*/ 20 h 96"/>
                <a:gd name="T30" fmla="*/ 59 w 150"/>
                <a:gd name="T31" fmla="*/ 10 h 96"/>
                <a:gd name="T32" fmla="*/ 45 w 150"/>
                <a:gd name="T33" fmla="*/ 6 h 96"/>
                <a:gd name="T34" fmla="*/ 29 w 150"/>
                <a:gd name="T35" fmla="*/ 8 h 96"/>
                <a:gd name="T36" fmla="*/ 13 w 150"/>
                <a:gd name="T37" fmla="*/ 1 h 96"/>
                <a:gd name="T38" fmla="*/ 7 w 150"/>
                <a:gd name="T39" fmla="*/ 16 h 96"/>
                <a:gd name="T40" fmla="*/ 15 w 150"/>
                <a:gd name="T41" fmla="*/ 28 h 96"/>
                <a:gd name="T42" fmla="*/ 15 w 150"/>
                <a:gd name="T43" fmla="*/ 32 h 96"/>
                <a:gd name="T44" fmla="*/ 25 w 150"/>
                <a:gd name="T45" fmla="*/ 38 h 96"/>
                <a:gd name="T46" fmla="*/ 26 w 150"/>
                <a:gd name="T47" fmla="*/ 44 h 96"/>
                <a:gd name="T48" fmla="*/ 36 w 150"/>
                <a:gd name="T49" fmla="*/ 53 h 96"/>
                <a:gd name="T50" fmla="*/ 36 w 150"/>
                <a:gd name="T51" fmla="*/ 47 h 96"/>
                <a:gd name="T52" fmla="*/ 32 w 150"/>
                <a:gd name="T53" fmla="*/ 42 h 96"/>
                <a:gd name="T54" fmla="*/ 26 w 150"/>
                <a:gd name="T55" fmla="*/ 32 h 96"/>
                <a:gd name="T56" fmla="*/ 20 w 150"/>
                <a:gd name="T57" fmla="*/ 23 h 96"/>
                <a:gd name="T58" fmla="*/ 13 w 150"/>
                <a:gd name="T59" fmla="*/ 16 h 96"/>
                <a:gd name="T60" fmla="*/ 11 w 150"/>
                <a:gd name="T61" fmla="*/ 5 h 96"/>
                <a:gd name="T62" fmla="*/ 15 w 150"/>
                <a:gd name="T63" fmla="*/ 7 h 96"/>
                <a:gd name="T64" fmla="*/ 20 w 150"/>
                <a:gd name="T65" fmla="*/ 9 h 96"/>
                <a:gd name="T66" fmla="*/ 23 w 150"/>
                <a:gd name="T67" fmla="*/ 19 h 96"/>
                <a:gd name="T68" fmla="*/ 23 w 150"/>
                <a:gd name="T69" fmla="*/ 20 h 96"/>
                <a:gd name="T70" fmla="*/ 32 w 150"/>
                <a:gd name="T71" fmla="*/ 27 h 96"/>
                <a:gd name="T72" fmla="*/ 36 w 150"/>
                <a:gd name="T73" fmla="*/ 33 h 96"/>
                <a:gd name="T74" fmla="*/ 38 w 150"/>
                <a:gd name="T75" fmla="*/ 38 h 96"/>
                <a:gd name="T76" fmla="*/ 46 w 150"/>
                <a:gd name="T77" fmla="*/ 45 h 96"/>
                <a:gd name="T78" fmla="*/ 54 w 150"/>
                <a:gd name="T79" fmla="*/ 53 h 96"/>
                <a:gd name="T80" fmla="*/ 56 w 150"/>
                <a:gd name="T81" fmla="*/ 59 h 96"/>
                <a:gd name="T82" fmla="*/ 58 w 150"/>
                <a:gd name="T83" fmla="*/ 65 h 96"/>
                <a:gd name="T84" fmla="*/ 60 w 150"/>
                <a:gd name="T85" fmla="*/ 72 h 96"/>
                <a:gd name="T86" fmla="*/ 68 w 150"/>
                <a:gd name="T87" fmla="*/ 77 h 96"/>
                <a:gd name="T88" fmla="*/ 89 w 150"/>
                <a:gd name="T89" fmla="*/ 86 h 96"/>
                <a:gd name="T90" fmla="*/ 113 w 150"/>
                <a:gd name="T91" fmla="*/ 88 h 96"/>
                <a:gd name="T92" fmla="*/ 126 w 150"/>
                <a:gd name="T93" fmla="*/ 8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50" h="96">
                  <a:moveTo>
                    <a:pt x="126" y="89"/>
                  </a:moveTo>
                  <a:cubicBezTo>
                    <a:pt x="127" y="89"/>
                    <a:pt x="134" y="90"/>
                    <a:pt x="132" y="88"/>
                  </a:cubicBezTo>
                  <a:cubicBezTo>
                    <a:pt x="131" y="86"/>
                    <a:pt x="129" y="85"/>
                    <a:pt x="128" y="83"/>
                  </a:cubicBezTo>
                  <a:cubicBezTo>
                    <a:pt x="128" y="83"/>
                    <a:pt x="129" y="80"/>
                    <a:pt x="130" y="80"/>
                  </a:cubicBezTo>
                  <a:cubicBezTo>
                    <a:pt x="131" y="79"/>
                    <a:pt x="136" y="80"/>
                    <a:pt x="138" y="80"/>
                  </a:cubicBezTo>
                  <a:cubicBezTo>
                    <a:pt x="141" y="80"/>
                    <a:pt x="140" y="75"/>
                    <a:pt x="144" y="78"/>
                  </a:cubicBezTo>
                  <a:cubicBezTo>
                    <a:pt x="145" y="76"/>
                    <a:pt x="146" y="75"/>
                    <a:pt x="146" y="73"/>
                  </a:cubicBezTo>
                  <a:cubicBezTo>
                    <a:pt x="146" y="71"/>
                    <a:pt x="145" y="69"/>
                    <a:pt x="146" y="68"/>
                  </a:cubicBezTo>
                  <a:cubicBezTo>
                    <a:pt x="147" y="66"/>
                    <a:pt x="150" y="64"/>
                    <a:pt x="150" y="63"/>
                  </a:cubicBezTo>
                  <a:cubicBezTo>
                    <a:pt x="149" y="61"/>
                    <a:pt x="148" y="61"/>
                    <a:pt x="146" y="61"/>
                  </a:cubicBezTo>
                  <a:cubicBezTo>
                    <a:pt x="143" y="61"/>
                    <a:pt x="139" y="61"/>
                    <a:pt x="136" y="62"/>
                  </a:cubicBezTo>
                  <a:cubicBezTo>
                    <a:pt x="134" y="62"/>
                    <a:pt x="133" y="63"/>
                    <a:pt x="132" y="64"/>
                  </a:cubicBezTo>
                  <a:cubicBezTo>
                    <a:pt x="131" y="66"/>
                    <a:pt x="132" y="68"/>
                    <a:pt x="131" y="70"/>
                  </a:cubicBezTo>
                  <a:cubicBezTo>
                    <a:pt x="131" y="71"/>
                    <a:pt x="126" y="76"/>
                    <a:pt x="126" y="76"/>
                  </a:cubicBezTo>
                  <a:cubicBezTo>
                    <a:pt x="122" y="75"/>
                    <a:pt x="118" y="76"/>
                    <a:pt x="114" y="78"/>
                  </a:cubicBezTo>
                  <a:cubicBezTo>
                    <a:pt x="112" y="78"/>
                    <a:pt x="111" y="77"/>
                    <a:pt x="110" y="76"/>
                  </a:cubicBezTo>
                  <a:cubicBezTo>
                    <a:pt x="109" y="75"/>
                    <a:pt x="107" y="75"/>
                    <a:pt x="105" y="74"/>
                  </a:cubicBezTo>
                  <a:cubicBezTo>
                    <a:pt x="103" y="74"/>
                    <a:pt x="103" y="71"/>
                    <a:pt x="102" y="69"/>
                  </a:cubicBezTo>
                  <a:cubicBezTo>
                    <a:pt x="101" y="67"/>
                    <a:pt x="99" y="66"/>
                    <a:pt x="98" y="64"/>
                  </a:cubicBezTo>
                  <a:cubicBezTo>
                    <a:pt x="97" y="60"/>
                    <a:pt x="95" y="55"/>
                    <a:pt x="96" y="51"/>
                  </a:cubicBezTo>
                  <a:cubicBezTo>
                    <a:pt x="96" y="48"/>
                    <a:pt x="95" y="44"/>
                    <a:pt x="97" y="41"/>
                  </a:cubicBezTo>
                  <a:cubicBezTo>
                    <a:pt x="98" y="40"/>
                    <a:pt x="98" y="39"/>
                    <a:pt x="98" y="38"/>
                  </a:cubicBezTo>
                  <a:cubicBezTo>
                    <a:pt x="99" y="36"/>
                    <a:pt x="97" y="37"/>
                    <a:pt x="96" y="36"/>
                  </a:cubicBezTo>
                  <a:cubicBezTo>
                    <a:pt x="94" y="36"/>
                    <a:pt x="92" y="35"/>
                    <a:pt x="90" y="35"/>
                  </a:cubicBezTo>
                  <a:cubicBezTo>
                    <a:pt x="89" y="34"/>
                    <a:pt x="87" y="32"/>
                    <a:pt x="87" y="30"/>
                  </a:cubicBezTo>
                  <a:cubicBezTo>
                    <a:pt x="87" y="27"/>
                    <a:pt x="84" y="26"/>
                    <a:pt x="82" y="24"/>
                  </a:cubicBezTo>
                  <a:cubicBezTo>
                    <a:pt x="81" y="22"/>
                    <a:pt x="81" y="20"/>
                    <a:pt x="80" y="18"/>
                  </a:cubicBezTo>
                  <a:cubicBezTo>
                    <a:pt x="79" y="17"/>
                    <a:pt x="77" y="17"/>
                    <a:pt x="75" y="17"/>
                  </a:cubicBezTo>
                  <a:cubicBezTo>
                    <a:pt x="74" y="16"/>
                    <a:pt x="72" y="16"/>
                    <a:pt x="71" y="17"/>
                  </a:cubicBezTo>
                  <a:cubicBezTo>
                    <a:pt x="71" y="18"/>
                    <a:pt x="70" y="20"/>
                    <a:pt x="68" y="20"/>
                  </a:cubicBezTo>
                  <a:cubicBezTo>
                    <a:pt x="66" y="20"/>
                    <a:pt x="63" y="18"/>
                    <a:pt x="62" y="16"/>
                  </a:cubicBezTo>
                  <a:cubicBezTo>
                    <a:pt x="61" y="13"/>
                    <a:pt x="61" y="12"/>
                    <a:pt x="59" y="10"/>
                  </a:cubicBezTo>
                  <a:cubicBezTo>
                    <a:pt x="57" y="9"/>
                    <a:pt x="54" y="6"/>
                    <a:pt x="52" y="6"/>
                  </a:cubicBezTo>
                  <a:cubicBezTo>
                    <a:pt x="51" y="5"/>
                    <a:pt x="45" y="5"/>
                    <a:pt x="45" y="6"/>
                  </a:cubicBezTo>
                  <a:cubicBezTo>
                    <a:pt x="43" y="9"/>
                    <a:pt x="42" y="8"/>
                    <a:pt x="39" y="8"/>
                  </a:cubicBezTo>
                  <a:cubicBezTo>
                    <a:pt x="35" y="8"/>
                    <a:pt x="32" y="8"/>
                    <a:pt x="29" y="8"/>
                  </a:cubicBezTo>
                  <a:cubicBezTo>
                    <a:pt x="28" y="8"/>
                    <a:pt x="25" y="6"/>
                    <a:pt x="23" y="5"/>
                  </a:cubicBezTo>
                  <a:cubicBezTo>
                    <a:pt x="20" y="4"/>
                    <a:pt x="17" y="3"/>
                    <a:pt x="13" y="1"/>
                  </a:cubicBezTo>
                  <a:cubicBezTo>
                    <a:pt x="9" y="0"/>
                    <a:pt x="4" y="1"/>
                    <a:pt x="0" y="2"/>
                  </a:cubicBezTo>
                  <a:cubicBezTo>
                    <a:pt x="1" y="7"/>
                    <a:pt x="5" y="11"/>
                    <a:pt x="7" y="16"/>
                  </a:cubicBezTo>
                  <a:cubicBezTo>
                    <a:pt x="8" y="18"/>
                    <a:pt x="11" y="20"/>
                    <a:pt x="13" y="21"/>
                  </a:cubicBezTo>
                  <a:cubicBezTo>
                    <a:pt x="14" y="23"/>
                    <a:pt x="16" y="26"/>
                    <a:pt x="15" y="28"/>
                  </a:cubicBezTo>
                  <a:cubicBezTo>
                    <a:pt x="15" y="28"/>
                    <a:pt x="8" y="26"/>
                    <a:pt x="12" y="29"/>
                  </a:cubicBezTo>
                  <a:cubicBezTo>
                    <a:pt x="13" y="30"/>
                    <a:pt x="14" y="31"/>
                    <a:pt x="15" y="32"/>
                  </a:cubicBezTo>
                  <a:cubicBezTo>
                    <a:pt x="17" y="32"/>
                    <a:pt x="18" y="32"/>
                    <a:pt x="19" y="33"/>
                  </a:cubicBezTo>
                  <a:cubicBezTo>
                    <a:pt x="21" y="34"/>
                    <a:pt x="23" y="36"/>
                    <a:pt x="25" y="38"/>
                  </a:cubicBezTo>
                  <a:cubicBezTo>
                    <a:pt x="26" y="39"/>
                    <a:pt x="25" y="41"/>
                    <a:pt x="24" y="42"/>
                  </a:cubicBezTo>
                  <a:cubicBezTo>
                    <a:pt x="23" y="43"/>
                    <a:pt x="25" y="44"/>
                    <a:pt x="26" y="44"/>
                  </a:cubicBezTo>
                  <a:cubicBezTo>
                    <a:pt x="29" y="46"/>
                    <a:pt x="31" y="48"/>
                    <a:pt x="33" y="50"/>
                  </a:cubicBezTo>
                  <a:cubicBezTo>
                    <a:pt x="34" y="51"/>
                    <a:pt x="35" y="53"/>
                    <a:pt x="36" y="53"/>
                  </a:cubicBezTo>
                  <a:cubicBezTo>
                    <a:pt x="37" y="53"/>
                    <a:pt x="38" y="51"/>
                    <a:pt x="37" y="50"/>
                  </a:cubicBezTo>
                  <a:cubicBezTo>
                    <a:pt x="37" y="49"/>
                    <a:pt x="36" y="48"/>
                    <a:pt x="36" y="47"/>
                  </a:cubicBezTo>
                  <a:cubicBezTo>
                    <a:pt x="35" y="46"/>
                    <a:pt x="33" y="47"/>
                    <a:pt x="32" y="46"/>
                  </a:cubicBezTo>
                  <a:cubicBezTo>
                    <a:pt x="30" y="44"/>
                    <a:pt x="32" y="44"/>
                    <a:pt x="32" y="42"/>
                  </a:cubicBezTo>
                  <a:cubicBezTo>
                    <a:pt x="32" y="42"/>
                    <a:pt x="30" y="40"/>
                    <a:pt x="30" y="39"/>
                  </a:cubicBezTo>
                  <a:cubicBezTo>
                    <a:pt x="28" y="37"/>
                    <a:pt x="28" y="34"/>
                    <a:pt x="26" y="32"/>
                  </a:cubicBezTo>
                  <a:cubicBezTo>
                    <a:pt x="24" y="31"/>
                    <a:pt x="22" y="29"/>
                    <a:pt x="21" y="27"/>
                  </a:cubicBezTo>
                  <a:cubicBezTo>
                    <a:pt x="21" y="26"/>
                    <a:pt x="21" y="24"/>
                    <a:pt x="20" y="23"/>
                  </a:cubicBezTo>
                  <a:cubicBezTo>
                    <a:pt x="19" y="22"/>
                    <a:pt x="18" y="21"/>
                    <a:pt x="17" y="20"/>
                  </a:cubicBezTo>
                  <a:cubicBezTo>
                    <a:pt x="16" y="18"/>
                    <a:pt x="15" y="17"/>
                    <a:pt x="13" y="16"/>
                  </a:cubicBezTo>
                  <a:cubicBezTo>
                    <a:pt x="12" y="15"/>
                    <a:pt x="12" y="13"/>
                    <a:pt x="12" y="12"/>
                  </a:cubicBezTo>
                  <a:cubicBezTo>
                    <a:pt x="12" y="11"/>
                    <a:pt x="10" y="6"/>
                    <a:pt x="11" y="5"/>
                  </a:cubicBezTo>
                  <a:cubicBezTo>
                    <a:pt x="12" y="4"/>
                    <a:pt x="13" y="7"/>
                    <a:pt x="14" y="7"/>
                  </a:cubicBezTo>
                  <a:cubicBezTo>
                    <a:pt x="15" y="7"/>
                    <a:pt x="15" y="7"/>
                    <a:pt x="15" y="7"/>
                  </a:cubicBezTo>
                  <a:cubicBezTo>
                    <a:pt x="17" y="6"/>
                    <a:pt x="17" y="7"/>
                    <a:pt x="18" y="8"/>
                  </a:cubicBezTo>
                  <a:cubicBezTo>
                    <a:pt x="19" y="8"/>
                    <a:pt x="20" y="8"/>
                    <a:pt x="20" y="9"/>
                  </a:cubicBezTo>
                  <a:cubicBezTo>
                    <a:pt x="20" y="11"/>
                    <a:pt x="21" y="13"/>
                    <a:pt x="22" y="15"/>
                  </a:cubicBezTo>
                  <a:cubicBezTo>
                    <a:pt x="22" y="16"/>
                    <a:pt x="23" y="18"/>
                    <a:pt x="23" y="19"/>
                  </a:cubicBezTo>
                  <a:cubicBezTo>
                    <a:pt x="23" y="20"/>
                    <a:pt x="22" y="21"/>
                    <a:pt x="22" y="22"/>
                  </a:cubicBezTo>
                  <a:cubicBezTo>
                    <a:pt x="23" y="22"/>
                    <a:pt x="23" y="20"/>
                    <a:pt x="23" y="20"/>
                  </a:cubicBezTo>
                  <a:cubicBezTo>
                    <a:pt x="24" y="19"/>
                    <a:pt x="25" y="22"/>
                    <a:pt x="26" y="22"/>
                  </a:cubicBezTo>
                  <a:cubicBezTo>
                    <a:pt x="27" y="23"/>
                    <a:pt x="32" y="26"/>
                    <a:pt x="32" y="27"/>
                  </a:cubicBezTo>
                  <a:cubicBezTo>
                    <a:pt x="32" y="29"/>
                    <a:pt x="33" y="30"/>
                    <a:pt x="34" y="30"/>
                  </a:cubicBezTo>
                  <a:cubicBezTo>
                    <a:pt x="35" y="31"/>
                    <a:pt x="35" y="32"/>
                    <a:pt x="36" y="33"/>
                  </a:cubicBezTo>
                  <a:cubicBezTo>
                    <a:pt x="37" y="34"/>
                    <a:pt x="38" y="33"/>
                    <a:pt x="38" y="34"/>
                  </a:cubicBezTo>
                  <a:cubicBezTo>
                    <a:pt x="39" y="35"/>
                    <a:pt x="37" y="36"/>
                    <a:pt x="38" y="38"/>
                  </a:cubicBezTo>
                  <a:cubicBezTo>
                    <a:pt x="40" y="39"/>
                    <a:pt x="42" y="40"/>
                    <a:pt x="44" y="42"/>
                  </a:cubicBezTo>
                  <a:cubicBezTo>
                    <a:pt x="45" y="43"/>
                    <a:pt x="45" y="44"/>
                    <a:pt x="46" y="45"/>
                  </a:cubicBezTo>
                  <a:cubicBezTo>
                    <a:pt x="47" y="46"/>
                    <a:pt x="48" y="46"/>
                    <a:pt x="49" y="48"/>
                  </a:cubicBezTo>
                  <a:cubicBezTo>
                    <a:pt x="51" y="49"/>
                    <a:pt x="52" y="51"/>
                    <a:pt x="54" y="53"/>
                  </a:cubicBezTo>
                  <a:cubicBezTo>
                    <a:pt x="55" y="54"/>
                    <a:pt x="56" y="55"/>
                    <a:pt x="57" y="56"/>
                  </a:cubicBezTo>
                  <a:cubicBezTo>
                    <a:pt x="58" y="58"/>
                    <a:pt x="56" y="58"/>
                    <a:pt x="56" y="59"/>
                  </a:cubicBezTo>
                  <a:cubicBezTo>
                    <a:pt x="56" y="60"/>
                    <a:pt x="59" y="59"/>
                    <a:pt x="59" y="61"/>
                  </a:cubicBezTo>
                  <a:cubicBezTo>
                    <a:pt x="58" y="63"/>
                    <a:pt x="57" y="63"/>
                    <a:pt x="58" y="65"/>
                  </a:cubicBezTo>
                  <a:cubicBezTo>
                    <a:pt x="58" y="65"/>
                    <a:pt x="56" y="67"/>
                    <a:pt x="57" y="68"/>
                  </a:cubicBezTo>
                  <a:cubicBezTo>
                    <a:pt x="58" y="69"/>
                    <a:pt x="59" y="71"/>
                    <a:pt x="60" y="72"/>
                  </a:cubicBezTo>
                  <a:cubicBezTo>
                    <a:pt x="61" y="73"/>
                    <a:pt x="62" y="73"/>
                    <a:pt x="63" y="73"/>
                  </a:cubicBezTo>
                  <a:cubicBezTo>
                    <a:pt x="66" y="74"/>
                    <a:pt x="66" y="76"/>
                    <a:pt x="68" y="77"/>
                  </a:cubicBezTo>
                  <a:cubicBezTo>
                    <a:pt x="71" y="79"/>
                    <a:pt x="75" y="79"/>
                    <a:pt x="77" y="81"/>
                  </a:cubicBezTo>
                  <a:cubicBezTo>
                    <a:pt x="81" y="83"/>
                    <a:pt x="85" y="85"/>
                    <a:pt x="89" y="86"/>
                  </a:cubicBezTo>
                  <a:cubicBezTo>
                    <a:pt x="92" y="88"/>
                    <a:pt x="97" y="90"/>
                    <a:pt x="101" y="91"/>
                  </a:cubicBezTo>
                  <a:cubicBezTo>
                    <a:pt x="105" y="91"/>
                    <a:pt x="108" y="87"/>
                    <a:pt x="113" y="88"/>
                  </a:cubicBezTo>
                  <a:cubicBezTo>
                    <a:pt x="117" y="89"/>
                    <a:pt x="120" y="93"/>
                    <a:pt x="123" y="96"/>
                  </a:cubicBezTo>
                  <a:cubicBezTo>
                    <a:pt x="123" y="95"/>
                    <a:pt x="124" y="90"/>
                    <a:pt x="126" y="89"/>
                  </a:cubicBezTo>
                  <a:cubicBezTo>
                    <a:pt x="127" y="89"/>
                    <a:pt x="125" y="89"/>
                    <a:pt x="126" y="89"/>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43" name="Freeform 636"/>
            <p:cNvSpPr>
              <a:spLocks/>
            </p:cNvSpPr>
            <p:nvPr/>
          </p:nvSpPr>
          <p:spPr bwMode="auto">
            <a:xfrm>
              <a:off x="7531392" y="8287390"/>
              <a:ext cx="280392" cy="150538"/>
            </a:xfrm>
            <a:custGeom>
              <a:avLst/>
              <a:gdLst>
                <a:gd name="T0" fmla="*/ 12 w 30"/>
                <a:gd name="T1" fmla="*/ 15 h 16"/>
                <a:gd name="T2" fmla="*/ 13 w 30"/>
                <a:gd name="T3" fmla="*/ 13 h 16"/>
                <a:gd name="T4" fmla="*/ 16 w 30"/>
                <a:gd name="T5" fmla="*/ 11 h 16"/>
                <a:gd name="T6" fmla="*/ 20 w 30"/>
                <a:gd name="T7" fmla="*/ 10 h 16"/>
                <a:gd name="T8" fmla="*/ 24 w 30"/>
                <a:gd name="T9" fmla="*/ 7 h 16"/>
                <a:gd name="T10" fmla="*/ 30 w 30"/>
                <a:gd name="T11" fmla="*/ 5 h 16"/>
                <a:gd name="T12" fmla="*/ 20 w 30"/>
                <a:gd name="T13" fmla="*/ 1 h 16"/>
                <a:gd name="T14" fmla="*/ 14 w 30"/>
                <a:gd name="T15" fmla="*/ 2 h 16"/>
                <a:gd name="T16" fmla="*/ 8 w 30"/>
                <a:gd name="T17" fmla="*/ 1 h 16"/>
                <a:gd name="T18" fmla="*/ 2 w 30"/>
                <a:gd name="T19" fmla="*/ 4 h 16"/>
                <a:gd name="T20" fmla="*/ 1 w 30"/>
                <a:gd name="T21" fmla="*/ 9 h 16"/>
                <a:gd name="T22" fmla="*/ 8 w 30"/>
                <a:gd name="T23" fmla="*/ 14 h 16"/>
                <a:gd name="T24" fmla="*/ 10 w 30"/>
                <a:gd name="T25" fmla="*/ 14 h 16"/>
                <a:gd name="T26" fmla="*/ 9 w 30"/>
                <a:gd name="T27" fmla="*/ 16 h 16"/>
                <a:gd name="T28" fmla="*/ 12 w 30"/>
                <a:gd name="T29" fmla="*/ 1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0" h="16">
                  <a:moveTo>
                    <a:pt x="12" y="15"/>
                  </a:moveTo>
                  <a:cubicBezTo>
                    <a:pt x="13" y="15"/>
                    <a:pt x="13" y="14"/>
                    <a:pt x="13" y="13"/>
                  </a:cubicBezTo>
                  <a:cubicBezTo>
                    <a:pt x="13" y="12"/>
                    <a:pt x="15" y="11"/>
                    <a:pt x="16" y="11"/>
                  </a:cubicBezTo>
                  <a:cubicBezTo>
                    <a:pt x="18" y="10"/>
                    <a:pt x="18" y="12"/>
                    <a:pt x="20" y="10"/>
                  </a:cubicBezTo>
                  <a:cubicBezTo>
                    <a:pt x="21" y="9"/>
                    <a:pt x="22" y="6"/>
                    <a:pt x="24" y="7"/>
                  </a:cubicBezTo>
                  <a:cubicBezTo>
                    <a:pt x="27" y="7"/>
                    <a:pt x="27" y="6"/>
                    <a:pt x="30" y="5"/>
                  </a:cubicBezTo>
                  <a:cubicBezTo>
                    <a:pt x="26" y="3"/>
                    <a:pt x="25" y="0"/>
                    <a:pt x="20" y="1"/>
                  </a:cubicBezTo>
                  <a:cubicBezTo>
                    <a:pt x="18" y="1"/>
                    <a:pt x="16" y="2"/>
                    <a:pt x="14" y="2"/>
                  </a:cubicBezTo>
                  <a:cubicBezTo>
                    <a:pt x="12" y="2"/>
                    <a:pt x="10" y="1"/>
                    <a:pt x="8" y="1"/>
                  </a:cubicBezTo>
                  <a:cubicBezTo>
                    <a:pt x="5" y="2"/>
                    <a:pt x="4" y="2"/>
                    <a:pt x="2" y="4"/>
                  </a:cubicBezTo>
                  <a:cubicBezTo>
                    <a:pt x="2" y="5"/>
                    <a:pt x="0" y="7"/>
                    <a:pt x="1" y="9"/>
                  </a:cubicBezTo>
                  <a:cubicBezTo>
                    <a:pt x="4" y="11"/>
                    <a:pt x="8" y="9"/>
                    <a:pt x="8" y="14"/>
                  </a:cubicBezTo>
                  <a:cubicBezTo>
                    <a:pt x="8" y="14"/>
                    <a:pt x="10" y="14"/>
                    <a:pt x="10" y="14"/>
                  </a:cubicBezTo>
                  <a:cubicBezTo>
                    <a:pt x="10" y="14"/>
                    <a:pt x="9" y="16"/>
                    <a:pt x="9" y="16"/>
                  </a:cubicBezTo>
                  <a:cubicBezTo>
                    <a:pt x="10" y="16"/>
                    <a:pt x="12" y="16"/>
                    <a:pt x="12" y="15"/>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44" name="Freeform 637"/>
            <p:cNvSpPr>
              <a:spLocks/>
            </p:cNvSpPr>
            <p:nvPr/>
          </p:nvSpPr>
          <p:spPr bwMode="auto">
            <a:xfrm>
              <a:off x="7531392" y="8163417"/>
              <a:ext cx="66409" cy="140207"/>
            </a:xfrm>
            <a:custGeom>
              <a:avLst/>
              <a:gdLst>
                <a:gd name="T0" fmla="*/ 5 w 7"/>
                <a:gd name="T1" fmla="*/ 1 h 15"/>
                <a:gd name="T2" fmla="*/ 2 w 7"/>
                <a:gd name="T3" fmla="*/ 4 h 15"/>
                <a:gd name="T4" fmla="*/ 1 w 7"/>
                <a:gd name="T5" fmla="*/ 6 h 15"/>
                <a:gd name="T6" fmla="*/ 2 w 7"/>
                <a:gd name="T7" fmla="*/ 14 h 15"/>
                <a:gd name="T8" fmla="*/ 6 w 7"/>
                <a:gd name="T9" fmla="*/ 8 h 15"/>
                <a:gd name="T10" fmla="*/ 7 w 7"/>
                <a:gd name="T11" fmla="*/ 2 h 15"/>
                <a:gd name="T12" fmla="*/ 5 w 7"/>
                <a:gd name="T13" fmla="*/ 1 h 15"/>
                <a:gd name="T14" fmla="*/ 5 w 7"/>
                <a:gd name="T15" fmla="*/ 1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15">
                  <a:moveTo>
                    <a:pt x="5" y="1"/>
                  </a:moveTo>
                  <a:cubicBezTo>
                    <a:pt x="4" y="0"/>
                    <a:pt x="2" y="3"/>
                    <a:pt x="2" y="4"/>
                  </a:cubicBezTo>
                  <a:cubicBezTo>
                    <a:pt x="1" y="5"/>
                    <a:pt x="1" y="4"/>
                    <a:pt x="1" y="6"/>
                  </a:cubicBezTo>
                  <a:cubicBezTo>
                    <a:pt x="1" y="7"/>
                    <a:pt x="0" y="15"/>
                    <a:pt x="2" y="14"/>
                  </a:cubicBezTo>
                  <a:cubicBezTo>
                    <a:pt x="2" y="13"/>
                    <a:pt x="5" y="10"/>
                    <a:pt x="6" y="8"/>
                  </a:cubicBezTo>
                  <a:cubicBezTo>
                    <a:pt x="6" y="5"/>
                    <a:pt x="6" y="4"/>
                    <a:pt x="7" y="2"/>
                  </a:cubicBezTo>
                  <a:cubicBezTo>
                    <a:pt x="7" y="1"/>
                    <a:pt x="6" y="1"/>
                    <a:pt x="5" y="1"/>
                  </a:cubicBezTo>
                  <a:cubicBezTo>
                    <a:pt x="4" y="0"/>
                    <a:pt x="6" y="1"/>
                    <a:pt x="5"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45" name="Freeform 638"/>
            <p:cNvSpPr>
              <a:spLocks/>
            </p:cNvSpPr>
            <p:nvPr/>
          </p:nvSpPr>
          <p:spPr bwMode="auto">
            <a:xfrm>
              <a:off x="8232373" y="8080769"/>
              <a:ext cx="121011" cy="101834"/>
            </a:xfrm>
            <a:custGeom>
              <a:avLst/>
              <a:gdLst>
                <a:gd name="T0" fmla="*/ 12 w 13"/>
                <a:gd name="T1" fmla="*/ 3 h 11"/>
                <a:gd name="T2" fmla="*/ 6 w 13"/>
                <a:gd name="T3" fmla="*/ 1 h 11"/>
                <a:gd name="T4" fmla="*/ 7 w 13"/>
                <a:gd name="T5" fmla="*/ 5 h 11"/>
                <a:gd name="T6" fmla="*/ 9 w 13"/>
                <a:gd name="T7" fmla="*/ 9 h 11"/>
                <a:gd name="T8" fmla="*/ 6 w 13"/>
                <a:gd name="T9" fmla="*/ 10 h 11"/>
                <a:gd name="T10" fmla="*/ 5 w 13"/>
                <a:gd name="T11" fmla="*/ 8 h 11"/>
                <a:gd name="T12" fmla="*/ 0 w 13"/>
                <a:gd name="T13" fmla="*/ 9 h 11"/>
                <a:gd name="T14" fmla="*/ 3 w 13"/>
                <a:gd name="T15" fmla="*/ 11 h 11"/>
                <a:gd name="T16" fmla="*/ 13 w 13"/>
                <a:gd name="T17" fmla="*/ 11 h 11"/>
                <a:gd name="T18" fmla="*/ 12 w 13"/>
                <a:gd name="T19" fmla="*/ 3 h 11"/>
                <a:gd name="T20" fmla="*/ 12 w 13"/>
                <a:gd name="T21" fmla="*/ 3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11">
                  <a:moveTo>
                    <a:pt x="12" y="3"/>
                  </a:moveTo>
                  <a:cubicBezTo>
                    <a:pt x="10" y="3"/>
                    <a:pt x="8" y="0"/>
                    <a:pt x="6" y="1"/>
                  </a:cubicBezTo>
                  <a:cubicBezTo>
                    <a:pt x="3" y="2"/>
                    <a:pt x="7" y="3"/>
                    <a:pt x="7" y="5"/>
                  </a:cubicBezTo>
                  <a:cubicBezTo>
                    <a:pt x="8" y="6"/>
                    <a:pt x="10" y="8"/>
                    <a:pt x="9" y="9"/>
                  </a:cubicBezTo>
                  <a:cubicBezTo>
                    <a:pt x="8" y="10"/>
                    <a:pt x="7" y="10"/>
                    <a:pt x="6" y="10"/>
                  </a:cubicBezTo>
                  <a:cubicBezTo>
                    <a:pt x="4" y="9"/>
                    <a:pt x="6" y="9"/>
                    <a:pt x="5" y="8"/>
                  </a:cubicBezTo>
                  <a:cubicBezTo>
                    <a:pt x="5" y="8"/>
                    <a:pt x="0" y="9"/>
                    <a:pt x="0" y="9"/>
                  </a:cubicBezTo>
                  <a:cubicBezTo>
                    <a:pt x="0" y="11"/>
                    <a:pt x="2" y="11"/>
                    <a:pt x="3" y="11"/>
                  </a:cubicBezTo>
                  <a:cubicBezTo>
                    <a:pt x="6" y="10"/>
                    <a:pt x="9" y="11"/>
                    <a:pt x="13" y="11"/>
                  </a:cubicBezTo>
                  <a:cubicBezTo>
                    <a:pt x="13" y="8"/>
                    <a:pt x="12" y="5"/>
                    <a:pt x="12" y="3"/>
                  </a:cubicBezTo>
                  <a:cubicBezTo>
                    <a:pt x="11" y="3"/>
                    <a:pt x="12" y="5"/>
                    <a:pt x="12" y="3"/>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46" name="Freeform 639"/>
            <p:cNvSpPr>
              <a:spLocks/>
            </p:cNvSpPr>
            <p:nvPr/>
          </p:nvSpPr>
          <p:spPr bwMode="auto">
            <a:xfrm>
              <a:off x="8343053" y="8080769"/>
              <a:ext cx="169711" cy="140207"/>
            </a:xfrm>
            <a:custGeom>
              <a:avLst/>
              <a:gdLst>
                <a:gd name="T0" fmla="*/ 14 w 18"/>
                <a:gd name="T1" fmla="*/ 7 h 15"/>
                <a:gd name="T2" fmla="*/ 8 w 18"/>
                <a:gd name="T3" fmla="*/ 3 h 15"/>
                <a:gd name="T4" fmla="*/ 1 w 18"/>
                <a:gd name="T5" fmla="*/ 1 h 15"/>
                <a:gd name="T6" fmla="*/ 0 w 18"/>
                <a:gd name="T7" fmla="*/ 3 h 15"/>
                <a:gd name="T8" fmla="*/ 1 w 18"/>
                <a:gd name="T9" fmla="*/ 10 h 15"/>
                <a:gd name="T10" fmla="*/ 2 w 18"/>
                <a:gd name="T11" fmla="*/ 12 h 15"/>
                <a:gd name="T12" fmla="*/ 4 w 18"/>
                <a:gd name="T13" fmla="*/ 10 h 15"/>
                <a:gd name="T14" fmla="*/ 13 w 18"/>
                <a:gd name="T15" fmla="*/ 10 h 15"/>
                <a:gd name="T16" fmla="*/ 17 w 18"/>
                <a:gd name="T17" fmla="*/ 10 h 15"/>
                <a:gd name="T18" fmla="*/ 14 w 18"/>
                <a:gd name="T19" fmla="*/ 7 h 15"/>
                <a:gd name="T20" fmla="*/ 14 w 18"/>
                <a:gd name="T21"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15">
                  <a:moveTo>
                    <a:pt x="14" y="7"/>
                  </a:moveTo>
                  <a:cubicBezTo>
                    <a:pt x="12" y="6"/>
                    <a:pt x="10" y="4"/>
                    <a:pt x="8" y="3"/>
                  </a:cubicBezTo>
                  <a:cubicBezTo>
                    <a:pt x="7" y="2"/>
                    <a:pt x="2" y="0"/>
                    <a:pt x="1" y="1"/>
                  </a:cubicBezTo>
                  <a:cubicBezTo>
                    <a:pt x="1" y="1"/>
                    <a:pt x="3" y="3"/>
                    <a:pt x="0" y="3"/>
                  </a:cubicBezTo>
                  <a:cubicBezTo>
                    <a:pt x="0" y="5"/>
                    <a:pt x="1" y="7"/>
                    <a:pt x="1" y="10"/>
                  </a:cubicBezTo>
                  <a:cubicBezTo>
                    <a:pt x="1" y="11"/>
                    <a:pt x="1" y="11"/>
                    <a:pt x="2" y="12"/>
                  </a:cubicBezTo>
                  <a:cubicBezTo>
                    <a:pt x="3" y="15"/>
                    <a:pt x="3" y="11"/>
                    <a:pt x="4" y="10"/>
                  </a:cubicBezTo>
                  <a:cubicBezTo>
                    <a:pt x="6" y="8"/>
                    <a:pt x="11" y="10"/>
                    <a:pt x="13" y="10"/>
                  </a:cubicBezTo>
                  <a:cubicBezTo>
                    <a:pt x="15" y="10"/>
                    <a:pt x="15" y="11"/>
                    <a:pt x="17" y="10"/>
                  </a:cubicBezTo>
                  <a:cubicBezTo>
                    <a:pt x="18" y="8"/>
                    <a:pt x="17" y="7"/>
                    <a:pt x="14" y="7"/>
                  </a:cubicBezTo>
                  <a:cubicBezTo>
                    <a:pt x="12" y="7"/>
                    <a:pt x="16" y="7"/>
                    <a:pt x="14" y="7"/>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47" name="Freeform 640"/>
            <p:cNvSpPr>
              <a:spLocks/>
            </p:cNvSpPr>
            <p:nvPr/>
          </p:nvSpPr>
          <p:spPr bwMode="auto">
            <a:xfrm>
              <a:off x="3843499" y="4965214"/>
              <a:ext cx="1812218" cy="1216114"/>
            </a:xfrm>
            <a:custGeom>
              <a:avLst/>
              <a:gdLst>
                <a:gd name="T0" fmla="*/ 184 w 194"/>
                <a:gd name="T1" fmla="*/ 118 h 130"/>
                <a:gd name="T2" fmla="*/ 161 w 194"/>
                <a:gd name="T3" fmla="*/ 97 h 130"/>
                <a:gd name="T4" fmla="*/ 143 w 194"/>
                <a:gd name="T5" fmla="*/ 92 h 130"/>
                <a:gd name="T6" fmla="*/ 138 w 194"/>
                <a:gd name="T7" fmla="*/ 76 h 130"/>
                <a:gd name="T8" fmla="*/ 135 w 194"/>
                <a:gd name="T9" fmla="*/ 14 h 130"/>
                <a:gd name="T10" fmla="*/ 84 w 194"/>
                <a:gd name="T11" fmla="*/ 8 h 130"/>
                <a:gd name="T12" fmla="*/ 71 w 194"/>
                <a:gd name="T13" fmla="*/ 5 h 130"/>
                <a:gd name="T14" fmla="*/ 62 w 194"/>
                <a:gd name="T15" fmla="*/ 1 h 130"/>
                <a:gd name="T16" fmla="*/ 43 w 194"/>
                <a:gd name="T17" fmla="*/ 8 h 130"/>
                <a:gd name="T18" fmla="*/ 32 w 194"/>
                <a:gd name="T19" fmla="*/ 11 h 130"/>
                <a:gd name="T20" fmla="*/ 12 w 194"/>
                <a:gd name="T21" fmla="*/ 23 h 130"/>
                <a:gd name="T22" fmla="*/ 26 w 194"/>
                <a:gd name="T23" fmla="*/ 38 h 130"/>
                <a:gd name="T24" fmla="*/ 33 w 194"/>
                <a:gd name="T25" fmla="*/ 42 h 130"/>
                <a:gd name="T26" fmla="*/ 38 w 194"/>
                <a:gd name="T27" fmla="*/ 45 h 130"/>
                <a:gd name="T28" fmla="*/ 24 w 194"/>
                <a:gd name="T29" fmla="*/ 42 h 130"/>
                <a:gd name="T30" fmla="*/ 9 w 194"/>
                <a:gd name="T31" fmla="*/ 46 h 130"/>
                <a:gd name="T32" fmla="*/ 12 w 194"/>
                <a:gd name="T33" fmla="*/ 58 h 130"/>
                <a:gd name="T34" fmla="*/ 32 w 194"/>
                <a:gd name="T35" fmla="*/ 58 h 130"/>
                <a:gd name="T36" fmla="*/ 38 w 194"/>
                <a:gd name="T37" fmla="*/ 61 h 130"/>
                <a:gd name="T38" fmla="*/ 21 w 194"/>
                <a:gd name="T39" fmla="*/ 71 h 130"/>
                <a:gd name="T40" fmla="*/ 15 w 194"/>
                <a:gd name="T41" fmla="*/ 78 h 130"/>
                <a:gd name="T42" fmla="*/ 17 w 194"/>
                <a:gd name="T43" fmla="*/ 84 h 130"/>
                <a:gd name="T44" fmla="*/ 26 w 194"/>
                <a:gd name="T45" fmla="*/ 89 h 130"/>
                <a:gd name="T46" fmla="*/ 22 w 194"/>
                <a:gd name="T47" fmla="*/ 94 h 130"/>
                <a:gd name="T48" fmla="*/ 31 w 194"/>
                <a:gd name="T49" fmla="*/ 93 h 130"/>
                <a:gd name="T50" fmla="*/ 38 w 194"/>
                <a:gd name="T51" fmla="*/ 102 h 130"/>
                <a:gd name="T52" fmla="*/ 48 w 194"/>
                <a:gd name="T53" fmla="*/ 105 h 130"/>
                <a:gd name="T54" fmla="*/ 54 w 194"/>
                <a:gd name="T55" fmla="*/ 103 h 130"/>
                <a:gd name="T56" fmla="*/ 55 w 194"/>
                <a:gd name="T57" fmla="*/ 106 h 130"/>
                <a:gd name="T58" fmla="*/ 51 w 194"/>
                <a:gd name="T59" fmla="*/ 114 h 130"/>
                <a:gd name="T60" fmla="*/ 41 w 194"/>
                <a:gd name="T61" fmla="*/ 124 h 130"/>
                <a:gd name="T62" fmla="*/ 36 w 194"/>
                <a:gd name="T63" fmla="*/ 126 h 130"/>
                <a:gd name="T64" fmla="*/ 43 w 194"/>
                <a:gd name="T65" fmla="*/ 125 h 130"/>
                <a:gd name="T66" fmla="*/ 54 w 194"/>
                <a:gd name="T67" fmla="*/ 118 h 130"/>
                <a:gd name="T68" fmla="*/ 72 w 194"/>
                <a:gd name="T69" fmla="*/ 107 h 130"/>
                <a:gd name="T70" fmla="*/ 77 w 194"/>
                <a:gd name="T71" fmla="*/ 91 h 130"/>
                <a:gd name="T72" fmla="*/ 94 w 194"/>
                <a:gd name="T73" fmla="*/ 86 h 130"/>
                <a:gd name="T74" fmla="*/ 87 w 194"/>
                <a:gd name="T75" fmla="*/ 97 h 130"/>
                <a:gd name="T76" fmla="*/ 101 w 194"/>
                <a:gd name="T77" fmla="*/ 88 h 130"/>
                <a:gd name="T78" fmla="*/ 119 w 194"/>
                <a:gd name="T79" fmla="*/ 92 h 130"/>
                <a:gd name="T80" fmla="*/ 136 w 194"/>
                <a:gd name="T81" fmla="*/ 95 h 130"/>
                <a:gd name="T82" fmla="*/ 145 w 194"/>
                <a:gd name="T83" fmla="*/ 98 h 130"/>
                <a:gd name="T84" fmla="*/ 160 w 194"/>
                <a:gd name="T85" fmla="*/ 102 h 130"/>
                <a:gd name="T86" fmla="*/ 169 w 194"/>
                <a:gd name="T87" fmla="*/ 104 h 130"/>
                <a:gd name="T88" fmla="*/ 176 w 194"/>
                <a:gd name="T89" fmla="*/ 111 h 130"/>
                <a:gd name="T90" fmla="*/ 184 w 194"/>
                <a:gd name="T91" fmla="*/ 121 h 130"/>
                <a:gd name="T92" fmla="*/ 186 w 194"/>
                <a:gd name="T93" fmla="*/ 125 h 130"/>
                <a:gd name="T94" fmla="*/ 194 w 194"/>
                <a:gd name="T95" fmla="*/ 126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94" h="130">
                  <a:moveTo>
                    <a:pt x="194" y="126"/>
                  </a:moveTo>
                  <a:cubicBezTo>
                    <a:pt x="193" y="125"/>
                    <a:pt x="191" y="125"/>
                    <a:pt x="193" y="123"/>
                  </a:cubicBezTo>
                  <a:cubicBezTo>
                    <a:pt x="193" y="122"/>
                    <a:pt x="192" y="122"/>
                    <a:pt x="191" y="122"/>
                  </a:cubicBezTo>
                  <a:cubicBezTo>
                    <a:pt x="189" y="120"/>
                    <a:pt x="185" y="119"/>
                    <a:pt x="184" y="118"/>
                  </a:cubicBezTo>
                  <a:cubicBezTo>
                    <a:pt x="180" y="113"/>
                    <a:pt x="178" y="107"/>
                    <a:pt x="174" y="103"/>
                  </a:cubicBezTo>
                  <a:cubicBezTo>
                    <a:pt x="172" y="102"/>
                    <a:pt x="170" y="100"/>
                    <a:pt x="169" y="99"/>
                  </a:cubicBezTo>
                  <a:cubicBezTo>
                    <a:pt x="167" y="98"/>
                    <a:pt x="167" y="95"/>
                    <a:pt x="165" y="95"/>
                  </a:cubicBezTo>
                  <a:cubicBezTo>
                    <a:pt x="164" y="95"/>
                    <a:pt x="161" y="97"/>
                    <a:pt x="161" y="97"/>
                  </a:cubicBezTo>
                  <a:cubicBezTo>
                    <a:pt x="162" y="99"/>
                    <a:pt x="159" y="100"/>
                    <a:pt x="158" y="100"/>
                  </a:cubicBezTo>
                  <a:cubicBezTo>
                    <a:pt x="155" y="101"/>
                    <a:pt x="152" y="97"/>
                    <a:pt x="150" y="95"/>
                  </a:cubicBezTo>
                  <a:cubicBezTo>
                    <a:pt x="149" y="94"/>
                    <a:pt x="148" y="94"/>
                    <a:pt x="147" y="92"/>
                  </a:cubicBezTo>
                  <a:cubicBezTo>
                    <a:pt x="146" y="90"/>
                    <a:pt x="144" y="91"/>
                    <a:pt x="143" y="92"/>
                  </a:cubicBezTo>
                  <a:cubicBezTo>
                    <a:pt x="141" y="92"/>
                    <a:pt x="141" y="91"/>
                    <a:pt x="139" y="92"/>
                  </a:cubicBezTo>
                  <a:cubicBezTo>
                    <a:pt x="139" y="92"/>
                    <a:pt x="138" y="92"/>
                    <a:pt x="138" y="91"/>
                  </a:cubicBezTo>
                  <a:cubicBezTo>
                    <a:pt x="138" y="90"/>
                    <a:pt x="138" y="90"/>
                    <a:pt x="138" y="89"/>
                  </a:cubicBezTo>
                  <a:cubicBezTo>
                    <a:pt x="138" y="85"/>
                    <a:pt x="138" y="80"/>
                    <a:pt x="138" y="76"/>
                  </a:cubicBezTo>
                  <a:cubicBezTo>
                    <a:pt x="138" y="64"/>
                    <a:pt x="138" y="51"/>
                    <a:pt x="138" y="38"/>
                  </a:cubicBezTo>
                  <a:cubicBezTo>
                    <a:pt x="138" y="33"/>
                    <a:pt x="138" y="27"/>
                    <a:pt x="138" y="21"/>
                  </a:cubicBezTo>
                  <a:cubicBezTo>
                    <a:pt x="138" y="20"/>
                    <a:pt x="138" y="18"/>
                    <a:pt x="138" y="16"/>
                  </a:cubicBezTo>
                  <a:cubicBezTo>
                    <a:pt x="138" y="15"/>
                    <a:pt x="137" y="15"/>
                    <a:pt x="135" y="14"/>
                  </a:cubicBezTo>
                  <a:cubicBezTo>
                    <a:pt x="130" y="12"/>
                    <a:pt x="127" y="12"/>
                    <a:pt x="122" y="12"/>
                  </a:cubicBezTo>
                  <a:cubicBezTo>
                    <a:pt x="117" y="12"/>
                    <a:pt x="113" y="11"/>
                    <a:pt x="108" y="10"/>
                  </a:cubicBezTo>
                  <a:cubicBezTo>
                    <a:pt x="102" y="10"/>
                    <a:pt x="97" y="8"/>
                    <a:pt x="92" y="8"/>
                  </a:cubicBezTo>
                  <a:cubicBezTo>
                    <a:pt x="89" y="8"/>
                    <a:pt x="87" y="9"/>
                    <a:pt x="84" y="8"/>
                  </a:cubicBezTo>
                  <a:cubicBezTo>
                    <a:pt x="84" y="8"/>
                    <a:pt x="80" y="7"/>
                    <a:pt x="80" y="7"/>
                  </a:cubicBezTo>
                  <a:cubicBezTo>
                    <a:pt x="80" y="7"/>
                    <a:pt x="81" y="5"/>
                    <a:pt x="81" y="4"/>
                  </a:cubicBezTo>
                  <a:cubicBezTo>
                    <a:pt x="81" y="4"/>
                    <a:pt x="78" y="4"/>
                    <a:pt x="78" y="4"/>
                  </a:cubicBezTo>
                  <a:cubicBezTo>
                    <a:pt x="76" y="4"/>
                    <a:pt x="73" y="5"/>
                    <a:pt x="71" y="5"/>
                  </a:cubicBezTo>
                  <a:cubicBezTo>
                    <a:pt x="69" y="5"/>
                    <a:pt x="70" y="1"/>
                    <a:pt x="67" y="3"/>
                  </a:cubicBezTo>
                  <a:cubicBezTo>
                    <a:pt x="66" y="3"/>
                    <a:pt x="65" y="5"/>
                    <a:pt x="64" y="4"/>
                  </a:cubicBezTo>
                  <a:cubicBezTo>
                    <a:pt x="62" y="4"/>
                    <a:pt x="62" y="3"/>
                    <a:pt x="64" y="2"/>
                  </a:cubicBezTo>
                  <a:cubicBezTo>
                    <a:pt x="66" y="2"/>
                    <a:pt x="63" y="1"/>
                    <a:pt x="62" y="1"/>
                  </a:cubicBezTo>
                  <a:cubicBezTo>
                    <a:pt x="58" y="0"/>
                    <a:pt x="58" y="1"/>
                    <a:pt x="56" y="3"/>
                  </a:cubicBezTo>
                  <a:cubicBezTo>
                    <a:pt x="53" y="6"/>
                    <a:pt x="49" y="4"/>
                    <a:pt x="45" y="5"/>
                  </a:cubicBezTo>
                  <a:cubicBezTo>
                    <a:pt x="41" y="6"/>
                    <a:pt x="45" y="8"/>
                    <a:pt x="45" y="8"/>
                  </a:cubicBezTo>
                  <a:cubicBezTo>
                    <a:pt x="44" y="8"/>
                    <a:pt x="43" y="8"/>
                    <a:pt x="43" y="8"/>
                  </a:cubicBezTo>
                  <a:cubicBezTo>
                    <a:pt x="43" y="8"/>
                    <a:pt x="44" y="10"/>
                    <a:pt x="43" y="10"/>
                  </a:cubicBezTo>
                  <a:cubicBezTo>
                    <a:pt x="42" y="10"/>
                    <a:pt x="42" y="8"/>
                    <a:pt x="42" y="7"/>
                  </a:cubicBezTo>
                  <a:cubicBezTo>
                    <a:pt x="41" y="7"/>
                    <a:pt x="38" y="10"/>
                    <a:pt x="38" y="10"/>
                  </a:cubicBezTo>
                  <a:cubicBezTo>
                    <a:pt x="36" y="11"/>
                    <a:pt x="34" y="9"/>
                    <a:pt x="32" y="11"/>
                  </a:cubicBezTo>
                  <a:cubicBezTo>
                    <a:pt x="30" y="12"/>
                    <a:pt x="28" y="13"/>
                    <a:pt x="27" y="15"/>
                  </a:cubicBezTo>
                  <a:cubicBezTo>
                    <a:pt x="27" y="17"/>
                    <a:pt x="27" y="19"/>
                    <a:pt x="25" y="20"/>
                  </a:cubicBezTo>
                  <a:cubicBezTo>
                    <a:pt x="23" y="21"/>
                    <a:pt x="22" y="22"/>
                    <a:pt x="20" y="22"/>
                  </a:cubicBezTo>
                  <a:cubicBezTo>
                    <a:pt x="19" y="22"/>
                    <a:pt x="13" y="22"/>
                    <a:pt x="12" y="23"/>
                  </a:cubicBezTo>
                  <a:cubicBezTo>
                    <a:pt x="12" y="24"/>
                    <a:pt x="10" y="27"/>
                    <a:pt x="10" y="27"/>
                  </a:cubicBezTo>
                  <a:cubicBezTo>
                    <a:pt x="11" y="28"/>
                    <a:pt x="14" y="28"/>
                    <a:pt x="15" y="29"/>
                  </a:cubicBezTo>
                  <a:cubicBezTo>
                    <a:pt x="18" y="30"/>
                    <a:pt x="21" y="32"/>
                    <a:pt x="23" y="34"/>
                  </a:cubicBezTo>
                  <a:cubicBezTo>
                    <a:pt x="24" y="35"/>
                    <a:pt x="24" y="37"/>
                    <a:pt x="26" y="38"/>
                  </a:cubicBezTo>
                  <a:cubicBezTo>
                    <a:pt x="28" y="38"/>
                    <a:pt x="29" y="38"/>
                    <a:pt x="31" y="37"/>
                  </a:cubicBezTo>
                  <a:cubicBezTo>
                    <a:pt x="31" y="37"/>
                    <a:pt x="34" y="38"/>
                    <a:pt x="34" y="38"/>
                  </a:cubicBezTo>
                  <a:cubicBezTo>
                    <a:pt x="36" y="41"/>
                    <a:pt x="31" y="39"/>
                    <a:pt x="31" y="39"/>
                  </a:cubicBezTo>
                  <a:cubicBezTo>
                    <a:pt x="29" y="39"/>
                    <a:pt x="32" y="41"/>
                    <a:pt x="33" y="42"/>
                  </a:cubicBezTo>
                  <a:cubicBezTo>
                    <a:pt x="34" y="44"/>
                    <a:pt x="35" y="43"/>
                    <a:pt x="37" y="42"/>
                  </a:cubicBezTo>
                  <a:cubicBezTo>
                    <a:pt x="38" y="41"/>
                    <a:pt x="41" y="41"/>
                    <a:pt x="42" y="42"/>
                  </a:cubicBezTo>
                  <a:cubicBezTo>
                    <a:pt x="43" y="43"/>
                    <a:pt x="38" y="44"/>
                    <a:pt x="38" y="44"/>
                  </a:cubicBezTo>
                  <a:cubicBezTo>
                    <a:pt x="37" y="44"/>
                    <a:pt x="38" y="44"/>
                    <a:pt x="38" y="45"/>
                  </a:cubicBezTo>
                  <a:cubicBezTo>
                    <a:pt x="38" y="46"/>
                    <a:pt x="36" y="45"/>
                    <a:pt x="36" y="45"/>
                  </a:cubicBezTo>
                  <a:cubicBezTo>
                    <a:pt x="35" y="45"/>
                    <a:pt x="34" y="46"/>
                    <a:pt x="32" y="46"/>
                  </a:cubicBezTo>
                  <a:cubicBezTo>
                    <a:pt x="30" y="46"/>
                    <a:pt x="26" y="47"/>
                    <a:pt x="24" y="46"/>
                  </a:cubicBezTo>
                  <a:cubicBezTo>
                    <a:pt x="22" y="45"/>
                    <a:pt x="25" y="43"/>
                    <a:pt x="24" y="42"/>
                  </a:cubicBezTo>
                  <a:cubicBezTo>
                    <a:pt x="23" y="42"/>
                    <a:pt x="21" y="42"/>
                    <a:pt x="20" y="43"/>
                  </a:cubicBezTo>
                  <a:cubicBezTo>
                    <a:pt x="19" y="43"/>
                    <a:pt x="17" y="43"/>
                    <a:pt x="16" y="43"/>
                  </a:cubicBezTo>
                  <a:cubicBezTo>
                    <a:pt x="14" y="44"/>
                    <a:pt x="15" y="46"/>
                    <a:pt x="15" y="46"/>
                  </a:cubicBezTo>
                  <a:cubicBezTo>
                    <a:pt x="13" y="46"/>
                    <a:pt x="11" y="45"/>
                    <a:pt x="9" y="46"/>
                  </a:cubicBezTo>
                  <a:cubicBezTo>
                    <a:pt x="8" y="47"/>
                    <a:pt x="6" y="48"/>
                    <a:pt x="5" y="49"/>
                  </a:cubicBezTo>
                  <a:cubicBezTo>
                    <a:pt x="0" y="52"/>
                    <a:pt x="12" y="52"/>
                    <a:pt x="12" y="53"/>
                  </a:cubicBezTo>
                  <a:cubicBezTo>
                    <a:pt x="11" y="54"/>
                    <a:pt x="8" y="54"/>
                    <a:pt x="10" y="55"/>
                  </a:cubicBezTo>
                  <a:cubicBezTo>
                    <a:pt x="11" y="56"/>
                    <a:pt x="11" y="58"/>
                    <a:pt x="12" y="58"/>
                  </a:cubicBezTo>
                  <a:cubicBezTo>
                    <a:pt x="16" y="59"/>
                    <a:pt x="19" y="58"/>
                    <a:pt x="23" y="58"/>
                  </a:cubicBezTo>
                  <a:cubicBezTo>
                    <a:pt x="24" y="59"/>
                    <a:pt x="25" y="59"/>
                    <a:pt x="26" y="59"/>
                  </a:cubicBezTo>
                  <a:cubicBezTo>
                    <a:pt x="28" y="59"/>
                    <a:pt x="27" y="59"/>
                    <a:pt x="29" y="60"/>
                  </a:cubicBezTo>
                  <a:cubicBezTo>
                    <a:pt x="29" y="60"/>
                    <a:pt x="31" y="58"/>
                    <a:pt x="32" y="58"/>
                  </a:cubicBezTo>
                  <a:cubicBezTo>
                    <a:pt x="33" y="57"/>
                    <a:pt x="34" y="57"/>
                    <a:pt x="35" y="57"/>
                  </a:cubicBezTo>
                  <a:cubicBezTo>
                    <a:pt x="36" y="56"/>
                    <a:pt x="37" y="55"/>
                    <a:pt x="37" y="55"/>
                  </a:cubicBezTo>
                  <a:cubicBezTo>
                    <a:pt x="38" y="56"/>
                    <a:pt x="39" y="57"/>
                    <a:pt x="38" y="58"/>
                  </a:cubicBezTo>
                  <a:cubicBezTo>
                    <a:pt x="37" y="59"/>
                    <a:pt x="36" y="59"/>
                    <a:pt x="38" y="61"/>
                  </a:cubicBezTo>
                  <a:cubicBezTo>
                    <a:pt x="40" y="65"/>
                    <a:pt x="38" y="68"/>
                    <a:pt x="33" y="67"/>
                  </a:cubicBezTo>
                  <a:cubicBezTo>
                    <a:pt x="33" y="67"/>
                    <a:pt x="32" y="66"/>
                    <a:pt x="31" y="67"/>
                  </a:cubicBezTo>
                  <a:cubicBezTo>
                    <a:pt x="30" y="68"/>
                    <a:pt x="29" y="70"/>
                    <a:pt x="28" y="70"/>
                  </a:cubicBezTo>
                  <a:cubicBezTo>
                    <a:pt x="26" y="71"/>
                    <a:pt x="20" y="68"/>
                    <a:pt x="21" y="71"/>
                  </a:cubicBezTo>
                  <a:cubicBezTo>
                    <a:pt x="21" y="71"/>
                    <a:pt x="18" y="73"/>
                    <a:pt x="19" y="73"/>
                  </a:cubicBezTo>
                  <a:cubicBezTo>
                    <a:pt x="19" y="73"/>
                    <a:pt x="20" y="73"/>
                    <a:pt x="20" y="73"/>
                  </a:cubicBezTo>
                  <a:cubicBezTo>
                    <a:pt x="21" y="74"/>
                    <a:pt x="18" y="75"/>
                    <a:pt x="17" y="76"/>
                  </a:cubicBezTo>
                  <a:cubicBezTo>
                    <a:pt x="16" y="76"/>
                    <a:pt x="15" y="77"/>
                    <a:pt x="15" y="78"/>
                  </a:cubicBezTo>
                  <a:cubicBezTo>
                    <a:pt x="14" y="80"/>
                    <a:pt x="16" y="80"/>
                    <a:pt x="14" y="81"/>
                  </a:cubicBezTo>
                  <a:cubicBezTo>
                    <a:pt x="12" y="82"/>
                    <a:pt x="14" y="84"/>
                    <a:pt x="15" y="85"/>
                  </a:cubicBezTo>
                  <a:cubicBezTo>
                    <a:pt x="15" y="86"/>
                    <a:pt x="18" y="81"/>
                    <a:pt x="19" y="81"/>
                  </a:cubicBezTo>
                  <a:cubicBezTo>
                    <a:pt x="19" y="81"/>
                    <a:pt x="17" y="84"/>
                    <a:pt x="17" y="84"/>
                  </a:cubicBezTo>
                  <a:cubicBezTo>
                    <a:pt x="16" y="85"/>
                    <a:pt x="19" y="87"/>
                    <a:pt x="20" y="87"/>
                  </a:cubicBezTo>
                  <a:cubicBezTo>
                    <a:pt x="21" y="88"/>
                    <a:pt x="21" y="89"/>
                    <a:pt x="22" y="88"/>
                  </a:cubicBezTo>
                  <a:cubicBezTo>
                    <a:pt x="23" y="87"/>
                    <a:pt x="24" y="86"/>
                    <a:pt x="24" y="86"/>
                  </a:cubicBezTo>
                  <a:cubicBezTo>
                    <a:pt x="24" y="87"/>
                    <a:pt x="25" y="89"/>
                    <a:pt x="26" y="89"/>
                  </a:cubicBezTo>
                  <a:cubicBezTo>
                    <a:pt x="24" y="90"/>
                    <a:pt x="23" y="89"/>
                    <a:pt x="22" y="89"/>
                  </a:cubicBezTo>
                  <a:cubicBezTo>
                    <a:pt x="21" y="90"/>
                    <a:pt x="20" y="87"/>
                    <a:pt x="19" y="87"/>
                  </a:cubicBezTo>
                  <a:cubicBezTo>
                    <a:pt x="18" y="87"/>
                    <a:pt x="16" y="90"/>
                    <a:pt x="18" y="91"/>
                  </a:cubicBezTo>
                  <a:cubicBezTo>
                    <a:pt x="20" y="92"/>
                    <a:pt x="20" y="93"/>
                    <a:pt x="22" y="94"/>
                  </a:cubicBezTo>
                  <a:cubicBezTo>
                    <a:pt x="23" y="96"/>
                    <a:pt x="25" y="95"/>
                    <a:pt x="27" y="95"/>
                  </a:cubicBezTo>
                  <a:cubicBezTo>
                    <a:pt x="28" y="94"/>
                    <a:pt x="30" y="95"/>
                    <a:pt x="30" y="93"/>
                  </a:cubicBezTo>
                  <a:cubicBezTo>
                    <a:pt x="30" y="91"/>
                    <a:pt x="31" y="88"/>
                    <a:pt x="33" y="89"/>
                  </a:cubicBezTo>
                  <a:cubicBezTo>
                    <a:pt x="33" y="88"/>
                    <a:pt x="31" y="92"/>
                    <a:pt x="31" y="93"/>
                  </a:cubicBezTo>
                  <a:cubicBezTo>
                    <a:pt x="31" y="94"/>
                    <a:pt x="35" y="97"/>
                    <a:pt x="34" y="98"/>
                  </a:cubicBezTo>
                  <a:cubicBezTo>
                    <a:pt x="32" y="100"/>
                    <a:pt x="35" y="101"/>
                    <a:pt x="35" y="101"/>
                  </a:cubicBezTo>
                  <a:cubicBezTo>
                    <a:pt x="34" y="101"/>
                    <a:pt x="32" y="104"/>
                    <a:pt x="32" y="104"/>
                  </a:cubicBezTo>
                  <a:cubicBezTo>
                    <a:pt x="33" y="105"/>
                    <a:pt x="38" y="102"/>
                    <a:pt x="38" y="102"/>
                  </a:cubicBezTo>
                  <a:cubicBezTo>
                    <a:pt x="38" y="103"/>
                    <a:pt x="37" y="103"/>
                    <a:pt x="37" y="104"/>
                  </a:cubicBezTo>
                  <a:cubicBezTo>
                    <a:pt x="37" y="104"/>
                    <a:pt x="39" y="102"/>
                    <a:pt x="40" y="101"/>
                  </a:cubicBezTo>
                  <a:cubicBezTo>
                    <a:pt x="41" y="101"/>
                    <a:pt x="45" y="102"/>
                    <a:pt x="45" y="103"/>
                  </a:cubicBezTo>
                  <a:cubicBezTo>
                    <a:pt x="46" y="104"/>
                    <a:pt x="48" y="107"/>
                    <a:pt x="48" y="105"/>
                  </a:cubicBezTo>
                  <a:cubicBezTo>
                    <a:pt x="48" y="104"/>
                    <a:pt x="50" y="100"/>
                    <a:pt x="50" y="100"/>
                  </a:cubicBezTo>
                  <a:cubicBezTo>
                    <a:pt x="50" y="99"/>
                    <a:pt x="53" y="102"/>
                    <a:pt x="53" y="101"/>
                  </a:cubicBezTo>
                  <a:cubicBezTo>
                    <a:pt x="53" y="101"/>
                    <a:pt x="50" y="101"/>
                    <a:pt x="50" y="102"/>
                  </a:cubicBezTo>
                  <a:cubicBezTo>
                    <a:pt x="50" y="104"/>
                    <a:pt x="53" y="104"/>
                    <a:pt x="54" y="103"/>
                  </a:cubicBezTo>
                  <a:cubicBezTo>
                    <a:pt x="55" y="102"/>
                    <a:pt x="56" y="103"/>
                    <a:pt x="57" y="102"/>
                  </a:cubicBezTo>
                  <a:cubicBezTo>
                    <a:pt x="57" y="102"/>
                    <a:pt x="59" y="100"/>
                    <a:pt x="59" y="100"/>
                  </a:cubicBezTo>
                  <a:cubicBezTo>
                    <a:pt x="59" y="100"/>
                    <a:pt x="57" y="103"/>
                    <a:pt x="56" y="104"/>
                  </a:cubicBezTo>
                  <a:cubicBezTo>
                    <a:pt x="56" y="105"/>
                    <a:pt x="56" y="105"/>
                    <a:pt x="55" y="106"/>
                  </a:cubicBezTo>
                  <a:cubicBezTo>
                    <a:pt x="55" y="107"/>
                    <a:pt x="56" y="106"/>
                    <a:pt x="56" y="107"/>
                  </a:cubicBezTo>
                  <a:cubicBezTo>
                    <a:pt x="56" y="107"/>
                    <a:pt x="55" y="108"/>
                    <a:pt x="54" y="109"/>
                  </a:cubicBezTo>
                  <a:cubicBezTo>
                    <a:pt x="54" y="111"/>
                    <a:pt x="54" y="111"/>
                    <a:pt x="55" y="112"/>
                  </a:cubicBezTo>
                  <a:cubicBezTo>
                    <a:pt x="55" y="112"/>
                    <a:pt x="52" y="114"/>
                    <a:pt x="51" y="114"/>
                  </a:cubicBezTo>
                  <a:cubicBezTo>
                    <a:pt x="50" y="116"/>
                    <a:pt x="49" y="117"/>
                    <a:pt x="47" y="118"/>
                  </a:cubicBezTo>
                  <a:cubicBezTo>
                    <a:pt x="45" y="118"/>
                    <a:pt x="43" y="120"/>
                    <a:pt x="42" y="121"/>
                  </a:cubicBezTo>
                  <a:cubicBezTo>
                    <a:pt x="41" y="121"/>
                    <a:pt x="41" y="122"/>
                    <a:pt x="40" y="122"/>
                  </a:cubicBezTo>
                  <a:cubicBezTo>
                    <a:pt x="40" y="123"/>
                    <a:pt x="41" y="124"/>
                    <a:pt x="41" y="124"/>
                  </a:cubicBezTo>
                  <a:cubicBezTo>
                    <a:pt x="40" y="125"/>
                    <a:pt x="37" y="124"/>
                    <a:pt x="36" y="124"/>
                  </a:cubicBezTo>
                  <a:cubicBezTo>
                    <a:pt x="33" y="124"/>
                    <a:pt x="32" y="125"/>
                    <a:pt x="30" y="127"/>
                  </a:cubicBezTo>
                  <a:cubicBezTo>
                    <a:pt x="29" y="128"/>
                    <a:pt x="30" y="130"/>
                    <a:pt x="31" y="129"/>
                  </a:cubicBezTo>
                  <a:cubicBezTo>
                    <a:pt x="33" y="128"/>
                    <a:pt x="35" y="125"/>
                    <a:pt x="36" y="126"/>
                  </a:cubicBezTo>
                  <a:cubicBezTo>
                    <a:pt x="36" y="125"/>
                    <a:pt x="35" y="129"/>
                    <a:pt x="38" y="126"/>
                  </a:cubicBezTo>
                  <a:cubicBezTo>
                    <a:pt x="38" y="126"/>
                    <a:pt x="40" y="129"/>
                    <a:pt x="41" y="127"/>
                  </a:cubicBezTo>
                  <a:cubicBezTo>
                    <a:pt x="41" y="126"/>
                    <a:pt x="40" y="126"/>
                    <a:pt x="41" y="126"/>
                  </a:cubicBezTo>
                  <a:cubicBezTo>
                    <a:pt x="42" y="125"/>
                    <a:pt x="42" y="125"/>
                    <a:pt x="43" y="125"/>
                  </a:cubicBezTo>
                  <a:cubicBezTo>
                    <a:pt x="44" y="125"/>
                    <a:pt x="44" y="125"/>
                    <a:pt x="45" y="124"/>
                  </a:cubicBezTo>
                  <a:cubicBezTo>
                    <a:pt x="46" y="123"/>
                    <a:pt x="48" y="123"/>
                    <a:pt x="50" y="122"/>
                  </a:cubicBezTo>
                  <a:cubicBezTo>
                    <a:pt x="53" y="121"/>
                    <a:pt x="49" y="121"/>
                    <a:pt x="51" y="120"/>
                  </a:cubicBezTo>
                  <a:cubicBezTo>
                    <a:pt x="52" y="119"/>
                    <a:pt x="53" y="118"/>
                    <a:pt x="54" y="118"/>
                  </a:cubicBezTo>
                  <a:cubicBezTo>
                    <a:pt x="56" y="117"/>
                    <a:pt x="58" y="116"/>
                    <a:pt x="59" y="116"/>
                  </a:cubicBezTo>
                  <a:cubicBezTo>
                    <a:pt x="62" y="114"/>
                    <a:pt x="60" y="115"/>
                    <a:pt x="60" y="113"/>
                  </a:cubicBezTo>
                  <a:cubicBezTo>
                    <a:pt x="60" y="113"/>
                    <a:pt x="68" y="109"/>
                    <a:pt x="69" y="108"/>
                  </a:cubicBezTo>
                  <a:cubicBezTo>
                    <a:pt x="70" y="108"/>
                    <a:pt x="72" y="108"/>
                    <a:pt x="72" y="107"/>
                  </a:cubicBezTo>
                  <a:cubicBezTo>
                    <a:pt x="72" y="104"/>
                    <a:pt x="73" y="105"/>
                    <a:pt x="75" y="104"/>
                  </a:cubicBezTo>
                  <a:cubicBezTo>
                    <a:pt x="78" y="102"/>
                    <a:pt x="69" y="101"/>
                    <a:pt x="73" y="97"/>
                  </a:cubicBezTo>
                  <a:cubicBezTo>
                    <a:pt x="75" y="96"/>
                    <a:pt x="77" y="96"/>
                    <a:pt x="78" y="95"/>
                  </a:cubicBezTo>
                  <a:cubicBezTo>
                    <a:pt x="79" y="94"/>
                    <a:pt x="79" y="91"/>
                    <a:pt x="77" y="91"/>
                  </a:cubicBezTo>
                  <a:cubicBezTo>
                    <a:pt x="79" y="91"/>
                    <a:pt x="79" y="92"/>
                    <a:pt x="81" y="91"/>
                  </a:cubicBezTo>
                  <a:cubicBezTo>
                    <a:pt x="82" y="90"/>
                    <a:pt x="83" y="88"/>
                    <a:pt x="85" y="87"/>
                  </a:cubicBezTo>
                  <a:cubicBezTo>
                    <a:pt x="86" y="86"/>
                    <a:pt x="88" y="84"/>
                    <a:pt x="89" y="84"/>
                  </a:cubicBezTo>
                  <a:cubicBezTo>
                    <a:pt x="90" y="84"/>
                    <a:pt x="95" y="84"/>
                    <a:pt x="94" y="86"/>
                  </a:cubicBezTo>
                  <a:cubicBezTo>
                    <a:pt x="93" y="87"/>
                    <a:pt x="91" y="85"/>
                    <a:pt x="89" y="86"/>
                  </a:cubicBezTo>
                  <a:cubicBezTo>
                    <a:pt x="87" y="87"/>
                    <a:pt x="87" y="88"/>
                    <a:pt x="86" y="90"/>
                  </a:cubicBezTo>
                  <a:cubicBezTo>
                    <a:pt x="86" y="92"/>
                    <a:pt x="84" y="94"/>
                    <a:pt x="84" y="96"/>
                  </a:cubicBezTo>
                  <a:cubicBezTo>
                    <a:pt x="83" y="97"/>
                    <a:pt x="87" y="96"/>
                    <a:pt x="87" y="97"/>
                  </a:cubicBezTo>
                  <a:cubicBezTo>
                    <a:pt x="86" y="97"/>
                    <a:pt x="81" y="99"/>
                    <a:pt x="85" y="99"/>
                  </a:cubicBezTo>
                  <a:cubicBezTo>
                    <a:pt x="88" y="99"/>
                    <a:pt x="90" y="97"/>
                    <a:pt x="93" y="96"/>
                  </a:cubicBezTo>
                  <a:cubicBezTo>
                    <a:pt x="95" y="94"/>
                    <a:pt x="97" y="94"/>
                    <a:pt x="99" y="93"/>
                  </a:cubicBezTo>
                  <a:cubicBezTo>
                    <a:pt x="103" y="92"/>
                    <a:pt x="101" y="90"/>
                    <a:pt x="101" y="88"/>
                  </a:cubicBezTo>
                  <a:cubicBezTo>
                    <a:pt x="100" y="84"/>
                    <a:pt x="109" y="87"/>
                    <a:pt x="111" y="88"/>
                  </a:cubicBezTo>
                  <a:cubicBezTo>
                    <a:pt x="113" y="88"/>
                    <a:pt x="114" y="90"/>
                    <a:pt x="116" y="91"/>
                  </a:cubicBezTo>
                  <a:cubicBezTo>
                    <a:pt x="116" y="91"/>
                    <a:pt x="118" y="88"/>
                    <a:pt x="119" y="89"/>
                  </a:cubicBezTo>
                  <a:cubicBezTo>
                    <a:pt x="119" y="89"/>
                    <a:pt x="119" y="91"/>
                    <a:pt x="119" y="92"/>
                  </a:cubicBezTo>
                  <a:cubicBezTo>
                    <a:pt x="121" y="93"/>
                    <a:pt x="122" y="93"/>
                    <a:pt x="123" y="93"/>
                  </a:cubicBezTo>
                  <a:cubicBezTo>
                    <a:pt x="126" y="93"/>
                    <a:pt x="129" y="92"/>
                    <a:pt x="131" y="93"/>
                  </a:cubicBezTo>
                  <a:cubicBezTo>
                    <a:pt x="132" y="93"/>
                    <a:pt x="133" y="94"/>
                    <a:pt x="134" y="93"/>
                  </a:cubicBezTo>
                  <a:cubicBezTo>
                    <a:pt x="135" y="93"/>
                    <a:pt x="135" y="94"/>
                    <a:pt x="136" y="95"/>
                  </a:cubicBezTo>
                  <a:cubicBezTo>
                    <a:pt x="137" y="95"/>
                    <a:pt x="139" y="96"/>
                    <a:pt x="140" y="96"/>
                  </a:cubicBezTo>
                  <a:cubicBezTo>
                    <a:pt x="142" y="96"/>
                    <a:pt x="143" y="94"/>
                    <a:pt x="144" y="94"/>
                  </a:cubicBezTo>
                  <a:cubicBezTo>
                    <a:pt x="146" y="93"/>
                    <a:pt x="145" y="96"/>
                    <a:pt x="145" y="96"/>
                  </a:cubicBezTo>
                  <a:cubicBezTo>
                    <a:pt x="144" y="97"/>
                    <a:pt x="144" y="97"/>
                    <a:pt x="145" y="98"/>
                  </a:cubicBezTo>
                  <a:cubicBezTo>
                    <a:pt x="148" y="99"/>
                    <a:pt x="150" y="100"/>
                    <a:pt x="152" y="101"/>
                  </a:cubicBezTo>
                  <a:cubicBezTo>
                    <a:pt x="154" y="103"/>
                    <a:pt x="156" y="105"/>
                    <a:pt x="158" y="106"/>
                  </a:cubicBezTo>
                  <a:cubicBezTo>
                    <a:pt x="159" y="106"/>
                    <a:pt x="160" y="105"/>
                    <a:pt x="161" y="105"/>
                  </a:cubicBezTo>
                  <a:cubicBezTo>
                    <a:pt x="162" y="104"/>
                    <a:pt x="160" y="103"/>
                    <a:pt x="160" y="102"/>
                  </a:cubicBezTo>
                  <a:cubicBezTo>
                    <a:pt x="160" y="101"/>
                    <a:pt x="163" y="103"/>
                    <a:pt x="163" y="103"/>
                  </a:cubicBezTo>
                  <a:cubicBezTo>
                    <a:pt x="163" y="104"/>
                    <a:pt x="166" y="106"/>
                    <a:pt x="167" y="105"/>
                  </a:cubicBezTo>
                  <a:cubicBezTo>
                    <a:pt x="167" y="105"/>
                    <a:pt x="165" y="99"/>
                    <a:pt x="165" y="99"/>
                  </a:cubicBezTo>
                  <a:cubicBezTo>
                    <a:pt x="166" y="99"/>
                    <a:pt x="168" y="104"/>
                    <a:pt x="169" y="104"/>
                  </a:cubicBezTo>
                  <a:cubicBezTo>
                    <a:pt x="169" y="105"/>
                    <a:pt x="170" y="107"/>
                    <a:pt x="171" y="107"/>
                  </a:cubicBezTo>
                  <a:cubicBezTo>
                    <a:pt x="172" y="107"/>
                    <a:pt x="173" y="105"/>
                    <a:pt x="173" y="105"/>
                  </a:cubicBezTo>
                  <a:cubicBezTo>
                    <a:pt x="171" y="106"/>
                    <a:pt x="177" y="110"/>
                    <a:pt x="177" y="111"/>
                  </a:cubicBezTo>
                  <a:cubicBezTo>
                    <a:pt x="176" y="111"/>
                    <a:pt x="176" y="111"/>
                    <a:pt x="176" y="111"/>
                  </a:cubicBezTo>
                  <a:cubicBezTo>
                    <a:pt x="175" y="112"/>
                    <a:pt x="177" y="112"/>
                    <a:pt x="177" y="113"/>
                  </a:cubicBezTo>
                  <a:cubicBezTo>
                    <a:pt x="177" y="113"/>
                    <a:pt x="175" y="114"/>
                    <a:pt x="176" y="114"/>
                  </a:cubicBezTo>
                  <a:cubicBezTo>
                    <a:pt x="177" y="115"/>
                    <a:pt x="178" y="116"/>
                    <a:pt x="179" y="117"/>
                  </a:cubicBezTo>
                  <a:cubicBezTo>
                    <a:pt x="181" y="119"/>
                    <a:pt x="182" y="120"/>
                    <a:pt x="184" y="121"/>
                  </a:cubicBezTo>
                  <a:cubicBezTo>
                    <a:pt x="184" y="121"/>
                    <a:pt x="182" y="125"/>
                    <a:pt x="183" y="125"/>
                  </a:cubicBezTo>
                  <a:cubicBezTo>
                    <a:pt x="184" y="126"/>
                    <a:pt x="184" y="124"/>
                    <a:pt x="184" y="124"/>
                  </a:cubicBezTo>
                  <a:cubicBezTo>
                    <a:pt x="185" y="123"/>
                    <a:pt x="185" y="126"/>
                    <a:pt x="186" y="127"/>
                  </a:cubicBezTo>
                  <a:cubicBezTo>
                    <a:pt x="186" y="127"/>
                    <a:pt x="186" y="126"/>
                    <a:pt x="186" y="125"/>
                  </a:cubicBezTo>
                  <a:cubicBezTo>
                    <a:pt x="186" y="127"/>
                    <a:pt x="192" y="130"/>
                    <a:pt x="193" y="127"/>
                  </a:cubicBezTo>
                  <a:cubicBezTo>
                    <a:pt x="193" y="127"/>
                    <a:pt x="193" y="128"/>
                    <a:pt x="193" y="128"/>
                  </a:cubicBezTo>
                  <a:cubicBezTo>
                    <a:pt x="193" y="128"/>
                    <a:pt x="194" y="127"/>
                    <a:pt x="194" y="126"/>
                  </a:cubicBezTo>
                  <a:cubicBezTo>
                    <a:pt x="193" y="126"/>
                    <a:pt x="194" y="127"/>
                    <a:pt x="194" y="126"/>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48" name="Freeform 641"/>
            <p:cNvSpPr>
              <a:spLocks/>
            </p:cNvSpPr>
            <p:nvPr/>
          </p:nvSpPr>
          <p:spPr bwMode="auto">
            <a:xfrm>
              <a:off x="5887409" y="6516350"/>
              <a:ext cx="2697667" cy="1338611"/>
            </a:xfrm>
            <a:custGeom>
              <a:avLst/>
              <a:gdLst>
                <a:gd name="T0" fmla="*/ 84 w 289"/>
                <a:gd name="T1" fmla="*/ 106 h 143"/>
                <a:gd name="T2" fmla="*/ 105 w 289"/>
                <a:gd name="T3" fmla="*/ 119 h 143"/>
                <a:gd name="T4" fmla="*/ 125 w 289"/>
                <a:gd name="T5" fmla="*/ 127 h 143"/>
                <a:gd name="T6" fmla="*/ 137 w 289"/>
                <a:gd name="T7" fmla="*/ 127 h 143"/>
                <a:gd name="T8" fmla="*/ 149 w 289"/>
                <a:gd name="T9" fmla="*/ 119 h 143"/>
                <a:gd name="T10" fmla="*/ 162 w 289"/>
                <a:gd name="T11" fmla="*/ 118 h 143"/>
                <a:gd name="T12" fmla="*/ 177 w 289"/>
                <a:gd name="T13" fmla="*/ 119 h 143"/>
                <a:gd name="T14" fmla="*/ 171 w 289"/>
                <a:gd name="T15" fmla="*/ 113 h 143"/>
                <a:gd name="T16" fmla="*/ 186 w 289"/>
                <a:gd name="T17" fmla="*/ 113 h 143"/>
                <a:gd name="T18" fmla="*/ 209 w 289"/>
                <a:gd name="T19" fmla="*/ 122 h 143"/>
                <a:gd name="T20" fmla="*/ 213 w 289"/>
                <a:gd name="T21" fmla="*/ 133 h 143"/>
                <a:gd name="T22" fmla="*/ 220 w 289"/>
                <a:gd name="T23" fmla="*/ 143 h 143"/>
                <a:gd name="T24" fmla="*/ 215 w 289"/>
                <a:gd name="T25" fmla="*/ 108 h 143"/>
                <a:gd name="T26" fmla="*/ 234 w 289"/>
                <a:gd name="T27" fmla="*/ 92 h 143"/>
                <a:gd name="T28" fmla="*/ 239 w 289"/>
                <a:gd name="T29" fmla="*/ 86 h 143"/>
                <a:gd name="T30" fmla="*/ 244 w 289"/>
                <a:gd name="T31" fmla="*/ 82 h 143"/>
                <a:gd name="T32" fmla="*/ 242 w 289"/>
                <a:gd name="T33" fmla="*/ 78 h 143"/>
                <a:gd name="T34" fmla="*/ 238 w 289"/>
                <a:gd name="T35" fmla="*/ 71 h 143"/>
                <a:gd name="T36" fmla="*/ 239 w 289"/>
                <a:gd name="T37" fmla="*/ 69 h 143"/>
                <a:gd name="T38" fmla="*/ 242 w 289"/>
                <a:gd name="T39" fmla="*/ 75 h 143"/>
                <a:gd name="T40" fmla="*/ 246 w 289"/>
                <a:gd name="T41" fmla="*/ 62 h 143"/>
                <a:gd name="T42" fmla="*/ 253 w 289"/>
                <a:gd name="T43" fmla="*/ 52 h 143"/>
                <a:gd name="T44" fmla="*/ 265 w 289"/>
                <a:gd name="T45" fmla="*/ 48 h 143"/>
                <a:gd name="T46" fmla="*/ 271 w 289"/>
                <a:gd name="T47" fmla="*/ 48 h 143"/>
                <a:gd name="T48" fmla="*/ 274 w 289"/>
                <a:gd name="T49" fmla="*/ 35 h 143"/>
                <a:gd name="T50" fmla="*/ 288 w 289"/>
                <a:gd name="T51" fmla="*/ 28 h 143"/>
                <a:gd name="T52" fmla="*/ 276 w 289"/>
                <a:gd name="T53" fmla="*/ 13 h 143"/>
                <a:gd name="T54" fmla="*/ 264 w 289"/>
                <a:gd name="T55" fmla="*/ 28 h 143"/>
                <a:gd name="T56" fmla="*/ 237 w 289"/>
                <a:gd name="T57" fmla="*/ 39 h 143"/>
                <a:gd name="T58" fmla="*/ 224 w 289"/>
                <a:gd name="T59" fmla="*/ 45 h 143"/>
                <a:gd name="T60" fmla="*/ 208 w 289"/>
                <a:gd name="T61" fmla="*/ 44 h 143"/>
                <a:gd name="T62" fmla="*/ 203 w 289"/>
                <a:gd name="T63" fmla="*/ 36 h 143"/>
                <a:gd name="T64" fmla="*/ 196 w 289"/>
                <a:gd name="T65" fmla="*/ 28 h 143"/>
                <a:gd name="T66" fmla="*/ 185 w 289"/>
                <a:gd name="T67" fmla="*/ 48 h 143"/>
                <a:gd name="T68" fmla="*/ 187 w 289"/>
                <a:gd name="T69" fmla="*/ 25 h 143"/>
                <a:gd name="T70" fmla="*/ 196 w 289"/>
                <a:gd name="T71" fmla="*/ 17 h 143"/>
                <a:gd name="T72" fmla="*/ 184 w 289"/>
                <a:gd name="T73" fmla="*/ 13 h 143"/>
                <a:gd name="T74" fmla="*/ 165 w 289"/>
                <a:gd name="T75" fmla="*/ 15 h 143"/>
                <a:gd name="T76" fmla="*/ 158 w 289"/>
                <a:gd name="T77" fmla="*/ 5 h 143"/>
                <a:gd name="T78" fmla="*/ 147 w 289"/>
                <a:gd name="T79" fmla="*/ 4 h 143"/>
                <a:gd name="T80" fmla="*/ 30 w 289"/>
                <a:gd name="T81" fmla="*/ 4 h 143"/>
                <a:gd name="T82" fmla="*/ 7 w 289"/>
                <a:gd name="T83" fmla="*/ 9 h 143"/>
                <a:gd name="T84" fmla="*/ 8 w 289"/>
                <a:gd name="T85" fmla="*/ 21 h 143"/>
                <a:gd name="T86" fmla="*/ 2 w 289"/>
                <a:gd name="T87" fmla="*/ 40 h 143"/>
                <a:gd name="T88" fmla="*/ 5 w 289"/>
                <a:gd name="T89" fmla="*/ 63 h 143"/>
                <a:gd name="T90" fmla="*/ 12 w 289"/>
                <a:gd name="T91" fmla="*/ 73 h 143"/>
                <a:gd name="T92" fmla="*/ 21 w 289"/>
                <a:gd name="T93" fmla="*/ 88 h 143"/>
                <a:gd name="T94" fmla="*/ 39 w 289"/>
                <a:gd name="T95" fmla="*/ 102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89" h="143">
                  <a:moveTo>
                    <a:pt x="68" y="108"/>
                  </a:moveTo>
                  <a:cubicBezTo>
                    <a:pt x="71" y="108"/>
                    <a:pt x="74" y="108"/>
                    <a:pt x="78" y="108"/>
                  </a:cubicBezTo>
                  <a:cubicBezTo>
                    <a:pt x="79" y="108"/>
                    <a:pt x="81" y="108"/>
                    <a:pt x="82" y="108"/>
                  </a:cubicBezTo>
                  <a:cubicBezTo>
                    <a:pt x="83" y="108"/>
                    <a:pt x="83" y="106"/>
                    <a:pt x="84" y="106"/>
                  </a:cubicBezTo>
                  <a:cubicBezTo>
                    <a:pt x="85" y="105"/>
                    <a:pt x="91" y="105"/>
                    <a:pt x="91" y="106"/>
                  </a:cubicBezTo>
                  <a:cubicBezTo>
                    <a:pt x="94" y="108"/>
                    <a:pt x="97" y="110"/>
                    <a:pt x="100" y="112"/>
                  </a:cubicBezTo>
                  <a:cubicBezTo>
                    <a:pt x="100" y="112"/>
                    <a:pt x="101" y="115"/>
                    <a:pt x="101" y="116"/>
                  </a:cubicBezTo>
                  <a:cubicBezTo>
                    <a:pt x="102" y="118"/>
                    <a:pt x="102" y="118"/>
                    <a:pt x="105" y="119"/>
                  </a:cubicBezTo>
                  <a:cubicBezTo>
                    <a:pt x="107" y="120"/>
                    <a:pt x="108" y="121"/>
                    <a:pt x="109" y="119"/>
                  </a:cubicBezTo>
                  <a:cubicBezTo>
                    <a:pt x="110" y="116"/>
                    <a:pt x="111" y="116"/>
                    <a:pt x="114" y="117"/>
                  </a:cubicBezTo>
                  <a:cubicBezTo>
                    <a:pt x="116" y="117"/>
                    <a:pt x="119" y="118"/>
                    <a:pt x="119" y="120"/>
                  </a:cubicBezTo>
                  <a:cubicBezTo>
                    <a:pt x="121" y="123"/>
                    <a:pt x="123" y="124"/>
                    <a:pt x="125" y="127"/>
                  </a:cubicBezTo>
                  <a:cubicBezTo>
                    <a:pt x="127" y="129"/>
                    <a:pt x="126" y="133"/>
                    <a:pt x="129" y="134"/>
                  </a:cubicBezTo>
                  <a:cubicBezTo>
                    <a:pt x="131" y="136"/>
                    <a:pt x="135" y="136"/>
                    <a:pt x="137" y="137"/>
                  </a:cubicBezTo>
                  <a:cubicBezTo>
                    <a:pt x="137" y="136"/>
                    <a:pt x="135" y="129"/>
                    <a:pt x="135" y="129"/>
                  </a:cubicBezTo>
                  <a:cubicBezTo>
                    <a:pt x="137" y="130"/>
                    <a:pt x="136" y="127"/>
                    <a:pt x="137" y="127"/>
                  </a:cubicBezTo>
                  <a:cubicBezTo>
                    <a:pt x="137" y="126"/>
                    <a:pt x="139" y="126"/>
                    <a:pt x="140" y="125"/>
                  </a:cubicBezTo>
                  <a:cubicBezTo>
                    <a:pt x="141" y="125"/>
                    <a:pt x="142" y="122"/>
                    <a:pt x="142" y="122"/>
                  </a:cubicBezTo>
                  <a:cubicBezTo>
                    <a:pt x="143" y="123"/>
                    <a:pt x="144" y="123"/>
                    <a:pt x="145" y="122"/>
                  </a:cubicBezTo>
                  <a:cubicBezTo>
                    <a:pt x="147" y="121"/>
                    <a:pt x="148" y="121"/>
                    <a:pt x="149" y="119"/>
                  </a:cubicBezTo>
                  <a:cubicBezTo>
                    <a:pt x="151" y="118"/>
                    <a:pt x="148" y="118"/>
                    <a:pt x="148" y="117"/>
                  </a:cubicBezTo>
                  <a:cubicBezTo>
                    <a:pt x="148" y="117"/>
                    <a:pt x="151" y="118"/>
                    <a:pt x="152" y="117"/>
                  </a:cubicBezTo>
                  <a:cubicBezTo>
                    <a:pt x="154" y="116"/>
                    <a:pt x="155" y="116"/>
                    <a:pt x="157" y="116"/>
                  </a:cubicBezTo>
                  <a:cubicBezTo>
                    <a:pt x="159" y="116"/>
                    <a:pt x="160" y="119"/>
                    <a:pt x="162" y="118"/>
                  </a:cubicBezTo>
                  <a:cubicBezTo>
                    <a:pt x="165" y="116"/>
                    <a:pt x="166" y="118"/>
                    <a:pt x="168" y="119"/>
                  </a:cubicBezTo>
                  <a:cubicBezTo>
                    <a:pt x="170" y="120"/>
                    <a:pt x="171" y="118"/>
                    <a:pt x="172" y="118"/>
                  </a:cubicBezTo>
                  <a:cubicBezTo>
                    <a:pt x="173" y="117"/>
                    <a:pt x="176" y="119"/>
                    <a:pt x="176" y="120"/>
                  </a:cubicBezTo>
                  <a:cubicBezTo>
                    <a:pt x="177" y="121"/>
                    <a:pt x="178" y="120"/>
                    <a:pt x="177" y="119"/>
                  </a:cubicBezTo>
                  <a:cubicBezTo>
                    <a:pt x="177" y="119"/>
                    <a:pt x="176" y="118"/>
                    <a:pt x="175" y="118"/>
                  </a:cubicBezTo>
                  <a:cubicBezTo>
                    <a:pt x="174" y="117"/>
                    <a:pt x="176" y="117"/>
                    <a:pt x="176" y="117"/>
                  </a:cubicBezTo>
                  <a:cubicBezTo>
                    <a:pt x="175" y="115"/>
                    <a:pt x="175" y="114"/>
                    <a:pt x="173" y="115"/>
                  </a:cubicBezTo>
                  <a:cubicBezTo>
                    <a:pt x="173" y="115"/>
                    <a:pt x="169" y="115"/>
                    <a:pt x="171" y="113"/>
                  </a:cubicBezTo>
                  <a:cubicBezTo>
                    <a:pt x="173" y="113"/>
                    <a:pt x="174" y="114"/>
                    <a:pt x="175" y="114"/>
                  </a:cubicBezTo>
                  <a:cubicBezTo>
                    <a:pt x="178" y="113"/>
                    <a:pt x="180" y="113"/>
                    <a:pt x="183" y="113"/>
                  </a:cubicBezTo>
                  <a:cubicBezTo>
                    <a:pt x="184" y="113"/>
                    <a:pt x="183" y="113"/>
                    <a:pt x="184" y="114"/>
                  </a:cubicBezTo>
                  <a:cubicBezTo>
                    <a:pt x="184" y="114"/>
                    <a:pt x="185" y="114"/>
                    <a:pt x="186" y="113"/>
                  </a:cubicBezTo>
                  <a:cubicBezTo>
                    <a:pt x="188" y="113"/>
                    <a:pt x="190" y="113"/>
                    <a:pt x="192" y="113"/>
                  </a:cubicBezTo>
                  <a:cubicBezTo>
                    <a:pt x="194" y="113"/>
                    <a:pt x="194" y="115"/>
                    <a:pt x="196" y="116"/>
                  </a:cubicBezTo>
                  <a:cubicBezTo>
                    <a:pt x="198" y="118"/>
                    <a:pt x="200" y="116"/>
                    <a:pt x="202" y="115"/>
                  </a:cubicBezTo>
                  <a:cubicBezTo>
                    <a:pt x="203" y="115"/>
                    <a:pt x="209" y="121"/>
                    <a:pt x="209" y="122"/>
                  </a:cubicBezTo>
                  <a:cubicBezTo>
                    <a:pt x="210" y="123"/>
                    <a:pt x="208" y="125"/>
                    <a:pt x="209" y="126"/>
                  </a:cubicBezTo>
                  <a:cubicBezTo>
                    <a:pt x="210" y="128"/>
                    <a:pt x="209" y="128"/>
                    <a:pt x="210" y="130"/>
                  </a:cubicBezTo>
                  <a:cubicBezTo>
                    <a:pt x="210" y="131"/>
                    <a:pt x="211" y="132"/>
                    <a:pt x="211" y="132"/>
                  </a:cubicBezTo>
                  <a:cubicBezTo>
                    <a:pt x="212" y="132"/>
                    <a:pt x="212" y="133"/>
                    <a:pt x="213" y="133"/>
                  </a:cubicBezTo>
                  <a:cubicBezTo>
                    <a:pt x="214" y="134"/>
                    <a:pt x="213" y="136"/>
                    <a:pt x="214" y="137"/>
                  </a:cubicBezTo>
                  <a:cubicBezTo>
                    <a:pt x="215" y="138"/>
                    <a:pt x="216" y="138"/>
                    <a:pt x="217" y="140"/>
                  </a:cubicBezTo>
                  <a:cubicBezTo>
                    <a:pt x="219" y="143"/>
                    <a:pt x="218" y="140"/>
                    <a:pt x="220" y="141"/>
                  </a:cubicBezTo>
                  <a:cubicBezTo>
                    <a:pt x="220" y="141"/>
                    <a:pt x="220" y="143"/>
                    <a:pt x="220" y="143"/>
                  </a:cubicBezTo>
                  <a:cubicBezTo>
                    <a:pt x="221" y="143"/>
                    <a:pt x="222" y="136"/>
                    <a:pt x="222" y="135"/>
                  </a:cubicBezTo>
                  <a:cubicBezTo>
                    <a:pt x="222" y="132"/>
                    <a:pt x="221" y="130"/>
                    <a:pt x="220" y="126"/>
                  </a:cubicBezTo>
                  <a:cubicBezTo>
                    <a:pt x="218" y="123"/>
                    <a:pt x="218" y="120"/>
                    <a:pt x="217" y="117"/>
                  </a:cubicBezTo>
                  <a:cubicBezTo>
                    <a:pt x="215" y="115"/>
                    <a:pt x="214" y="111"/>
                    <a:pt x="215" y="108"/>
                  </a:cubicBezTo>
                  <a:cubicBezTo>
                    <a:pt x="216" y="105"/>
                    <a:pt x="218" y="103"/>
                    <a:pt x="221" y="101"/>
                  </a:cubicBezTo>
                  <a:cubicBezTo>
                    <a:pt x="222" y="100"/>
                    <a:pt x="223" y="100"/>
                    <a:pt x="224" y="99"/>
                  </a:cubicBezTo>
                  <a:cubicBezTo>
                    <a:pt x="225" y="98"/>
                    <a:pt x="226" y="96"/>
                    <a:pt x="227" y="96"/>
                  </a:cubicBezTo>
                  <a:cubicBezTo>
                    <a:pt x="229" y="94"/>
                    <a:pt x="232" y="94"/>
                    <a:pt x="234" y="92"/>
                  </a:cubicBezTo>
                  <a:cubicBezTo>
                    <a:pt x="235" y="91"/>
                    <a:pt x="236" y="89"/>
                    <a:pt x="238" y="89"/>
                  </a:cubicBezTo>
                  <a:cubicBezTo>
                    <a:pt x="238" y="89"/>
                    <a:pt x="242" y="89"/>
                    <a:pt x="241" y="87"/>
                  </a:cubicBezTo>
                  <a:cubicBezTo>
                    <a:pt x="241" y="87"/>
                    <a:pt x="238" y="88"/>
                    <a:pt x="238" y="88"/>
                  </a:cubicBezTo>
                  <a:cubicBezTo>
                    <a:pt x="238" y="87"/>
                    <a:pt x="240" y="88"/>
                    <a:pt x="239" y="86"/>
                  </a:cubicBezTo>
                  <a:cubicBezTo>
                    <a:pt x="239" y="86"/>
                    <a:pt x="238" y="85"/>
                    <a:pt x="239" y="85"/>
                  </a:cubicBezTo>
                  <a:cubicBezTo>
                    <a:pt x="239" y="84"/>
                    <a:pt x="239" y="85"/>
                    <a:pt x="240" y="84"/>
                  </a:cubicBezTo>
                  <a:cubicBezTo>
                    <a:pt x="239" y="85"/>
                    <a:pt x="241" y="86"/>
                    <a:pt x="241" y="85"/>
                  </a:cubicBezTo>
                  <a:cubicBezTo>
                    <a:pt x="242" y="85"/>
                    <a:pt x="245" y="83"/>
                    <a:pt x="244" y="82"/>
                  </a:cubicBezTo>
                  <a:cubicBezTo>
                    <a:pt x="244" y="83"/>
                    <a:pt x="238" y="82"/>
                    <a:pt x="239" y="81"/>
                  </a:cubicBezTo>
                  <a:cubicBezTo>
                    <a:pt x="239" y="80"/>
                    <a:pt x="240" y="82"/>
                    <a:pt x="241" y="81"/>
                  </a:cubicBezTo>
                  <a:cubicBezTo>
                    <a:pt x="241" y="81"/>
                    <a:pt x="243" y="80"/>
                    <a:pt x="243" y="80"/>
                  </a:cubicBezTo>
                  <a:cubicBezTo>
                    <a:pt x="243" y="80"/>
                    <a:pt x="242" y="79"/>
                    <a:pt x="242" y="78"/>
                  </a:cubicBezTo>
                  <a:cubicBezTo>
                    <a:pt x="243" y="77"/>
                    <a:pt x="243" y="76"/>
                    <a:pt x="241" y="76"/>
                  </a:cubicBezTo>
                  <a:cubicBezTo>
                    <a:pt x="241" y="76"/>
                    <a:pt x="237" y="74"/>
                    <a:pt x="237" y="74"/>
                  </a:cubicBezTo>
                  <a:cubicBezTo>
                    <a:pt x="238" y="73"/>
                    <a:pt x="239" y="74"/>
                    <a:pt x="240" y="74"/>
                  </a:cubicBezTo>
                  <a:cubicBezTo>
                    <a:pt x="241" y="73"/>
                    <a:pt x="239" y="71"/>
                    <a:pt x="238" y="71"/>
                  </a:cubicBezTo>
                  <a:cubicBezTo>
                    <a:pt x="237" y="70"/>
                    <a:pt x="236" y="69"/>
                    <a:pt x="236" y="68"/>
                  </a:cubicBezTo>
                  <a:cubicBezTo>
                    <a:pt x="235" y="67"/>
                    <a:pt x="238" y="65"/>
                    <a:pt x="237" y="64"/>
                  </a:cubicBezTo>
                  <a:cubicBezTo>
                    <a:pt x="238" y="65"/>
                    <a:pt x="237" y="66"/>
                    <a:pt x="237" y="67"/>
                  </a:cubicBezTo>
                  <a:cubicBezTo>
                    <a:pt x="237" y="67"/>
                    <a:pt x="239" y="69"/>
                    <a:pt x="239" y="69"/>
                  </a:cubicBezTo>
                  <a:cubicBezTo>
                    <a:pt x="241" y="67"/>
                    <a:pt x="239" y="62"/>
                    <a:pt x="242" y="61"/>
                  </a:cubicBezTo>
                  <a:cubicBezTo>
                    <a:pt x="241" y="61"/>
                    <a:pt x="241" y="66"/>
                    <a:pt x="242" y="67"/>
                  </a:cubicBezTo>
                  <a:cubicBezTo>
                    <a:pt x="242" y="69"/>
                    <a:pt x="244" y="69"/>
                    <a:pt x="244" y="71"/>
                  </a:cubicBezTo>
                  <a:cubicBezTo>
                    <a:pt x="244" y="72"/>
                    <a:pt x="241" y="74"/>
                    <a:pt x="242" y="75"/>
                  </a:cubicBezTo>
                  <a:cubicBezTo>
                    <a:pt x="242" y="75"/>
                    <a:pt x="248" y="69"/>
                    <a:pt x="247" y="67"/>
                  </a:cubicBezTo>
                  <a:cubicBezTo>
                    <a:pt x="247" y="65"/>
                    <a:pt x="245" y="64"/>
                    <a:pt x="245" y="62"/>
                  </a:cubicBezTo>
                  <a:cubicBezTo>
                    <a:pt x="244" y="61"/>
                    <a:pt x="245" y="58"/>
                    <a:pt x="247" y="59"/>
                  </a:cubicBezTo>
                  <a:cubicBezTo>
                    <a:pt x="246" y="58"/>
                    <a:pt x="245" y="61"/>
                    <a:pt x="246" y="62"/>
                  </a:cubicBezTo>
                  <a:cubicBezTo>
                    <a:pt x="248" y="64"/>
                    <a:pt x="248" y="65"/>
                    <a:pt x="250" y="62"/>
                  </a:cubicBezTo>
                  <a:cubicBezTo>
                    <a:pt x="251" y="61"/>
                    <a:pt x="253" y="58"/>
                    <a:pt x="252" y="56"/>
                  </a:cubicBezTo>
                  <a:cubicBezTo>
                    <a:pt x="252" y="56"/>
                    <a:pt x="251" y="55"/>
                    <a:pt x="252" y="54"/>
                  </a:cubicBezTo>
                  <a:cubicBezTo>
                    <a:pt x="252" y="54"/>
                    <a:pt x="253" y="52"/>
                    <a:pt x="253" y="52"/>
                  </a:cubicBezTo>
                  <a:cubicBezTo>
                    <a:pt x="253" y="52"/>
                    <a:pt x="253" y="54"/>
                    <a:pt x="253" y="54"/>
                  </a:cubicBezTo>
                  <a:cubicBezTo>
                    <a:pt x="253" y="54"/>
                    <a:pt x="258" y="51"/>
                    <a:pt x="260" y="51"/>
                  </a:cubicBezTo>
                  <a:cubicBezTo>
                    <a:pt x="261" y="50"/>
                    <a:pt x="263" y="51"/>
                    <a:pt x="264" y="51"/>
                  </a:cubicBezTo>
                  <a:cubicBezTo>
                    <a:pt x="266" y="50"/>
                    <a:pt x="265" y="49"/>
                    <a:pt x="265" y="48"/>
                  </a:cubicBezTo>
                  <a:cubicBezTo>
                    <a:pt x="266" y="48"/>
                    <a:pt x="266" y="50"/>
                    <a:pt x="267" y="50"/>
                  </a:cubicBezTo>
                  <a:cubicBezTo>
                    <a:pt x="267" y="50"/>
                    <a:pt x="269" y="49"/>
                    <a:pt x="269" y="49"/>
                  </a:cubicBezTo>
                  <a:cubicBezTo>
                    <a:pt x="271" y="51"/>
                    <a:pt x="275" y="46"/>
                    <a:pt x="272" y="46"/>
                  </a:cubicBezTo>
                  <a:cubicBezTo>
                    <a:pt x="272" y="46"/>
                    <a:pt x="272" y="48"/>
                    <a:pt x="271" y="48"/>
                  </a:cubicBezTo>
                  <a:cubicBezTo>
                    <a:pt x="270" y="48"/>
                    <a:pt x="268" y="44"/>
                    <a:pt x="268" y="44"/>
                  </a:cubicBezTo>
                  <a:cubicBezTo>
                    <a:pt x="269" y="43"/>
                    <a:pt x="268" y="42"/>
                    <a:pt x="269" y="41"/>
                  </a:cubicBezTo>
                  <a:cubicBezTo>
                    <a:pt x="270" y="39"/>
                    <a:pt x="271" y="37"/>
                    <a:pt x="272" y="36"/>
                  </a:cubicBezTo>
                  <a:cubicBezTo>
                    <a:pt x="273" y="36"/>
                    <a:pt x="274" y="35"/>
                    <a:pt x="274" y="35"/>
                  </a:cubicBezTo>
                  <a:cubicBezTo>
                    <a:pt x="276" y="36"/>
                    <a:pt x="277" y="33"/>
                    <a:pt x="278" y="32"/>
                  </a:cubicBezTo>
                  <a:cubicBezTo>
                    <a:pt x="278" y="32"/>
                    <a:pt x="280" y="33"/>
                    <a:pt x="281" y="32"/>
                  </a:cubicBezTo>
                  <a:cubicBezTo>
                    <a:pt x="283" y="31"/>
                    <a:pt x="285" y="31"/>
                    <a:pt x="286" y="30"/>
                  </a:cubicBezTo>
                  <a:cubicBezTo>
                    <a:pt x="287" y="30"/>
                    <a:pt x="289" y="29"/>
                    <a:pt x="288" y="28"/>
                  </a:cubicBezTo>
                  <a:cubicBezTo>
                    <a:pt x="286" y="26"/>
                    <a:pt x="286" y="25"/>
                    <a:pt x="285" y="24"/>
                  </a:cubicBezTo>
                  <a:cubicBezTo>
                    <a:pt x="281" y="23"/>
                    <a:pt x="287" y="14"/>
                    <a:pt x="281" y="14"/>
                  </a:cubicBezTo>
                  <a:cubicBezTo>
                    <a:pt x="280" y="13"/>
                    <a:pt x="279" y="15"/>
                    <a:pt x="278" y="14"/>
                  </a:cubicBezTo>
                  <a:cubicBezTo>
                    <a:pt x="277" y="13"/>
                    <a:pt x="277" y="12"/>
                    <a:pt x="276" y="13"/>
                  </a:cubicBezTo>
                  <a:cubicBezTo>
                    <a:pt x="275" y="14"/>
                    <a:pt x="274" y="16"/>
                    <a:pt x="273" y="17"/>
                  </a:cubicBezTo>
                  <a:cubicBezTo>
                    <a:pt x="272" y="18"/>
                    <a:pt x="272" y="20"/>
                    <a:pt x="271" y="21"/>
                  </a:cubicBezTo>
                  <a:cubicBezTo>
                    <a:pt x="271" y="23"/>
                    <a:pt x="270" y="26"/>
                    <a:pt x="268" y="26"/>
                  </a:cubicBezTo>
                  <a:cubicBezTo>
                    <a:pt x="266" y="26"/>
                    <a:pt x="266" y="28"/>
                    <a:pt x="264" y="28"/>
                  </a:cubicBezTo>
                  <a:cubicBezTo>
                    <a:pt x="259" y="28"/>
                    <a:pt x="254" y="28"/>
                    <a:pt x="249" y="28"/>
                  </a:cubicBezTo>
                  <a:cubicBezTo>
                    <a:pt x="247" y="28"/>
                    <a:pt x="247" y="28"/>
                    <a:pt x="246" y="29"/>
                  </a:cubicBezTo>
                  <a:cubicBezTo>
                    <a:pt x="245" y="31"/>
                    <a:pt x="241" y="33"/>
                    <a:pt x="241" y="34"/>
                  </a:cubicBezTo>
                  <a:cubicBezTo>
                    <a:pt x="242" y="37"/>
                    <a:pt x="239" y="39"/>
                    <a:pt x="237" y="39"/>
                  </a:cubicBezTo>
                  <a:cubicBezTo>
                    <a:pt x="235" y="39"/>
                    <a:pt x="234" y="38"/>
                    <a:pt x="232" y="38"/>
                  </a:cubicBezTo>
                  <a:cubicBezTo>
                    <a:pt x="230" y="38"/>
                    <a:pt x="228" y="39"/>
                    <a:pt x="227" y="39"/>
                  </a:cubicBezTo>
                  <a:cubicBezTo>
                    <a:pt x="227" y="39"/>
                    <a:pt x="227" y="42"/>
                    <a:pt x="228" y="42"/>
                  </a:cubicBezTo>
                  <a:cubicBezTo>
                    <a:pt x="227" y="43"/>
                    <a:pt x="226" y="44"/>
                    <a:pt x="224" y="45"/>
                  </a:cubicBezTo>
                  <a:cubicBezTo>
                    <a:pt x="222" y="46"/>
                    <a:pt x="219" y="48"/>
                    <a:pt x="216" y="49"/>
                  </a:cubicBezTo>
                  <a:cubicBezTo>
                    <a:pt x="213" y="50"/>
                    <a:pt x="210" y="50"/>
                    <a:pt x="207" y="49"/>
                  </a:cubicBezTo>
                  <a:cubicBezTo>
                    <a:pt x="206" y="48"/>
                    <a:pt x="205" y="47"/>
                    <a:pt x="206" y="46"/>
                  </a:cubicBezTo>
                  <a:cubicBezTo>
                    <a:pt x="206" y="46"/>
                    <a:pt x="207" y="44"/>
                    <a:pt x="208" y="44"/>
                  </a:cubicBezTo>
                  <a:cubicBezTo>
                    <a:pt x="208" y="44"/>
                    <a:pt x="208" y="45"/>
                    <a:pt x="208" y="46"/>
                  </a:cubicBezTo>
                  <a:cubicBezTo>
                    <a:pt x="210" y="42"/>
                    <a:pt x="211" y="39"/>
                    <a:pt x="209" y="35"/>
                  </a:cubicBezTo>
                  <a:cubicBezTo>
                    <a:pt x="208" y="34"/>
                    <a:pt x="206" y="36"/>
                    <a:pt x="205" y="36"/>
                  </a:cubicBezTo>
                  <a:cubicBezTo>
                    <a:pt x="204" y="37"/>
                    <a:pt x="204" y="36"/>
                    <a:pt x="203" y="36"/>
                  </a:cubicBezTo>
                  <a:cubicBezTo>
                    <a:pt x="202" y="35"/>
                    <a:pt x="204" y="34"/>
                    <a:pt x="204" y="34"/>
                  </a:cubicBezTo>
                  <a:cubicBezTo>
                    <a:pt x="208" y="30"/>
                    <a:pt x="205" y="26"/>
                    <a:pt x="201" y="25"/>
                  </a:cubicBezTo>
                  <a:cubicBezTo>
                    <a:pt x="198" y="24"/>
                    <a:pt x="198" y="25"/>
                    <a:pt x="196" y="26"/>
                  </a:cubicBezTo>
                  <a:cubicBezTo>
                    <a:pt x="196" y="27"/>
                    <a:pt x="196" y="27"/>
                    <a:pt x="196" y="28"/>
                  </a:cubicBezTo>
                  <a:cubicBezTo>
                    <a:pt x="196" y="29"/>
                    <a:pt x="194" y="28"/>
                    <a:pt x="193" y="28"/>
                  </a:cubicBezTo>
                  <a:cubicBezTo>
                    <a:pt x="192" y="28"/>
                    <a:pt x="190" y="36"/>
                    <a:pt x="190" y="37"/>
                  </a:cubicBezTo>
                  <a:cubicBezTo>
                    <a:pt x="191" y="42"/>
                    <a:pt x="192" y="45"/>
                    <a:pt x="188" y="47"/>
                  </a:cubicBezTo>
                  <a:cubicBezTo>
                    <a:pt x="188" y="48"/>
                    <a:pt x="185" y="49"/>
                    <a:pt x="185" y="48"/>
                  </a:cubicBezTo>
                  <a:cubicBezTo>
                    <a:pt x="185" y="46"/>
                    <a:pt x="184" y="44"/>
                    <a:pt x="184" y="42"/>
                  </a:cubicBezTo>
                  <a:cubicBezTo>
                    <a:pt x="184" y="41"/>
                    <a:pt x="186" y="30"/>
                    <a:pt x="186" y="30"/>
                  </a:cubicBezTo>
                  <a:cubicBezTo>
                    <a:pt x="185" y="30"/>
                    <a:pt x="183" y="32"/>
                    <a:pt x="183" y="31"/>
                  </a:cubicBezTo>
                  <a:cubicBezTo>
                    <a:pt x="183" y="30"/>
                    <a:pt x="186" y="26"/>
                    <a:pt x="187" y="25"/>
                  </a:cubicBezTo>
                  <a:cubicBezTo>
                    <a:pt x="188" y="23"/>
                    <a:pt x="191" y="23"/>
                    <a:pt x="193" y="22"/>
                  </a:cubicBezTo>
                  <a:cubicBezTo>
                    <a:pt x="196" y="22"/>
                    <a:pt x="199" y="23"/>
                    <a:pt x="202" y="23"/>
                  </a:cubicBezTo>
                  <a:cubicBezTo>
                    <a:pt x="205" y="23"/>
                    <a:pt x="201" y="20"/>
                    <a:pt x="199" y="20"/>
                  </a:cubicBezTo>
                  <a:cubicBezTo>
                    <a:pt x="197" y="20"/>
                    <a:pt x="199" y="17"/>
                    <a:pt x="196" y="17"/>
                  </a:cubicBezTo>
                  <a:cubicBezTo>
                    <a:pt x="194" y="18"/>
                    <a:pt x="192" y="19"/>
                    <a:pt x="189" y="19"/>
                  </a:cubicBezTo>
                  <a:cubicBezTo>
                    <a:pt x="187" y="19"/>
                    <a:pt x="185" y="17"/>
                    <a:pt x="183" y="16"/>
                  </a:cubicBezTo>
                  <a:cubicBezTo>
                    <a:pt x="183" y="16"/>
                    <a:pt x="180" y="16"/>
                    <a:pt x="181" y="15"/>
                  </a:cubicBezTo>
                  <a:cubicBezTo>
                    <a:pt x="182" y="15"/>
                    <a:pt x="184" y="14"/>
                    <a:pt x="184" y="13"/>
                  </a:cubicBezTo>
                  <a:cubicBezTo>
                    <a:pt x="184" y="13"/>
                    <a:pt x="176" y="16"/>
                    <a:pt x="175" y="16"/>
                  </a:cubicBezTo>
                  <a:cubicBezTo>
                    <a:pt x="174" y="17"/>
                    <a:pt x="173" y="18"/>
                    <a:pt x="172" y="18"/>
                  </a:cubicBezTo>
                  <a:cubicBezTo>
                    <a:pt x="170" y="18"/>
                    <a:pt x="170" y="16"/>
                    <a:pt x="168" y="16"/>
                  </a:cubicBezTo>
                  <a:cubicBezTo>
                    <a:pt x="167" y="16"/>
                    <a:pt x="162" y="18"/>
                    <a:pt x="165" y="15"/>
                  </a:cubicBezTo>
                  <a:cubicBezTo>
                    <a:pt x="168" y="13"/>
                    <a:pt x="171" y="11"/>
                    <a:pt x="174" y="9"/>
                  </a:cubicBezTo>
                  <a:cubicBezTo>
                    <a:pt x="172" y="9"/>
                    <a:pt x="170" y="7"/>
                    <a:pt x="168" y="9"/>
                  </a:cubicBezTo>
                  <a:cubicBezTo>
                    <a:pt x="165" y="10"/>
                    <a:pt x="164" y="8"/>
                    <a:pt x="161" y="7"/>
                  </a:cubicBezTo>
                  <a:cubicBezTo>
                    <a:pt x="160" y="7"/>
                    <a:pt x="159" y="6"/>
                    <a:pt x="158" y="5"/>
                  </a:cubicBezTo>
                  <a:cubicBezTo>
                    <a:pt x="156" y="5"/>
                    <a:pt x="155" y="6"/>
                    <a:pt x="153" y="6"/>
                  </a:cubicBezTo>
                  <a:cubicBezTo>
                    <a:pt x="152" y="5"/>
                    <a:pt x="150" y="5"/>
                    <a:pt x="150" y="3"/>
                  </a:cubicBezTo>
                  <a:cubicBezTo>
                    <a:pt x="150" y="3"/>
                    <a:pt x="148" y="0"/>
                    <a:pt x="148" y="1"/>
                  </a:cubicBezTo>
                  <a:cubicBezTo>
                    <a:pt x="147" y="1"/>
                    <a:pt x="148" y="4"/>
                    <a:pt x="147" y="4"/>
                  </a:cubicBezTo>
                  <a:cubicBezTo>
                    <a:pt x="146" y="4"/>
                    <a:pt x="145" y="4"/>
                    <a:pt x="145" y="4"/>
                  </a:cubicBezTo>
                  <a:cubicBezTo>
                    <a:pt x="142" y="4"/>
                    <a:pt x="139" y="4"/>
                    <a:pt x="136" y="4"/>
                  </a:cubicBezTo>
                  <a:cubicBezTo>
                    <a:pt x="125" y="4"/>
                    <a:pt x="115" y="4"/>
                    <a:pt x="105" y="4"/>
                  </a:cubicBezTo>
                  <a:cubicBezTo>
                    <a:pt x="80" y="4"/>
                    <a:pt x="55" y="4"/>
                    <a:pt x="30" y="4"/>
                  </a:cubicBezTo>
                  <a:cubicBezTo>
                    <a:pt x="24" y="4"/>
                    <a:pt x="17" y="4"/>
                    <a:pt x="11" y="4"/>
                  </a:cubicBezTo>
                  <a:cubicBezTo>
                    <a:pt x="12" y="5"/>
                    <a:pt x="14" y="13"/>
                    <a:pt x="11" y="14"/>
                  </a:cubicBezTo>
                  <a:cubicBezTo>
                    <a:pt x="9" y="14"/>
                    <a:pt x="8" y="14"/>
                    <a:pt x="10" y="12"/>
                  </a:cubicBezTo>
                  <a:cubicBezTo>
                    <a:pt x="12" y="9"/>
                    <a:pt x="9" y="9"/>
                    <a:pt x="7" y="9"/>
                  </a:cubicBezTo>
                  <a:cubicBezTo>
                    <a:pt x="5" y="9"/>
                    <a:pt x="2" y="7"/>
                    <a:pt x="1" y="7"/>
                  </a:cubicBezTo>
                  <a:cubicBezTo>
                    <a:pt x="0" y="8"/>
                    <a:pt x="2" y="12"/>
                    <a:pt x="2" y="12"/>
                  </a:cubicBezTo>
                  <a:cubicBezTo>
                    <a:pt x="3" y="15"/>
                    <a:pt x="4" y="16"/>
                    <a:pt x="4" y="18"/>
                  </a:cubicBezTo>
                  <a:cubicBezTo>
                    <a:pt x="4" y="19"/>
                    <a:pt x="7" y="21"/>
                    <a:pt x="8" y="21"/>
                  </a:cubicBezTo>
                  <a:cubicBezTo>
                    <a:pt x="7" y="21"/>
                    <a:pt x="6" y="21"/>
                    <a:pt x="5" y="22"/>
                  </a:cubicBezTo>
                  <a:cubicBezTo>
                    <a:pt x="4" y="23"/>
                    <a:pt x="5" y="24"/>
                    <a:pt x="5" y="25"/>
                  </a:cubicBezTo>
                  <a:cubicBezTo>
                    <a:pt x="5" y="28"/>
                    <a:pt x="5" y="30"/>
                    <a:pt x="4" y="32"/>
                  </a:cubicBezTo>
                  <a:cubicBezTo>
                    <a:pt x="4" y="35"/>
                    <a:pt x="3" y="37"/>
                    <a:pt x="2" y="40"/>
                  </a:cubicBezTo>
                  <a:cubicBezTo>
                    <a:pt x="1" y="43"/>
                    <a:pt x="3" y="46"/>
                    <a:pt x="4" y="49"/>
                  </a:cubicBezTo>
                  <a:cubicBezTo>
                    <a:pt x="4" y="52"/>
                    <a:pt x="3" y="54"/>
                    <a:pt x="3" y="56"/>
                  </a:cubicBezTo>
                  <a:cubicBezTo>
                    <a:pt x="3" y="57"/>
                    <a:pt x="4" y="58"/>
                    <a:pt x="4" y="59"/>
                  </a:cubicBezTo>
                  <a:cubicBezTo>
                    <a:pt x="5" y="60"/>
                    <a:pt x="5" y="62"/>
                    <a:pt x="5" y="63"/>
                  </a:cubicBezTo>
                  <a:cubicBezTo>
                    <a:pt x="6" y="66"/>
                    <a:pt x="9" y="67"/>
                    <a:pt x="10" y="70"/>
                  </a:cubicBezTo>
                  <a:cubicBezTo>
                    <a:pt x="11" y="72"/>
                    <a:pt x="11" y="71"/>
                    <a:pt x="12" y="70"/>
                  </a:cubicBezTo>
                  <a:cubicBezTo>
                    <a:pt x="12" y="70"/>
                    <a:pt x="13" y="73"/>
                    <a:pt x="13" y="73"/>
                  </a:cubicBezTo>
                  <a:cubicBezTo>
                    <a:pt x="13" y="73"/>
                    <a:pt x="12" y="72"/>
                    <a:pt x="12" y="73"/>
                  </a:cubicBezTo>
                  <a:cubicBezTo>
                    <a:pt x="12" y="74"/>
                    <a:pt x="12" y="75"/>
                    <a:pt x="13" y="76"/>
                  </a:cubicBezTo>
                  <a:cubicBezTo>
                    <a:pt x="14" y="76"/>
                    <a:pt x="14" y="76"/>
                    <a:pt x="15" y="77"/>
                  </a:cubicBezTo>
                  <a:cubicBezTo>
                    <a:pt x="16" y="78"/>
                    <a:pt x="14" y="79"/>
                    <a:pt x="15" y="80"/>
                  </a:cubicBezTo>
                  <a:cubicBezTo>
                    <a:pt x="17" y="83"/>
                    <a:pt x="21" y="85"/>
                    <a:pt x="21" y="88"/>
                  </a:cubicBezTo>
                  <a:cubicBezTo>
                    <a:pt x="22" y="90"/>
                    <a:pt x="23" y="90"/>
                    <a:pt x="25" y="91"/>
                  </a:cubicBezTo>
                  <a:cubicBezTo>
                    <a:pt x="27" y="92"/>
                    <a:pt x="29" y="93"/>
                    <a:pt x="31" y="93"/>
                  </a:cubicBezTo>
                  <a:cubicBezTo>
                    <a:pt x="33" y="93"/>
                    <a:pt x="35" y="95"/>
                    <a:pt x="36" y="96"/>
                  </a:cubicBezTo>
                  <a:cubicBezTo>
                    <a:pt x="36" y="97"/>
                    <a:pt x="40" y="101"/>
                    <a:pt x="39" y="102"/>
                  </a:cubicBezTo>
                  <a:cubicBezTo>
                    <a:pt x="43" y="101"/>
                    <a:pt x="48" y="100"/>
                    <a:pt x="52" y="101"/>
                  </a:cubicBezTo>
                  <a:cubicBezTo>
                    <a:pt x="58" y="103"/>
                    <a:pt x="63" y="106"/>
                    <a:pt x="68" y="108"/>
                  </a:cubicBezTo>
                  <a:close/>
                </a:path>
              </a:pathLst>
            </a:custGeom>
            <a:solidFill>
              <a:schemeClr val="bg1">
                <a:lumMod val="75000"/>
              </a:schemeClr>
            </a:solidFill>
            <a:ln w="9525"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49" name="Freeform 642"/>
            <p:cNvSpPr>
              <a:spLocks noEditPoints="1"/>
            </p:cNvSpPr>
            <p:nvPr/>
          </p:nvSpPr>
          <p:spPr bwMode="auto">
            <a:xfrm>
              <a:off x="5133303" y="4907655"/>
              <a:ext cx="3984519" cy="2048503"/>
            </a:xfrm>
            <a:custGeom>
              <a:avLst/>
              <a:gdLst>
                <a:gd name="T0" fmla="*/ 255 w 427"/>
                <a:gd name="T1" fmla="*/ 181 h 219"/>
                <a:gd name="T2" fmla="*/ 299 w 427"/>
                <a:gd name="T3" fmla="*/ 195 h 219"/>
                <a:gd name="T4" fmla="*/ 296 w 427"/>
                <a:gd name="T5" fmla="*/ 215 h 219"/>
                <a:gd name="T6" fmla="*/ 332 w 427"/>
                <a:gd name="T7" fmla="*/ 200 h 219"/>
                <a:gd name="T8" fmla="*/ 366 w 427"/>
                <a:gd name="T9" fmla="*/ 196 h 219"/>
                <a:gd name="T10" fmla="*/ 383 w 427"/>
                <a:gd name="T11" fmla="*/ 200 h 219"/>
                <a:gd name="T12" fmla="*/ 391 w 427"/>
                <a:gd name="T13" fmla="*/ 201 h 219"/>
                <a:gd name="T14" fmla="*/ 380 w 427"/>
                <a:gd name="T15" fmla="*/ 188 h 219"/>
                <a:gd name="T16" fmla="*/ 382 w 427"/>
                <a:gd name="T17" fmla="*/ 176 h 219"/>
                <a:gd name="T18" fmla="*/ 354 w 427"/>
                <a:gd name="T19" fmla="*/ 180 h 219"/>
                <a:gd name="T20" fmla="*/ 414 w 427"/>
                <a:gd name="T21" fmla="*/ 160 h 219"/>
                <a:gd name="T22" fmla="*/ 417 w 427"/>
                <a:gd name="T23" fmla="*/ 144 h 219"/>
                <a:gd name="T24" fmla="*/ 415 w 427"/>
                <a:gd name="T25" fmla="*/ 139 h 219"/>
                <a:gd name="T26" fmla="*/ 394 w 427"/>
                <a:gd name="T27" fmla="*/ 126 h 219"/>
                <a:gd name="T28" fmla="*/ 390 w 427"/>
                <a:gd name="T29" fmla="*/ 110 h 219"/>
                <a:gd name="T30" fmla="*/ 378 w 427"/>
                <a:gd name="T31" fmla="*/ 104 h 219"/>
                <a:gd name="T32" fmla="*/ 364 w 427"/>
                <a:gd name="T33" fmla="*/ 112 h 219"/>
                <a:gd name="T34" fmla="*/ 356 w 427"/>
                <a:gd name="T35" fmla="*/ 107 h 219"/>
                <a:gd name="T36" fmla="*/ 342 w 427"/>
                <a:gd name="T37" fmla="*/ 85 h 219"/>
                <a:gd name="T38" fmla="*/ 314 w 427"/>
                <a:gd name="T39" fmla="*/ 91 h 219"/>
                <a:gd name="T40" fmla="*/ 320 w 427"/>
                <a:gd name="T41" fmla="*/ 116 h 219"/>
                <a:gd name="T42" fmla="*/ 306 w 427"/>
                <a:gd name="T43" fmla="*/ 159 h 219"/>
                <a:gd name="T44" fmla="*/ 292 w 427"/>
                <a:gd name="T45" fmla="*/ 135 h 219"/>
                <a:gd name="T46" fmla="*/ 250 w 427"/>
                <a:gd name="T47" fmla="*/ 119 h 219"/>
                <a:gd name="T48" fmla="*/ 237 w 427"/>
                <a:gd name="T49" fmla="*/ 86 h 219"/>
                <a:gd name="T50" fmla="*/ 246 w 427"/>
                <a:gd name="T51" fmla="*/ 77 h 219"/>
                <a:gd name="T52" fmla="*/ 246 w 427"/>
                <a:gd name="T53" fmla="*/ 70 h 219"/>
                <a:gd name="T54" fmla="*/ 263 w 427"/>
                <a:gd name="T55" fmla="*/ 58 h 219"/>
                <a:gd name="T56" fmla="*/ 276 w 427"/>
                <a:gd name="T57" fmla="*/ 48 h 219"/>
                <a:gd name="T58" fmla="*/ 293 w 427"/>
                <a:gd name="T59" fmla="*/ 36 h 219"/>
                <a:gd name="T60" fmla="*/ 276 w 427"/>
                <a:gd name="T61" fmla="*/ 23 h 219"/>
                <a:gd name="T62" fmla="*/ 262 w 427"/>
                <a:gd name="T63" fmla="*/ 35 h 219"/>
                <a:gd name="T64" fmla="*/ 252 w 427"/>
                <a:gd name="T65" fmla="*/ 23 h 219"/>
                <a:gd name="T66" fmla="*/ 241 w 427"/>
                <a:gd name="T67" fmla="*/ 10 h 219"/>
                <a:gd name="T68" fmla="*/ 223 w 427"/>
                <a:gd name="T69" fmla="*/ 6 h 219"/>
                <a:gd name="T70" fmla="*/ 232 w 427"/>
                <a:gd name="T71" fmla="*/ 27 h 219"/>
                <a:gd name="T72" fmla="*/ 226 w 427"/>
                <a:gd name="T73" fmla="*/ 40 h 219"/>
                <a:gd name="T74" fmla="*/ 218 w 427"/>
                <a:gd name="T75" fmla="*/ 37 h 219"/>
                <a:gd name="T76" fmla="*/ 164 w 427"/>
                <a:gd name="T77" fmla="*/ 29 h 219"/>
                <a:gd name="T78" fmla="*/ 166 w 427"/>
                <a:gd name="T79" fmla="*/ 41 h 219"/>
                <a:gd name="T80" fmla="*/ 160 w 427"/>
                <a:gd name="T81" fmla="*/ 40 h 219"/>
                <a:gd name="T82" fmla="*/ 133 w 427"/>
                <a:gd name="T83" fmla="*/ 30 h 219"/>
                <a:gd name="T84" fmla="*/ 83 w 427"/>
                <a:gd name="T85" fmla="*/ 23 h 219"/>
                <a:gd name="T86" fmla="*/ 71 w 427"/>
                <a:gd name="T87" fmla="*/ 18 h 219"/>
                <a:gd name="T88" fmla="*/ 50 w 427"/>
                <a:gd name="T89" fmla="*/ 24 h 219"/>
                <a:gd name="T90" fmla="*/ 49 w 427"/>
                <a:gd name="T91" fmla="*/ 22 h 219"/>
                <a:gd name="T92" fmla="*/ 29 w 427"/>
                <a:gd name="T93" fmla="*/ 23 h 219"/>
                <a:gd name="T94" fmla="*/ 21 w 427"/>
                <a:gd name="T95" fmla="*/ 28 h 219"/>
                <a:gd name="T96" fmla="*/ 3 w 427"/>
                <a:gd name="T97" fmla="*/ 97 h 219"/>
                <a:gd name="T98" fmla="*/ 40 w 427"/>
                <a:gd name="T99" fmla="*/ 116 h 219"/>
                <a:gd name="T100" fmla="*/ 53 w 427"/>
                <a:gd name="T101" fmla="*/ 141 h 219"/>
                <a:gd name="T102" fmla="*/ 62 w 427"/>
                <a:gd name="T103" fmla="*/ 150 h 219"/>
                <a:gd name="T104" fmla="*/ 67 w 427"/>
                <a:gd name="T105" fmla="*/ 160 h 219"/>
                <a:gd name="T106" fmla="*/ 80 w 427"/>
                <a:gd name="T107" fmla="*/ 166 h 219"/>
                <a:gd name="T108" fmla="*/ 133 w 427"/>
                <a:gd name="T109" fmla="*/ 176 h 219"/>
                <a:gd name="T110" fmla="*/ 97 w 427"/>
                <a:gd name="T111" fmla="*/ 57 h 219"/>
                <a:gd name="T112" fmla="*/ 87 w 427"/>
                <a:gd name="T113" fmla="*/ 51 h 219"/>
                <a:gd name="T114" fmla="*/ 113 w 427"/>
                <a:gd name="T115" fmla="*/ 49 h 219"/>
                <a:gd name="T116" fmla="*/ 142 w 427"/>
                <a:gd name="T117" fmla="*/ 85 h 219"/>
                <a:gd name="T118" fmla="*/ 131 w 427"/>
                <a:gd name="T119" fmla="*/ 85 h 219"/>
                <a:gd name="T120" fmla="*/ 160 w 427"/>
                <a:gd name="T121" fmla="*/ 78 h 219"/>
                <a:gd name="T122" fmla="*/ 210 w 427"/>
                <a:gd name="T123" fmla="*/ 150 h 219"/>
                <a:gd name="T124" fmla="*/ 222 w 427"/>
                <a:gd name="T125" fmla="*/ 165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27" h="219">
                  <a:moveTo>
                    <a:pt x="229" y="174"/>
                  </a:moveTo>
                  <a:cubicBezTo>
                    <a:pt x="229" y="174"/>
                    <a:pt x="229" y="173"/>
                    <a:pt x="229" y="173"/>
                  </a:cubicBezTo>
                  <a:cubicBezTo>
                    <a:pt x="229" y="173"/>
                    <a:pt x="232" y="177"/>
                    <a:pt x="232" y="177"/>
                  </a:cubicBezTo>
                  <a:cubicBezTo>
                    <a:pt x="234" y="177"/>
                    <a:pt x="235" y="178"/>
                    <a:pt x="236" y="178"/>
                  </a:cubicBezTo>
                  <a:cubicBezTo>
                    <a:pt x="238" y="178"/>
                    <a:pt x="238" y="177"/>
                    <a:pt x="239" y="178"/>
                  </a:cubicBezTo>
                  <a:cubicBezTo>
                    <a:pt x="242" y="179"/>
                    <a:pt x="244" y="180"/>
                    <a:pt x="246" y="181"/>
                  </a:cubicBezTo>
                  <a:cubicBezTo>
                    <a:pt x="247" y="182"/>
                    <a:pt x="248" y="181"/>
                    <a:pt x="249" y="181"/>
                  </a:cubicBezTo>
                  <a:cubicBezTo>
                    <a:pt x="250" y="180"/>
                    <a:pt x="251" y="180"/>
                    <a:pt x="252" y="180"/>
                  </a:cubicBezTo>
                  <a:cubicBezTo>
                    <a:pt x="253" y="180"/>
                    <a:pt x="254" y="181"/>
                    <a:pt x="255" y="181"/>
                  </a:cubicBezTo>
                  <a:cubicBezTo>
                    <a:pt x="257" y="181"/>
                    <a:pt x="258" y="180"/>
                    <a:pt x="259" y="179"/>
                  </a:cubicBezTo>
                  <a:cubicBezTo>
                    <a:pt x="260" y="178"/>
                    <a:pt x="263" y="175"/>
                    <a:pt x="264" y="175"/>
                  </a:cubicBezTo>
                  <a:cubicBezTo>
                    <a:pt x="264" y="175"/>
                    <a:pt x="265" y="176"/>
                    <a:pt x="265" y="176"/>
                  </a:cubicBezTo>
                  <a:cubicBezTo>
                    <a:pt x="267" y="176"/>
                    <a:pt x="268" y="176"/>
                    <a:pt x="269" y="176"/>
                  </a:cubicBezTo>
                  <a:cubicBezTo>
                    <a:pt x="273" y="176"/>
                    <a:pt x="272" y="179"/>
                    <a:pt x="274" y="181"/>
                  </a:cubicBezTo>
                  <a:cubicBezTo>
                    <a:pt x="275" y="182"/>
                    <a:pt x="279" y="181"/>
                    <a:pt x="279" y="183"/>
                  </a:cubicBezTo>
                  <a:cubicBezTo>
                    <a:pt x="279" y="185"/>
                    <a:pt x="280" y="187"/>
                    <a:pt x="281" y="189"/>
                  </a:cubicBezTo>
                  <a:cubicBezTo>
                    <a:pt x="281" y="194"/>
                    <a:pt x="290" y="193"/>
                    <a:pt x="293" y="194"/>
                  </a:cubicBezTo>
                  <a:cubicBezTo>
                    <a:pt x="295" y="194"/>
                    <a:pt x="298" y="194"/>
                    <a:pt x="299" y="195"/>
                  </a:cubicBezTo>
                  <a:cubicBezTo>
                    <a:pt x="300" y="196"/>
                    <a:pt x="305" y="201"/>
                    <a:pt x="304" y="201"/>
                  </a:cubicBezTo>
                  <a:cubicBezTo>
                    <a:pt x="302" y="203"/>
                    <a:pt x="302" y="203"/>
                    <a:pt x="300" y="202"/>
                  </a:cubicBezTo>
                  <a:cubicBezTo>
                    <a:pt x="299" y="201"/>
                    <a:pt x="295" y="199"/>
                    <a:pt x="295" y="199"/>
                  </a:cubicBezTo>
                  <a:cubicBezTo>
                    <a:pt x="295" y="200"/>
                    <a:pt x="298" y="201"/>
                    <a:pt x="297" y="203"/>
                  </a:cubicBezTo>
                  <a:cubicBezTo>
                    <a:pt x="296" y="204"/>
                    <a:pt x="295" y="206"/>
                    <a:pt x="295" y="207"/>
                  </a:cubicBezTo>
                  <a:cubicBezTo>
                    <a:pt x="295" y="209"/>
                    <a:pt x="295" y="210"/>
                    <a:pt x="294" y="211"/>
                  </a:cubicBezTo>
                  <a:cubicBezTo>
                    <a:pt x="294" y="212"/>
                    <a:pt x="291" y="213"/>
                    <a:pt x="291" y="213"/>
                  </a:cubicBezTo>
                  <a:cubicBezTo>
                    <a:pt x="290" y="214"/>
                    <a:pt x="287" y="219"/>
                    <a:pt x="291" y="219"/>
                  </a:cubicBezTo>
                  <a:cubicBezTo>
                    <a:pt x="292" y="219"/>
                    <a:pt x="294" y="217"/>
                    <a:pt x="296" y="215"/>
                  </a:cubicBezTo>
                  <a:cubicBezTo>
                    <a:pt x="298" y="214"/>
                    <a:pt x="299" y="216"/>
                    <a:pt x="301" y="215"/>
                  </a:cubicBezTo>
                  <a:cubicBezTo>
                    <a:pt x="304" y="215"/>
                    <a:pt x="305" y="213"/>
                    <a:pt x="308" y="213"/>
                  </a:cubicBezTo>
                  <a:cubicBezTo>
                    <a:pt x="308" y="211"/>
                    <a:pt x="308" y="212"/>
                    <a:pt x="306" y="211"/>
                  </a:cubicBezTo>
                  <a:cubicBezTo>
                    <a:pt x="305" y="211"/>
                    <a:pt x="305" y="210"/>
                    <a:pt x="306" y="210"/>
                  </a:cubicBezTo>
                  <a:cubicBezTo>
                    <a:pt x="307" y="208"/>
                    <a:pt x="308" y="207"/>
                    <a:pt x="311" y="207"/>
                  </a:cubicBezTo>
                  <a:cubicBezTo>
                    <a:pt x="312" y="207"/>
                    <a:pt x="315" y="205"/>
                    <a:pt x="317" y="206"/>
                  </a:cubicBezTo>
                  <a:cubicBezTo>
                    <a:pt x="319" y="207"/>
                    <a:pt x="320" y="203"/>
                    <a:pt x="322" y="206"/>
                  </a:cubicBezTo>
                  <a:cubicBezTo>
                    <a:pt x="324" y="204"/>
                    <a:pt x="325" y="203"/>
                    <a:pt x="327" y="201"/>
                  </a:cubicBezTo>
                  <a:cubicBezTo>
                    <a:pt x="329" y="200"/>
                    <a:pt x="330" y="200"/>
                    <a:pt x="332" y="200"/>
                  </a:cubicBezTo>
                  <a:cubicBezTo>
                    <a:pt x="335" y="200"/>
                    <a:pt x="339" y="200"/>
                    <a:pt x="342" y="200"/>
                  </a:cubicBezTo>
                  <a:cubicBezTo>
                    <a:pt x="345" y="200"/>
                    <a:pt x="346" y="201"/>
                    <a:pt x="347" y="199"/>
                  </a:cubicBezTo>
                  <a:cubicBezTo>
                    <a:pt x="348" y="198"/>
                    <a:pt x="349" y="199"/>
                    <a:pt x="350" y="198"/>
                  </a:cubicBezTo>
                  <a:cubicBezTo>
                    <a:pt x="351" y="196"/>
                    <a:pt x="352" y="195"/>
                    <a:pt x="352" y="193"/>
                  </a:cubicBezTo>
                  <a:cubicBezTo>
                    <a:pt x="353" y="191"/>
                    <a:pt x="353" y="190"/>
                    <a:pt x="354" y="188"/>
                  </a:cubicBezTo>
                  <a:cubicBezTo>
                    <a:pt x="355" y="187"/>
                    <a:pt x="356" y="186"/>
                    <a:pt x="357" y="185"/>
                  </a:cubicBezTo>
                  <a:cubicBezTo>
                    <a:pt x="358" y="184"/>
                    <a:pt x="359" y="187"/>
                    <a:pt x="361" y="186"/>
                  </a:cubicBezTo>
                  <a:cubicBezTo>
                    <a:pt x="363" y="184"/>
                    <a:pt x="365" y="187"/>
                    <a:pt x="365" y="189"/>
                  </a:cubicBezTo>
                  <a:cubicBezTo>
                    <a:pt x="365" y="190"/>
                    <a:pt x="364" y="196"/>
                    <a:pt x="366" y="196"/>
                  </a:cubicBezTo>
                  <a:cubicBezTo>
                    <a:pt x="367" y="197"/>
                    <a:pt x="368" y="199"/>
                    <a:pt x="369" y="201"/>
                  </a:cubicBezTo>
                  <a:cubicBezTo>
                    <a:pt x="370" y="199"/>
                    <a:pt x="381" y="196"/>
                    <a:pt x="381" y="196"/>
                  </a:cubicBezTo>
                  <a:cubicBezTo>
                    <a:pt x="381" y="195"/>
                    <a:pt x="380" y="195"/>
                    <a:pt x="380" y="194"/>
                  </a:cubicBezTo>
                  <a:cubicBezTo>
                    <a:pt x="380" y="194"/>
                    <a:pt x="382" y="196"/>
                    <a:pt x="382" y="196"/>
                  </a:cubicBezTo>
                  <a:cubicBezTo>
                    <a:pt x="382" y="197"/>
                    <a:pt x="380" y="197"/>
                    <a:pt x="380" y="197"/>
                  </a:cubicBezTo>
                  <a:cubicBezTo>
                    <a:pt x="380" y="197"/>
                    <a:pt x="386" y="198"/>
                    <a:pt x="386" y="198"/>
                  </a:cubicBezTo>
                  <a:cubicBezTo>
                    <a:pt x="386" y="198"/>
                    <a:pt x="386" y="198"/>
                    <a:pt x="386" y="198"/>
                  </a:cubicBezTo>
                  <a:cubicBezTo>
                    <a:pt x="386" y="198"/>
                    <a:pt x="386" y="199"/>
                    <a:pt x="386" y="199"/>
                  </a:cubicBezTo>
                  <a:cubicBezTo>
                    <a:pt x="385" y="199"/>
                    <a:pt x="384" y="199"/>
                    <a:pt x="383" y="200"/>
                  </a:cubicBezTo>
                  <a:cubicBezTo>
                    <a:pt x="383" y="201"/>
                    <a:pt x="382" y="198"/>
                    <a:pt x="382" y="198"/>
                  </a:cubicBezTo>
                  <a:cubicBezTo>
                    <a:pt x="381" y="198"/>
                    <a:pt x="381" y="199"/>
                    <a:pt x="381" y="199"/>
                  </a:cubicBezTo>
                  <a:cubicBezTo>
                    <a:pt x="381" y="199"/>
                    <a:pt x="381" y="198"/>
                    <a:pt x="380" y="199"/>
                  </a:cubicBezTo>
                  <a:cubicBezTo>
                    <a:pt x="379" y="200"/>
                    <a:pt x="378" y="200"/>
                    <a:pt x="377" y="201"/>
                  </a:cubicBezTo>
                  <a:cubicBezTo>
                    <a:pt x="375" y="202"/>
                    <a:pt x="371" y="205"/>
                    <a:pt x="373" y="208"/>
                  </a:cubicBezTo>
                  <a:cubicBezTo>
                    <a:pt x="376" y="210"/>
                    <a:pt x="378" y="208"/>
                    <a:pt x="379" y="207"/>
                  </a:cubicBezTo>
                  <a:cubicBezTo>
                    <a:pt x="380" y="206"/>
                    <a:pt x="384" y="203"/>
                    <a:pt x="384" y="202"/>
                  </a:cubicBezTo>
                  <a:cubicBezTo>
                    <a:pt x="384" y="203"/>
                    <a:pt x="386" y="204"/>
                    <a:pt x="387" y="203"/>
                  </a:cubicBezTo>
                  <a:cubicBezTo>
                    <a:pt x="387" y="202"/>
                    <a:pt x="390" y="201"/>
                    <a:pt x="391" y="201"/>
                  </a:cubicBezTo>
                  <a:cubicBezTo>
                    <a:pt x="393" y="200"/>
                    <a:pt x="395" y="199"/>
                    <a:pt x="397" y="199"/>
                  </a:cubicBezTo>
                  <a:cubicBezTo>
                    <a:pt x="398" y="199"/>
                    <a:pt x="398" y="199"/>
                    <a:pt x="398" y="198"/>
                  </a:cubicBezTo>
                  <a:cubicBezTo>
                    <a:pt x="397" y="197"/>
                    <a:pt x="398" y="197"/>
                    <a:pt x="398" y="197"/>
                  </a:cubicBezTo>
                  <a:cubicBezTo>
                    <a:pt x="398" y="196"/>
                    <a:pt x="396" y="197"/>
                    <a:pt x="395" y="196"/>
                  </a:cubicBezTo>
                  <a:cubicBezTo>
                    <a:pt x="394" y="196"/>
                    <a:pt x="395" y="194"/>
                    <a:pt x="393" y="196"/>
                  </a:cubicBezTo>
                  <a:cubicBezTo>
                    <a:pt x="391" y="197"/>
                    <a:pt x="387" y="196"/>
                    <a:pt x="385" y="195"/>
                  </a:cubicBezTo>
                  <a:cubicBezTo>
                    <a:pt x="384" y="195"/>
                    <a:pt x="385" y="193"/>
                    <a:pt x="384" y="193"/>
                  </a:cubicBezTo>
                  <a:cubicBezTo>
                    <a:pt x="384" y="193"/>
                    <a:pt x="382" y="193"/>
                    <a:pt x="381" y="192"/>
                  </a:cubicBezTo>
                  <a:cubicBezTo>
                    <a:pt x="380" y="192"/>
                    <a:pt x="380" y="189"/>
                    <a:pt x="380" y="188"/>
                  </a:cubicBezTo>
                  <a:cubicBezTo>
                    <a:pt x="380" y="187"/>
                    <a:pt x="378" y="188"/>
                    <a:pt x="377" y="187"/>
                  </a:cubicBezTo>
                  <a:cubicBezTo>
                    <a:pt x="377" y="187"/>
                    <a:pt x="379" y="185"/>
                    <a:pt x="379" y="185"/>
                  </a:cubicBezTo>
                  <a:cubicBezTo>
                    <a:pt x="380" y="184"/>
                    <a:pt x="380" y="181"/>
                    <a:pt x="378" y="181"/>
                  </a:cubicBezTo>
                  <a:cubicBezTo>
                    <a:pt x="378" y="181"/>
                    <a:pt x="376" y="185"/>
                    <a:pt x="375" y="183"/>
                  </a:cubicBezTo>
                  <a:cubicBezTo>
                    <a:pt x="375" y="181"/>
                    <a:pt x="374" y="182"/>
                    <a:pt x="373" y="181"/>
                  </a:cubicBezTo>
                  <a:cubicBezTo>
                    <a:pt x="373" y="180"/>
                    <a:pt x="376" y="181"/>
                    <a:pt x="376" y="181"/>
                  </a:cubicBezTo>
                  <a:cubicBezTo>
                    <a:pt x="378" y="181"/>
                    <a:pt x="379" y="180"/>
                    <a:pt x="380" y="180"/>
                  </a:cubicBezTo>
                  <a:cubicBezTo>
                    <a:pt x="381" y="179"/>
                    <a:pt x="382" y="179"/>
                    <a:pt x="383" y="179"/>
                  </a:cubicBezTo>
                  <a:cubicBezTo>
                    <a:pt x="384" y="178"/>
                    <a:pt x="382" y="176"/>
                    <a:pt x="382" y="176"/>
                  </a:cubicBezTo>
                  <a:cubicBezTo>
                    <a:pt x="382" y="176"/>
                    <a:pt x="383" y="176"/>
                    <a:pt x="383" y="176"/>
                  </a:cubicBezTo>
                  <a:cubicBezTo>
                    <a:pt x="383" y="176"/>
                    <a:pt x="379" y="174"/>
                    <a:pt x="379" y="174"/>
                  </a:cubicBezTo>
                  <a:cubicBezTo>
                    <a:pt x="377" y="173"/>
                    <a:pt x="375" y="173"/>
                    <a:pt x="373" y="174"/>
                  </a:cubicBezTo>
                  <a:cubicBezTo>
                    <a:pt x="369" y="175"/>
                    <a:pt x="366" y="176"/>
                    <a:pt x="363" y="178"/>
                  </a:cubicBezTo>
                  <a:cubicBezTo>
                    <a:pt x="360" y="179"/>
                    <a:pt x="358" y="181"/>
                    <a:pt x="355" y="183"/>
                  </a:cubicBezTo>
                  <a:cubicBezTo>
                    <a:pt x="354" y="184"/>
                    <a:pt x="353" y="185"/>
                    <a:pt x="352" y="187"/>
                  </a:cubicBezTo>
                  <a:cubicBezTo>
                    <a:pt x="352" y="187"/>
                    <a:pt x="348" y="189"/>
                    <a:pt x="348" y="189"/>
                  </a:cubicBezTo>
                  <a:cubicBezTo>
                    <a:pt x="348" y="188"/>
                    <a:pt x="353" y="184"/>
                    <a:pt x="354" y="183"/>
                  </a:cubicBezTo>
                  <a:cubicBezTo>
                    <a:pt x="354" y="182"/>
                    <a:pt x="355" y="181"/>
                    <a:pt x="354" y="180"/>
                  </a:cubicBezTo>
                  <a:cubicBezTo>
                    <a:pt x="353" y="180"/>
                    <a:pt x="351" y="179"/>
                    <a:pt x="350" y="179"/>
                  </a:cubicBezTo>
                  <a:cubicBezTo>
                    <a:pt x="351" y="179"/>
                    <a:pt x="353" y="180"/>
                    <a:pt x="354" y="180"/>
                  </a:cubicBezTo>
                  <a:cubicBezTo>
                    <a:pt x="356" y="181"/>
                    <a:pt x="358" y="178"/>
                    <a:pt x="359" y="177"/>
                  </a:cubicBezTo>
                  <a:cubicBezTo>
                    <a:pt x="360" y="176"/>
                    <a:pt x="361" y="174"/>
                    <a:pt x="363" y="173"/>
                  </a:cubicBezTo>
                  <a:cubicBezTo>
                    <a:pt x="365" y="173"/>
                    <a:pt x="367" y="174"/>
                    <a:pt x="368" y="172"/>
                  </a:cubicBezTo>
                  <a:cubicBezTo>
                    <a:pt x="369" y="168"/>
                    <a:pt x="371" y="167"/>
                    <a:pt x="375" y="167"/>
                  </a:cubicBezTo>
                  <a:cubicBezTo>
                    <a:pt x="379" y="167"/>
                    <a:pt x="383" y="167"/>
                    <a:pt x="387" y="167"/>
                  </a:cubicBezTo>
                  <a:cubicBezTo>
                    <a:pt x="394" y="167"/>
                    <a:pt x="404" y="169"/>
                    <a:pt x="409" y="163"/>
                  </a:cubicBezTo>
                  <a:cubicBezTo>
                    <a:pt x="411" y="161"/>
                    <a:pt x="412" y="160"/>
                    <a:pt x="414" y="160"/>
                  </a:cubicBezTo>
                  <a:cubicBezTo>
                    <a:pt x="416" y="160"/>
                    <a:pt x="418" y="160"/>
                    <a:pt x="421" y="158"/>
                  </a:cubicBezTo>
                  <a:cubicBezTo>
                    <a:pt x="422" y="158"/>
                    <a:pt x="425" y="156"/>
                    <a:pt x="425" y="155"/>
                  </a:cubicBezTo>
                  <a:cubicBezTo>
                    <a:pt x="427" y="152"/>
                    <a:pt x="422" y="153"/>
                    <a:pt x="422" y="152"/>
                  </a:cubicBezTo>
                  <a:cubicBezTo>
                    <a:pt x="422" y="151"/>
                    <a:pt x="424" y="151"/>
                    <a:pt x="424" y="151"/>
                  </a:cubicBezTo>
                  <a:cubicBezTo>
                    <a:pt x="425" y="150"/>
                    <a:pt x="424" y="149"/>
                    <a:pt x="424" y="148"/>
                  </a:cubicBezTo>
                  <a:cubicBezTo>
                    <a:pt x="424" y="148"/>
                    <a:pt x="425" y="147"/>
                    <a:pt x="425" y="147"/>
                  </a:cubicBezTo>
                  <a:cubicBezTo>
                    <a:pt x="425" y="146"/>
                    <a:pt x="423" y="145"/>
                    <a:pt x="423" y="145"/>
                  </a:cubicBezTo>
                  <a:cubicBezTo>
                    <a:pt x="422" y="144"/>
                    <a:pt x="421" y="144"/>
                    <a:pt x="421" y="143"/>
                  </a:cubicBezTo>
                  <a:cubicBezTo>
                    <a:pt x="420" y="143"/>
                    <a:pt x="418" y="146"/>
                    <a:pt x="417" y="144"/>
                  </a:cubicBezTo>
                  <a:cubicBezTo>
                    <a:pt x="417" y="144"/>
                    <a:pt x="419" y="143"/>
                    <a:pt x="418" y="143"/>
                  </a:cubicBezTo>
                  <a:cubicBezTo>
                    <a:pt x="418" y="142"/>
                    <a:pt x="417" y="141"/>
                    <a:pt x="416" y="141"/>
                  </a:cubicBezTo>
                  <a:cubicBezTo>
                    <a:pt x="415" y="140"/>
                    <a:pt x="411" y="141"/>
                    <a:pt x="410" y="142"/>
                  </a:cubicBezTo>
                  <a:cubicBezTo>
                    <a:pt x="409" y="144"/>
                    <a:pt x="406" y="145"/>
                    <a:pt x="404" y="146"/>
                  </a:cubicBezTo>
                  <a:cubicBezTo>
                    <a:pt x="403" y="146"/>
                    <a:pt x="400" y="144"/>
                    <a:pt x="400" y="143"/>
                  </a:cubicBezTo>
                  <a:cubicBezTo>
                    <a:pt x="400" y="142"/>
                    <a:pt x="403" y="145"/>
                    <a:pt x="403" y="145"/>
                  </a:cubicBezTo>
                  <a:cubicBezTo>
                    <a:pt x="404" y="145"/>
                    <a:pt x="408" y="142"/>
                    <a:pt x="408" y="142"/>
                  </a:cubicBezTo>
                  <a:cubicBezTo>
                    <a:pt x="408" y="142"/>
                    <a:pt x="406" y="141"/>
                    <a:pt x="406" y="141"/>
                  </a:cubicBezTo>
                  <a:cubicBezTo>
                    <a:pt x="409" y="140"/>
                    <a:pt x="412" y="140"/>
                    <a:pt x="415" y="139"/>
                  </a:cubicBezTo>
                  <a:cubicBezTo>
                    <a:pt x="415" y="139"/>
                    <a:pt x="417" y="138"/>
                    <a:pt x="416" y="137"/>
                  </a:cubicBezTo>
                  <a:cubicBezTo>
                    <a:pt x="416" y="137"/>
                    <a:pt x="414" y="135"/>
                    <a:pt x="414" y="135"/>
                  </a:cubicBezTo>
                  <a:cubicBezTo>
                    <a:pt x="412" y="136"/>
                    <a:pt x="410" y="136"/>
                    <a:pt x="409" y="134"/>
                  </a:cubicBezTo>
                  <a:cubicBezTo>
                    <a:pt x="408" y="134"/>
                    <a:pt x="404" y="137"/>
                    <a:pt x="404" y="136"/>
                  </a:cubicBezTo>
                  <a:cubicBezTo>
                    <a:pt x="404" y="136"/>
                    <a:pt x="407" y="133"/>
                    <a:pt x="404" y="134"/>
                  </a:cubicBezTo>
                  <a:cubicBezTo>
                    <a:pt x="404" y="134"/>
                    <a:pt x="400" y="135"/>
                    <a:pt x="400" y="135"/>
                  </a:cubicBezTo>
                  <a:cubicBezTo>
                    <a:pt x="401" y="133"/>
                    <a:pt x="404" y="133"/>
                    <a:pt x="402" y="130"/>
                  </a:cubicBezTo>
                  <a:cubicBezTo>
                    <a:pt x="402" y="130"/>
                    <a:pt x="398" y="128"/>
                    <a:pt x="398" y="128"/>
                  </a:cubicBezTo>
                  <a:cubicBezTo>
                    <a:pt x="396" y="128"/>
                    <a:pt x="396" y="126"/>
                    <a:pt x="394" y="126"/>
                  </a:cubicBezTo>
                  <a:cubicBezTo>
                    <a:pt x="395" y="126"/>
                    <a:pt x="392" y="122"/>
                    <a:pt x="392" y="122"/>
                  </a:cubicBezTo>
                  <a:cubicBezTo>
                    <a:pt x="392" y="122"/>
                    <a:pt x="393" y="123"/>
                    <a:pt x="394" y="123"/>
                  </a:cubicBezTo>
                  <a:cubicBezTo>
                    <a:pt x="395" y="124"/>
                    <a:pt x="395" y="122"/>
                    <a:pt x="396" y="122"/>
                  </a:cubicBezTo>
                  <a:cubicBezTo>
                    <a:pt x="400" y="121"/>
                    <a:pt x="393" y="118"/>
                    <a:pt x="392" y="117"/>
                  </a:cubicBezTo>
                  <a:cubicBezTo>
                    <a:pt x="392" y="118"/>
                    <a:pt x="394" y="116"/>
                    <a:pt x="394" y="116"/>
                  </a:cubicBezTo>
                  <a:cubicBezTo>
                    <a:pt x="395" y="115"/>
                    <a:pt x="393" y="115"/>
                    <a:pt x="392" y="114"/>
                  </a:cubicBezTo>
                  <a:cubicBezTo>
                    <a:pt x="392" y="114"/>
                    <a:pt x="391" y="113"/>
                    <a:pt x="390" y="113"/>
                  </a:cubicBezTo>
                  <a:cubicBezTo>
                    <a:pt x="390" y="113"/>
                    <a:pt x="388" y="113"/>
                    <a:pt x="388" y="113"/>
                  </a:cubicBezTo>
                  <a:cubicBezTo>
                    <a:pt x="389" y="112"/>
                    <a:pt x="391" y="113"/>
                    <a:pt x="390" y="110"/>
                  </a:cubicBezTo>
                  <a:cubicBezTo>
                    <a:pt x="389" y="110"/>
                    <a:pt x="386" y="111"/>
                    <a:pt x="386" y="111"/>
                  </a:cubicBezTo>
                  <a:cubicBezTo>
                    <a:pt x="386" y="110"/>
                    <a:pt x="389" y="110"/>
                    <a:pt x="388" y="108"/>
                  </a:cubicBezTo>
                  <a:cubicBezTo>
                    <a:pt x="388" y="107"/>
                    <a:pt x="388" y="106"/>
                    <a:pt x="387" y="105"/>
                  </a:cubicBezTo>
                  <a:cubicBezTo>
                    <a:pt x="387" y="105"/>
                    <a:pt x="386" y="106"/>
                    <a:pt x="386" y="105"/>
                  </a:cubicBezTo>
                  <a:cubicBezTo>
                    <a:pt x="386" y="106"/>
                    <a:pt x="384" y="102"/>
                    <a:pt x="384" y="102"/>
                  </a:cubicBezTo>
                  <a:cubicBezTo>
                    <a:pt x="383" y="100"/>
                    <a:pt x="382" y="99"/>
                    <a:pt x="382" y="98"/>
                  </a:cubicBezTo>
                  <a:cubicBezTo>
                    <a:pt x="381" y="96"/>
                    <a:pt x="381" y="94"/>
                    <a:pt x="379" y="97"/>
                  </a:cubicBezTo>
                  <a:cubicBezTo>
                    <a:pt x="379" y="97"/>
                    <a:pt x="378" y="101"/>
                    <a:pt x="379" y="100"/>
                  </a:cubicBezTo>
                  <a:cubicBezTo>
                    <a:pt x="375" y="101"/>
                    <a:pt x="377" y="101"/>
                    <a:pt x="378" y="104"/>
                  </a:cubicBezTo>
                  <a:cubicBezTo>
                    <a:pt x="378" y="103"/>
                    <a:pt x="377" y="103"/>
                    <a:pt x="377" y="104"/>
                  </a:cubicBezTo>
                  <a:cubicBezTo>
                    <a:pt x="376" y="104"/>
                    <a:pt x="376" y="104"/>
                    <a:pt x="375" y="105"/>
                  </a:cubicBezTo>
                  <a:cubicBezTo>
                    <a:pt x="375" y="105"/>
                    <a:pt x="377" y="106"/>
                    <a:pt x="377" y="106"/>
                  </a:cubicBezTo>
                  <a:cubicBezTo>
                    <a:pt x="376" y="107"/>
                    <a:pt x="374" y="106"/>
                    <a:pt x="374" y="107"/>
                  </a:cubicBezTo>
                  <a:cubicBezTo>
                    <a:pt x="373" y="108"/>
                    <a:pt x="375" y="110"/>
                    <a:pt x="373" y="111"/>
                  </a:cubicBezTo>
                  <a:cubicBezTo>
                    <a:pt x="374" y="111"/>
                    <a:pt x="372" y="107"/>
                    <a:pt x="370" y="109"/>
                  </a:cubicBezTo>
                  <a:cubicBezTo>
                    <a:pt x="370" y="110"/>
                    <a:pt x="366" y="113"/>
                    <a:pt x="366" y="113"/>
                  </a:cubicBezTo>
                  <a:cubicBezTo>
                    <a:pt x="365" y="113"/>
                    <a:pt x="365" y="112"/>
                    <a:pt x="365" y="111"/>
                  </a:cubicBezTo>
                  <a:cubicBezTo>
                    <a:pt x="364" y="111"/>
                    <a:pt x="364" y="112"/>
                    <a:pt x="364" y="112"/>
                  </a:cubicBezTo>
                  <a:cubicBezTo>
                    <a:pt x="363" y="111"/>
                    <a:pt x="364" y="111"/>
                    <a:pt x="364" y="110"/>
                  </a:cubicBezTo>
                  <a:cubicBezTo>
                    <a:pt x="364" y="111"/>
                    <a:pt x="357" y="116"/>
                    <a:pt x="357" y="115"/>
                  </a:cubicBezTo>
                  <a:cubicBezTo>
                    <a:pt x="356" y="114"/>
                    <a:pt x="360" y="113"/>
                    <a:pt x="361" y="113"/>
                  </a:cubicBezTo>
                  <a:cubicBezTo>
                    <a:pt x="363" y="111"/>
                    <a:pt x="363" y="110"/>
                    <a:pt x="362" y="108"/>
                  </a:cubicBezTo>
                  <a:cubicBezTo>
                    <a:pt x="361" y="107"/>
                    <a:pt x="358" y="107"/>
                    <a:pt x="357" y="107"/>
                  </a:cubicBezTo>
                  <a:cubicBezTo>
                    <a:pt x="356" y="107"/>
                    <a:pt x="356" y="108"/>
                    <a:pt x="356" y="108"/>
                  </a:cubicBezTo>
                  <a:cubicBezTo>
                    <a:pt x="355" y="110"/>
                    <a:pt x="353" y="108"/>
                    <a:pt x="352" y="108"/>
                  </a:cubicBezTo>
                  <a:cubicBezTo>
                    <a:pt x="353" y="108"/>
                    <a:pt x="355" y="106"/>
                    <a:pt x="355" y="106"/>
                  </a:cubicBezTo>
                  <a:cubicBezTo>
                    <a:pt x="355" y="106"/>
                    <a:pt x="356" y="107"/>
                    <a:pt x="356" y="107"/>
                  </a:cubicBezTo>
                  <a:cubicBezTo>
                    <a:pt x="355" y="107"/>
                    <a:pt x="357" y="105"/>
                    <a:pt x="357" y="105"/>
                  </a:cubicBezTo>
                  <a:cubicBezTo>
                    <a:pt x="358" y="103"/>
                    <a:pt x="356" y="104"/>
                    <a:pt x="355" y="103"/>
                  </a:cubicBezTo>
                  <a:cubicBezTo>
                    <a:pt x="355" y="103"/>
                    <a:pt x="356" y="98"/>
                    <a:pt x="354" y="99"/>
                  </a:cubicBezTo>
                  <a:cubicBezTo>
                    <a:pt x="355" y="98"/>
                    <a:pt x="356" y="98"/>
                    <a:pt x="355" y="96"/>
                  </a:cubicBezTo>
                  <a:cubicBezTo>
                    <a:pt x="353" y="95"/>
                    <a:pt x="357" y="94"/>
                    <a:pt x="356" y="92"/>
                  </a:cubicBezTo>
                  <a:cubicBezTo>
                    <a:pt x="356" y="91"/>
                    <a:pt x="354" y="93"/>
                    <a:pt x="353" y="92"/>
                  </a:cubicBezTo>
                  <a:cubicBezTo>
                    <a:pt x="352" y="91"/>
                    <a:pt x="350" y="91"/>
                    <a:pt x="349" y="91"/>
                  </a:cubicBezTo>
                  <a:cubicBezTo>
                    <a:pt x="347" y="90"/>
                    <a:pt x="346" y="90"/>
                    <a:pt x="345" y="88"/>
                  </a:cubicBezTo>
                  <a:cubicBezTo>
                    <a:pt x="345" y="86"/>
                    <a:pt x="342" y="87"/>
                    <a:pt x="342" y="85"/>
                  </a:cubicBezTo>
                  <a:cubicBezTo>
                    <a:pt x="342" y="84"/>
                    <a:pt x="340" y="85"/>
                    <a:pt x="340" y="85"/>
                  </a:cubicBezTo>
                  <a:cubicBezTo>
                    <a:pt x="341" y="83"/>
                    <a:pt x="339" y="83"/>
                    <a:pt x="338" y="82"/>
                  </a:cubicBezTo>
                  <a:cubicBezTo>
                    <a:pt x="336" y="81"/>
                    <a:pt x="336" y="80"/>
                    <a:pt x="334" y="81"/>
                  </a:cubicBezTo>
                  <a:cubicBezTo>
                    <a:pt x="332" y="82"/>
                    <a:pt x="331" y="83"/>
                    <a:pt x="329" y="82"/>
                  </a:cubicBezTo>
                  <a:cubicBezTo>
                    <a:pt x="327" y="81"/>
                    <a:pt x="326" y="83"/>
                    <a:pt x="324" y="82"/>
                  </a:cubicBezTo>
                  <a:cubicBezTo>
                    <a:pt x="322" y="80"/>
                    <a:pt x="320" y="80"/>
                    <a:pt x="318" y="80"/>
                  </a:cubicBezTo>
                  <a:cubicBezTo>
                    <a:pt x="316" y="80"/>
                    <a:pt x="314" y="80"/>
                    <a:pt x="313" y="82"/>
                  </a:cubicBezTo>
                  <a:cubicBezTo>
                    <a:pt x="312" y="84"/>
                    <a:pt x="315" y="85"/>
                    <a:pt x="315" y="86"/>
                  </a:cubicBezTo>
                  <a:cubicBezTo>
                    <a:pt x="316" y="87"/>
                    <a:pt x="315" y="90"/>
                    <a:pt x="314" y="91"/>
                  </a:cubicBezTo>
                  <a:cubicBezTo>
                    <a:pt x="314" y="92"/>
                    <a:pt x="314" y="91"/>
                    <a:pt x="313" y="92"/>
                  </a:cubicBezTo>
                  <a:cubicBezTo>
                    <a:pt x="313" y="92"/>
                    <a:pt x="315" y="94"/>
                    <a:pt x="315" y="94"/>
                  </a:cubicBezTo>
                  <a:cubicBezTo>
                    <a:pt x="315" y="96"/>
                    <a:pt x="316" y="98"/>
                    <a:pt x="316" y="99"/>
                  </a:cubicBezTo>
                  <a:cubicBezTo>
                    <a:pt x="316" y="100"/>
                    <a:pt x="316" y="100"/>
                    <a:pt x="316" y="101"/>
                  </a:cubicBezTo>
                  <a:cubicBezTo>
                    <a:pt x="316" y="102"/>
                    <a:pt x="315" y="101"/>
                    <a:pt x="315" y="101"/>
                  </a:cubicBezTo>
                  <a:cubicBezTo>
                    <a:pt x="314" y="102"/>
                    <a:pt x="314" y="104"/>
                    <a:pt x="314" y="104"/>
                  </a:cubicBezTo>
                  <a:cubicBezTo>
                    <a:pt x="313" y="105"/>
                    <a:pt x="312" y="106"/>
                    <a:pt x="312" y="107"/>
                  </a:cubicBezTo>
                  <a:cubicBezTo>
                    <a:pt x="311" y="109"/>
                    <a:pt x="311" y="109"/>
                    <a:pt x="312" y="110"/>
                  </a:cubicBezTo>
                  <a:cubicBezTo>
                    <a:pt x="315" y="112"/>
                    <a:pt x="318" y="114"/>
                    <a:pt x="320" y="116"/>
                  </a:cubicBezTo>
                  <a:cubicBezTo>
                    <a:pt x="321" y="119"/>
                    <a:pt x="322" y="124"/>
                    <a:pt x="321" y="127"/>
                  </a:cubicBezTo>
                  <a:cubicBezTo>
                    <a:pt x="319" y="131"/>
                    <a:pt x="313" y="133"/>
                    <a:pt x="310" y="135"/>
                  </a:cubicBezTo>
                  <a:cubicBezTo>
                    <a:pt x="309" y="136"/>
                    <a:pt x="308" y="136"/>
                    <a:pt x="307" y="137"/>
                  </a:cubicBezTo>
                  <a:cubicBezTo>
                    <a:pt x="304" y="138"/>
                    <a:pt x="308" y="141"/>
                    <a:pt x="308" y="143"/>
                  </a:cubicBezTo>
                  <a:cubicBezTo>
                    <a:pt x="308" y="143"/>
                    <a:pt x="309" y="145"/>
                    <a:pt x="309" y="146"/>
                  </a:cubicBezTo>
                  <a:cubicBezTo>
                    <a:pt x="309" y="148"/>
                    <a:pt x="309" y="149"/>
                    <a:pt x="310" y="151"/>
                  </a:cubicBezTo>
                  <a:cubicBezTo>
                    <a:pt x="311" y="153"/>
                    <a:pt x="311" y="154"/>
                    <a:pt x="309" y="156"/>
                  </a:cubicBezTo>
                  <a:cubicBezTo>
                    <a:pt x="309" y="156"/>
                    <a:pt x="310" y="160"/>
                    <a:pt x="309" y="161"/>
                  </a:cubicBezTo>
                  <a:cubicBezTo>
                    <a:pt x="308" y="161"/>
                    <a:pt x="307" y="157"/>
                    <a:pt x="306" y="159"/>
                  </a:cubicBezTo>
                  <a:cubicBezTo>
                    <a:pt x="305" y="161"/>
                    <a:pt x="307" y="164"/>
                    <a:pt x="307" y="164"/>
                  </a:cubicBezTo>
                  <a:cubicBezTo>
                    <a:pt x="307" y="163"/>
                    <a:pt x="301" y="158"/>
                    <a:pt x="298" y="161"/>
                  </a:cubicBezTo>
                  <a:cubicBezTo>
                    <a:pt x="299" y="160"/>
                    <a:pt x="302" y="159"/>
                    <a:pt x="300" y="157"/>
                  </a:cubicBezTo>
                  <a:cubicBezTo>
                    <a:pt x="299" y="156"/>
                    <a:pt x="298" y="155"/>
                    <a:pt x="297" y="155"/>
                  </a:cubicBezTo>
                  <a:cubicBezTo>
                    <a:pt x="297" y="154"/>
                    <a:pt x="295" y="154"/>
                    <a:pt x="294" y="154"/>
                  </a:cubicBezTo>
                  <a:cubicBezTo>
                    <a:pt x="294" y="153"/>
                    <a:pt x="295" y="153"/>
                    <a:pt x="294" y="151"/>
                  </a:cubicBezTo>
                  <a:cubicBezTo>
                    <a:pt x="293" y="150"/>
                    <a:pt x="292" y="148"/>
                    <a:pt x="293" y="146"/>
                  </a:cubicBezTo>
                  <a:cubicBezTo>
                    <a:pt x="294" y="143"/>
                    <a:pt x="291" y="142"/>
                    <a:pt x="291" y="140"/>
                  </a:cubicBezTo>
                  <a:cubicBezTo>
                    <a:pt x="291" y="138"/>
                    <a:pt x="293" y="137"/>
                    <a:pt x="292" y="135"/>
                  </a:cubicBezTo>
                  <a:cubicBezTo>
                    <a:pt x="290" y="133"/>
                    <a:pt x="286" y="133"/>
                    <a:pt x="283" y="133"/>
                  </a:cubicBezTo>
                  <a:cubicBezTo>
                    <a:pt x="282" y="133"/>
                    <a:pt x="281" y="133"/>
                    <a:pt x="279" y="133"/>
                  </a:cubicBezTo>
                  <a:cubicBezTo>
                    <a:pt x="279" y="133"/>
                    <a:pt x="277" y="135"/>
                    <a:pt x="277" y="135"/>
                  </a:cubicBezTo>
                  <a:cubicBezTo>
                    <a:pt x="277" y="134"/>
                    <a:pt x="278" y="134"/>
                    <a:pt x="277" y="133"/>
                  </a:cubicBezTo>
                  <a:cubicBezTo>
                    <a:pt x="277" y="132"/>
                    <a:pt x="276" y="131"/>
                    <a:pt x="275" y="131"/>
                  </a:cubicBezTo>
                  <a:cubicBezTo>
                    <a:pt x="273" y="130"/>
                    <a:pt x="271" y="130"/>
                    <a:pt x="269" y="129"/>
                  </a:cubicBezTo>
                  <a:cubicBezTo>
                    <a:pt x="266" y="128"/>
                    <a:pt x="264" y="125"/>
                    <a:pt x="261" y="123"/>
                  </a:cubicBezTo>
                  <a:cubicBezTo>
                    <a:pt x="259" y="122"/>
                    <a:pt x="257" y="121"/>
                    <a:pt x="256" y="121"/>
                  </a:cubicBezTo>
                  <a:cubicBezTo>
                    <a:pt x="254" y="121"/>
                    <a:pt x="252" y="119"/>
                    <a:pt x="250" y="119"/>
                  </a:cubicBezTo>
                  <a:cubicBezTo>
                    <a:pt x="249" y="119"/>
                    <a:pt x="240" y="121"/>
                    <a:pt x="240" y="121"/>
                  </a:cubicBezTo>
                  <a:cubicBezTo>
                    <a:pt x="240" y="120"/>
                    <a:pt x="241" y="120"/>
                    <a:pt x="242" y="119"/>
                  </a:cubicBezTo>
                  <a:cubicBezTo>
                    <a:pt x="242" y="118"/>
                    <a:pt x="241" y="117"/>
                    <a:pt x="241" y="117"/>
                  </a:cubicBezTo>
                  <a:cubicBezTo>
                    <a:pt x="240" y="114"/>
                    <a:pt x="239" y="112"/>
                    <a:pt x="238" y="110"/>
                  </a:cubicBezTo>
                  <a:cubicBezTo>
                    <a:pt x="237" y="108"/>
                    <a:pt x="236" y="108"/>
                    <a:pt x="234" y="108"/>
                  </a:cubicBezTo>
                  <a:cubicBezTo>
                    <a:pt x="231" y="108"/>
                    <a:pt x="230" y="108"/>
                    <a:pt x="230" y="105"/>
                  </a:cubicBezTo>
                  <a:cubicBezTo>
                    <a:pt x="231" y="103"/>
                    <a:pt x="230" y="100"/>
                    <a:pt x="230" y="98"/>
                  </a:cubicBezTo>
                  <a:cubicBezTo>
                    <a:pt x="231" y="95"/>
                    <a:pt x="233" y="93"/>
                    <a:pt x="234" y="90"/>
                  </a:cubicBezTo>
                  <a:cubicBezTo>
                    <a:pt x="235" y="88"/>
                    <a:pt x="235" y="87"/>
                    <a:pt x="237" y="86"/>
                  </a:cubicBezTo>
                  <a:cubicBezTo>
                    <a:pt x="238" y="86"/>
                    <a:pt x="237" y="85"/>
                    <a:pt x="237" y="84"/>
                  </a:cubicBezTo>
                  <a:cubicBezTo>
                    <a:pt x="238" y="84"/>
                    <a:pt x="240" y="82"/>
                    <a:pt x="240" y="82"/>
                  </a:cubicBezTo>
                  <a:cubicBezTo>
                    <a:pt x="240" y="82"/>
                    <a:pt x="240" y="82"/>
                    <a:pt x="239" y="81"/>
                  </a:cubicBezTo>
                  <a:cubicBezTo>
                    <a:pt x="239" y="81"/>
                    <a:pt x="240" y="81"/>
                    <a:pt x="240" y="81"/>
                  </a:cubicBezTo>
                  <a:cubicBezTo>
                    <a:pt x="240" y="79"/>
                    <a:pt x="242" y="80"/>
                    <a:pt x="243" y="80"/>
                  </a:cubicBezTo>
                  <a:cubicBezTo>
                    <a:pt x="244" y="80"/>
                    <a:pt x="244" y="79"/>
                    <a:pt x="244" y="79"/>
                  </a:cubicBezTo>
                  <a:cubicBezTo>
                    <a:pt x="245" y="77"/>
                    <a:pt x="243" y="78"/>
                    <a:pt x="242" y="77"/>
                  </a:cubicBezTo>
                  <a:cubicBezTo>
                    <a:pt x="242" y="77"/>
                    <a:pt x="244" y="77"/>
                    <a:pt x="244" y="77"/>
                  </a:cubicBezTo>
                  <a:cubicBezTo>
                    <a:pt x="245" y="76"/>
                    <a:pt x="246" y="77"/>
                    <a:pt x="246" y="77"/>
                  </a:cubicBezTo>
                  <a:cubicBezTo>
                    <a:pt x="248" y="79"/>
                    <a:pt x="248" y="77"/>
                    <a:pt x="250" y="76"/>
                  </a:cubicBezTo>
                  <a:cubicBezTo>
                    <a:pt x="252" y="74"/>
                    <a:pt x="248" y="72"/>
                    <a:pt x="246" y="71"/>
                  </a:cubicBezTo>
                  <a:cubicBezTo>
                    <a:pt x="245" y="71"/>
                    <a:pt x="241" y="72"/>
                    <a:pt x="241" y="72"/>
                  </a:cubicBezTo>
                  <a:cubicBezTo>
                    <a:pt x="240" y="70"/>
                    <a:pt x="243" y="70"/>
                    <a:pt x="240" y="69"/>
                  </a:cubicBezTo>
                  <a:cubicBezTo>
                    <a:pt x="239" y="69"/>
                    <a:pt x="234" y="69"/>
                    <a:pt x="234" y="68"/>
                  </a:cubicBezTo>
                  <a:cubicBezTo>
                    <a:pt x="234" y="67"/>
                    <a:pt x="236" y="67"/>
                    <a:pt x="236" y="67"/>
                  </a:cubicBezTo>
                  <a:cubicBezTo>
                    <a:pt x="237" y="66"/>
                    <a:pt x="237" y="67"/>
                    <a:pt x="238" y="67"/>
                  </a:cubicBezTo>
                  <a:cubicBezTo>
                    <a:pt x="237" y="68"/>
                    <a:pt x="240" y="68"/>
                    <a:pt x="240" y="68"/>
                  </a:cubicBezTo>
                  <a:cubicBezTo>
                    <a:pt x="242" y="68"/>
                    <a:pt x="245" y="70"/>
                    <a:pt x="246" y="70"/>
                  </a:cubicBezTo>
                  <a:cubicBezTo>
                    <a:pt x="247" y="70"/>
                    <a:pt x="248" y="71"/>
                    <a:pt x="249" y="71"/>
                  </a:cubicBezTo>
                  <a:cubicBezTo>
                    <a:pt x="251" y="72"/>
                    <a:pt x="250" y="71"/>
                    <a:pt x="251" y="71"/>
                  </a:cubicBezTo>
                  <a:cubicBezTo>
                    <a:pt x="252" y="71"/>
                    <a:pt x="255" y="71"/>
                    <a:pt x="254" y="70"/>
                  </a:cubicBezTo>
                  <a:cubicBezTo>
                    <a:pt x="253" y="69"/>
                    <a:pt x="254" y="67"/>
                    <a:pt x="255" y="66"/>
                  </a:cubicBezTo>
                  <a:cubicBezTo>
                    <a:pt x="255" y="67"/>
                    <a:pt x="258" y="68"/>
                    <a:pt x="258" y="68"/>
                  </a:cubicBezTo>
                  <a:cubicBezTo>
                    <a:pt x="260" y="68"/>
                    <a:pt x="261" y="68"/>
                    <a:pt x="263" y="67"/>
                  </a:cubicBezTo>
                  <a:cubicBezTo>
                    <a:pt x="264" y="66"/>
                    <a:pt x="265" y="64"/>
                    <a:pt x="266" y="63"/>
                  </a:cubicBezTo>
                  <a:cubicBezTo>
                    <a:pt x="267" y="62"/>
                    <a:pt x="269" y="61"/>
                    <a:pt x="268" y="59"/>
                  </a:cubicBezTo>
                  <a:cubicBezTo>
                    <a:pt x="267" y="57"/>
                    <a:pt x="264" y="58"/>
                    <a:pt x="263" y="58"/>
                  </a:cubicBezTo>
                  <a:cubicBezTo>
                    <a:pt x="260" y="58"/>
                    <a:pt x="258" y="57"/>
                    <a:pt x="256" y="56"/>
                  </a:cubicBezTo>
                  <a:cubicBezTo>
                    <a:pt x="255" y="55"/>
                    <a:pt x="254" y="54"/>
                    <a:pt x="252" y="53"/>
                  </a:cubicBezTo>
                  <a:cubicBezTo>
                    <a:pt x="252" y="53"/>
                    <a:pt x="247" y="53"/>
                    <a:pt x="247" y="53"/>
                  </a:cubicBezTo>
                  <a:cubicBezTo>
                    <a:pt x="247" y="52"/>
                    <a:pt x="252" y="53"/>
                    <a:pt x="253" y="53"/>
                  </a:cubicBezTo>
                  <a:cubicBezTo>
                    <a:pt x="255" y="53"/>
                    <a:pt x="255" y="52"/>
                    <a:pt x="257" y="53"/>
                  </a:cubicBezTo>
                  <a:cubicBezTo>
                    <a:pt x="261" y="55"/>
                    <a:pt x="265" y="59"/>
                    <a:pt x="269" y="56"/>
                  </a:cubicBezTo>
                  <a:cubicBezTo>
                    <a:pt x="271" y="54"/>
                    <a:pt x="272" y="53"/>
                    <a:pt x="273" y="51"/>
                  </a:cubicBezTo>
                  <a:cubicBezTo>
                    <a:pt x="274" y="50"/>
                    <a:pt x="268" y="49"/>
                    <a:pt x="271" y="47"/>
                  </a:cubicBezTo>
                  <a:cubicBezTo>
                    <a:pt x="272" y="47"/>
                    <a:pt x="275" y="47"/>
                    <a:pt x="276" y="48"/>
                  </a:cubicBezTo>
                  <a:cubicBezTo>
                    <a:pt x="279" y="48"/>
                    <a:pt x="279" y="50"/>
                    <a:pt x="282" y="48"/>
                  </a:cubicBezTo>
                  <a:cubicBezTo>
                    <a:pt x="282" y="48"/>
                    <a:pt x="285" y="49"/>
                    <a:pt x="284" y="47"/>
                  </a:cubicBezTo>
                  <a:cubicBezTo>
                    <a:pt x="283" y="46"/>
                    <a:pt x="279" y="44"/>
                    <a:pt x="278" y="44"/>
                  </a:cubicBezTo>
                  <a:cubicBezTo>
                    <a:pt x="280" y="43"/>
                    <a:pt x="282" y="45"/>
                    <a:pt x="284" y="45"/>
                  </a:cubicBezTo>
                  <a:cubicBezTo>
                    <a:pt x="285" y="45"/>
                    <a:pt x="287" y="50"/>
                    <a:pt x="289" y="49"/>
                  </a:cubicBezTo>
                  <a:cubicBezTo>
                    <a:pt x="289" y="49"/>
                    <a:pt x="288" y="48"/>
                    <a:pt x="288" y="48"/>
                  </a:cubicBezTo>
                  <a:cubicBezTo>
                    <a:pt x="289" y="47"/>
                    <a:pt x="290" y="47"/>
                    <a:pt x="292" y="46"/>
                  </a:cubicBezTo>
                  <a:cubicBezTo>
                    <a:pt x="293" y="45"/>
                    <a:pt x="296" y="42"/>
                    <a:pt x="297" y="41"/>
                  </a:cubicBezTo>
                  <a:cubicBezTo>
                    <a:pt x="297" y="38"/>
                    <a:pt x="295" y="38"/>
                    <a:pt x="293" y="36"/>
                  </a:cubicBezTo>
                  <a:cubicBezTo>
                    <a:pt x="293" y="36"/>
                    <a:pt x="290" y="30"/>
                    <a:pt x="290" y="31"/>
                  </a:cubicBezTo>
                  <a:cubicBezTo>
                    <a:pt x="291" y="30"/>
                    <a:pt x="295" y="30"/>
                    <a:pt x="296" y="30"/>
                  </a:cubicBezTo>
                  <a:cubicBezTo>
                    <a:pt x="299" y="29"/>
                    <a:pt x="294" y="28"/>
                    <a:pt x="294" y="27"/>
                  </a:cubicBezTo>
                  <a:cubicBezTo>
                    <a:pt x="293" y="26"/>
                    <a:pt x="297" y="26"/>
                    <a:pt x="297" y="25"/>
                  </a:cubicBezTo>
                  <a:cubicBezTo>
                    <a:pt x="297" y="25"/>
                    <a:pt x="287" y="21"/>
                    <a:pt x="287" y="21"/>
                  </a:cubicBezTo>
                  <a:cubicBezTo>
                    <a:pt x="288" y="21"/>
                    <a:pt x="290" y="20"/>
                    <a:pt x="291" y="20"/>
                  </a:cubicBezTo>
                  <a:cubicBezTo>
                    <a:pt x="288" y="20"/>
                    <a:pt x="285" y="19"/>
                    <a:pt x="282" y="19"/>
                  </a:cubicBezTo>
                  <a:cubicBezTo>
                    <a:pt x="280" y="19"/>
                    <a:pt x="277" y="20"/>
                    <a:pt x="276" y="19"/>
                  </a:cubicBezTo>
                  <a:cubicBezTo>
                    <a:pt x="278" y="20"/>
                    <a:pt x="275" y="21"/>
                    <a:pt x="276" y="23"/>
                  </a:cubicBezTo>
                  <a:cubicBezTo>
                    <a:pt x="277" y="24"/>
                    <a:pt x="280" y="25"/>
                    <a:pt x="280" y="26"/>
                  </a:cubicBezTo>
                  <a:cubicBezTo>
                    <a:pt x="280" y="26"/>
                    <a:pt x="278" y="27"/>
                    <a:pt x="278" y="27"/>
                  </a:cubicBezTo>
                  <a:cubicBezTo>
                    <a:pt x="278" y="27"/>
                    <a:pt x="280" y="28"/>
                    <a:pt x="279" y="28"/>
                  </a:cubicBezTo>
                  <a:cubicBezTo>
                    <a:pt x="277" y="29"/>
                    <a:pt x="276" y="27"/>
                    <a:pt x="275" y="31"/>
                  </a:cubicBezTo>
                  <a:cubicBezTo>
                    <a:pt x="274" y="33"/>
                    <a:pt x="274" y="35"/>
                    <a:pt x="273" y="37"/>
                  </a:cubicBezTo>
                  <a:cubicBezTo>
                    <a:pt x="272" y="37"/>
                    <a:pt x="271" y="38"/>
                    <a:pt x="271" y="39"/>
                  </a:cubicBezTo>
                  <a:cubicBezTo>
                    <a:pt x="271" y="40"/>
                    <a:pt x="270" y="40"/>
                    <a:pt x="270" y="41"/>
                  </a:cubicBezTo>
                  <a:cubicBezTo>
                    <a:pt x="267" y="42"/>
                    <a:pt x="268" y="43"/>
                    <a:pt x="266" y="40"/>
                  </a:cubicBezTo>
                  <a:cubicBezTo>
                    <a:pt x="265" y="39"/>
                    <a:pt x="262" y="37"/>
                    <a:pt x="262" y="35"/>
                  </a:cubicBezTo>
                  <a:cubicBezTo>
                    <a:pt x="262" y="35"/>
                    <a:pt x="262" y="32"/>
                    <a:pt x="263" y="32"/>
                  </a:cubicBezTo>
                  <a:cubicBezTo>
                    <a:pt x="263" y="32"/>
                    <a:pt x="265" y="33"/>
                    <a:pt x="265" y="31"/>
                  </a:cubicBezTo>
                  <a:cubicBezTo>
                    <a:pt x="264" y="29"/>
                    <a:pt x="264" y="28"/>
                    <a:pt x="262" y="26"/>
                  </a:cubicBezTo>
                  <a:cubicBezTo>
                    <a:pt x="260" y="25"/>
                    <a:pt x="258" y="23"/>
                    <a:pt x="256" y="25"/>
                  </a:cubicBezTo>
                  <a:cubicBezTo>
                    <a:pt x="255" y="26"/>
                    <a:pt x="255" y="28"/>
                    <a:pt x="255" y="30"/>
                  </a:cubicBezTo>
                  <a:cubicBezTo>
                    <a:pt x="255" y="31"/>
                    <a:pt x="251" y="31"/>
                    <a:pt x="251" y="30"/>
                  </a:cubicBezTo>
                  <a:cubicBezTo>
                    <a:pt x="251" y="29"/>
                    <a:pt x="251" y="26"/>
                    <a:pt x="250" y="25"/>
                  </a:cubicBezTo>
                  <a:cubicBezTo>
                    <a:pt x="246" y="22"/>
                    <a:pt x="251" y="25"/>
                    <a:pt x="251" y="24"/>
                  </a:cubicBezTo>
                  <a:cubicBezTo>
                    <a:pt x="252" y="24"/>
                    <a:pt x="253" y="23"/>
                    <a:pt x="252" y="23"/>
                  </a:cubicBezTo>
                  <a:cubicBezTo>
                    <a:pt x="252" y="22"/>
                    <a:pt x="251" y="21"/>
                    <a:pt x="250" y="22"/>
                  </a:cubicBezTo>
                  <a:cubicBezTo>
                    <a:pt x="249" y="23"/>
                    <a:pt x="249" y="21"/>
                    <a:pt x="248" y="21"/>
                  </a:cubicBezTo>
                  <a:cubicBezTo>
                    <a:pt x="247" y="20"/>
                    <a:pt x="246" y="22"/>
                    <a:pt x="245" y="21"/>
                  </a:cubicBezTo>
                  <a:cubicBezTo>
                    <a:pt x="243" y="20"/>
                    <a:pt x="242" y="21"/>
                    <a:pt x="243" y="18"/>
                  </a:cubicBezTo>
                  <a:cubicBezTo>
                    <a:pt x="243" y="18"/>
                    <a:pt x="243" y="18"/>
                    <a:pt x="244" y="18"/>
                  </a:cubicBezTo>
                  <a:cubicBezTo>
                    <a:pt x="244" y="17"/>
                    <a:pt x="244" y="17"/>
                    <a:pt x="244" y="16"/>
                  </a:cubicBezTo>
                  <a:cubicBezTo>
                    <a:pt x="245" y="16"/>
                    <a:pt x="245" y="16"/>
                    <a:pt x="246" y="16"/>
                  </a:cubicBezTo>
                  <a:cubicBezTo>
                    <a:pt x="245" y="16"/>
                    <a:pt x="244" y="13"/>
                    <a:pt x="244" y="13"/>
                  </a:cubicBezTo>
                  <a:cubicBezTo>
                    <a:pt x="243" y="11"/>
                    <a:pt x="241" y="11"/>
                    <a:pt x="241" y="10"/>
                  </a:cubicBezTo>
                  <a:cubicBezTo>
                    <a:pt x="239" y="9"/>
                    <a:pt x="240" y="9"/>
                    <a:pt x="239" y="7"/>
                  </a:cubicBezTo>
                  <a:cubicBezTo>
                    <a:pt x="239" y="5"/>
                    <a:pt x="237" y="4"/>
                    <a:pt x="237" y="3"/>
                  </a:cubicBezTo>
                  <a:cubicBezTo>
                    <a:pt x="236" y="1"/>
                    <a:pt x="234" y="1"/>
                    <a:pt x="232" y="1"/>
                  </a:cubicBezTo>
                  <a:cubicBezTo>
                    <a:pt x="231" y="1"/>
                    <a:pt x="232" y="0"/>
                    <a:pt x="230" y="0"/>
                  </a:cubicBezTo>
                  <a:cubicBezTo>
                    <a:pt x="229" y="0"/>
                    <a:pt x="228" y="0"/>
                    <a:pt x="228" y="2"/>
                  </a:cubicBezTo>
                  <a:cubicBezTo>
                    <a:pt x="228" y="2"/>
                    <a:pt x="225" y="3"/>
                    <a:pt x="225" y="3"/>
                  </a:cubicBezTo>
                  <a:cubicBezTo>
                    <a:pt x="226" y="3"/>
                    <a:pt x="228" y="3"/>
                    <a:pt x="228" y="4"/>
                  </a:cubicBezTo>
                  <a:cubicBezTo>
                    <a:pt x="228" y="4"/>
                    <a:pt x="226" y="5"/>
                    <a:pt x="226" y="5"/>
                  </a:cubicBezTo>
                  <a:cubicBezTo>
                    <a:pt x="225" y="6"/>
                    <a:pt x="224" y="4"/>
                    <a:pt x="223" y="6"/>
                  </a:cubicBezTo>
                  <a:cubicBezTo>
                    <a:pt x="222" y="6"/>
                    <a:pt x="221" y="9"/>
                    <a:pt x="221" y="10"/>
                  </a:cubicBezTo>
                  <a:cubicBezTo>
                    <a:pt x="222" y="10"/>
                    <a:pt x="224" y="10"/>
                    <a:pt x="225" y="11"/>
                  </a:cubicBezTo>
                  <a:cubicBezTo>
                    <a:pt x="224" y="10"/>
                    <a:pt x="222" y="14"/>
                    <a:pt x="222" y="15"/>
                  </a:cubicBezTo>
                  <a:cubicBezTo>
                    <a:pt x="222" y="16"/>
                    <a:pt x="224" y="18"/>
                    <a:pt x="225" y="19"/>
                  </a:cubicBezTo>
                  <a:cubicBezTo>
                    <a:pt x="226" y="19"/>
                    <a:pt x="228" y="21"/>
                    <a:pt x="229" y="21"/>
                  </a:cubicBezTo>
                  <a:cubicBezTo>
                    <a:pt x="231" y="20"/>
                    <a:pt x="231" y="20"/>
                    <a:pt x="232" y="21"/>
                  </a:cubicBezTo>
                  <a:cubicBezTo>
                    <a:pt x="233" y="21"/>
                    <a:pt x="235" y="23"/>
                    <a:pt x="235" y="23"/>
                  </a:cubicBezTo>
                  <a:cubicBezTo>
                    <a:pt x="234" y="24"/>
                    <a:pt x="233" y="22"/>
                    <a:pt x="233" y="24"/>
                  </a:cubicBezTo>
                  <a:cubicBezTo>
                    <a:pt x="233" y="26"/>
                    <a:pt x="232" y="26"/>
                    <a:pt x="232" y="27"/>
                  </a:cubicBezTo>
                  <a:cubicBezTo>
                    <a:pt x="231" y="29"/>
                    <a:pt x="233" y="29"/>
                    <a:pt x="234" y="28"/>
                  </a:cubicBezTo>
                  <a:cubicBezTo>
                    <a:pt x="234" y="28"/>
                    <a:pt x="236" y="25"/>
                    <a:pt x="236" y="26"/>
                  </a:cubicBezTo>
                  <a:cubicBezTo>
                    <a:pt x="237" y="27"/>
                    <a:pt x="236" y="29"/>
                    <a:pt x="236" y="30"/>
                  </a:cubicBezTo>
                  <a:cubicBezTo>
                    <a:pt x="235" y="31"/>
                    <a:pt x="234" y="31"/>
                    <a:pt x="233" y="31"/>
                  </a:cubicBezTo>
                  <a:cubicBezTo>
                    <a:pt x="233" y="32"/>
                    <a:pt x="233" y="33"/>
                    <a:pt x="232" y="34"/>
                  </a:cubicBezTo>
                  <a:cubicBezTo>
                    <a:pt x="231" y="34"/>
                    <a:pt x="229" y="34"/>
                    <a:pt x="228" y="35"/>
                  </a:cubicBezTo>
                  <a:cubicBezTo>
                    <a:pt x="227" y="35"/>
                    <a:pt x="226" y="37"/>
                    <a:pt x="226" y="37"/>
                  </a:cubicBezTo>
                  <a:cubicBezTo>
                    <a:pt x="227" y="38"/>
                    <a:pt x="228" y="39"/>
                    <a:pt x="228" y="41"/>
                  </a:cubicBezTo>
                  <a:cubicBezTo>
                    <a:pt x="228" y="42"/>
                    <a:pt x="227" y="41"/>
                    <a:pt x="226" y="40"/>
                  </a:cubicBezTo>
                  <a:cubicBezTo>
                    <a:pt x="226" y="40"/>
                    <a:pt x="225" y="40"/>
                    <a:pt x="225" y="41"/>
                  </a:cubicBezTo>
                  <a:cubicBezTo>
                    <a:pt x="224" y="41"/>
                    <a:pt x="222" y="40"/>
                    <a:pt x="222" y="39"/>
                  </a:cubicBezTo>
                  <a:cubicBezTo>
                    <a:pt x="222" y="38"/>
                    <a:pt x="224" y="35"/>
                    <a:pt x="224" y="34"/>
                  </a:cubicBezTo>
                  <a:cubicBezTo>
                    <a:pt x="225" y="32"/>
                    <a:pt x="222" y="34"/>
                    <a:pt x="222" y="34"/>
                  </a:cubicBezTo>
                  <a:cubicBezTo>
                    <a:pt x="221" y="34"/>
                    <a:pt x="218" y="32"/>
                    <a:pt x="217" y="31"/>
                  </a:cubicBezTo>
                  <a:cubicBezTo>
                    <a:pt x="215" y="30"/>
                    <a:pt x="216" y="32"/>
                    <a:pt x="214" y="32"/>
                  </a:cubicBezTo>
                  <a:cubicBezTo>
                    <a:pt x="213" y="32"/>
                    <a:pt x="210" y="31"/>
                    <a:pt x="212" y="33"/>
                  </a:cubicBezTo>
                  <a:cubicBezTo>
                    <a:pt x="213" y="34"/>
                    <a:pt x="213" y="35"/>
                    <a:pt x="215" y="35"/>
                  </a:cubicBezTo>
                  <a:cubicBezTo>
                    <a:pt x="216" y="35"/>
                    <a:pt x="218" y="35"/>
                    <a:pt x="218" y="37"/>
                  </a:cubicBezTo>
                  <a:cubicBezTo>
                    <a:pt x="220" y="41"/>
                    <a:pt x="214" y="36"/>
                    <a:pt x="213" y="35"/>
                  </a:cubicBezTo>
                  <a:cubicBezTo>
                    <a:pt x="211" y="35"/>
                    <a:pt x="211" y="37"/>
                    <a:pt x="209" y="37"/>
                  </a:cubicBezTo>
                  <a:cubicBezTo>
                    <a:pt x="207" y="37"/>
                    <a:pt x="206" y="36"/>
                    <a:pt x="204" y="36"/>
                  </a:cubicBezTo>
                  <a:cubicBezTo>
                    <a:pt x="200" y="37"/>
                    <a:pt x="197" y="37"/>
                    <a:pt x="193" y="37"/>
                  </a:cubicBezTo>
                  <a:cubicBezTo>
                    <a:pt x="190" y="36"/>
                    <a:pt x="186" y="34"/>
                    <a:pt x="182" y="33"/>
                  </a:cubicBezTo>
                  <a:cubicBezTo>
                    <a:pt x="181" y="33"/>
                    <a:pt x="179" y="33"/>
                    <a:pt x="178" y="32"/>
                  </a:cubicBezTo>
                  <a:cubicBezTo>
                    <a:pt x="177" y="30"/>
                    <a:pt x="177" y="28"/>
                    <a:pt x="176" y="28"/>
                  </a:cubicBezTo>
                  <a:cubicBezTo>
                    <a:pt x="174" y="27"/>
                    <a:pt x="172" y="28"/>
                    <a:pt x="171" y="28"/>
                  </a:cubicBezTo>
                  <a:cubicBezTo>
                    <a:pt x="168" y="29"/>
                    <a:pt x="166" y="29"/>
                    <a:pt x="164" y="29"/>
                  </a:cubicBezTo>
                  <a:cubicBezTo>
                    <a:pt x="163" y="30"/>
                    <a:pt x="161" y="31"/>
                    <a:pt x="161" y="32"/>
                  </a:cubicBezTo>
                  <a:cubicBezTo>
                    <a:pt x="161" y="32"/>
                    <a:pt x="165" y="34"/>
                    <a:pt x="166" y="34"/>
                  </a:cubicBezTo>
                  <a:cubicBezTo>
                    <a:pt x="166" y="34"/>
                    <a:pt x="165" y="31"/>
                    <a:pt x="167" y="32"/>
                  </a:cubicBezTo>
                  <a:cubicBezTo>
                    <a:pt x="168" y="32"/>
                    <a:pt x="168" y="33"/>
                    <a:pt x="169" y="32"/>
                  </a:cubicBezTo>
                  <a:cubicBezTo>
                    <a:pt x="170" y="32"/>
                    <a:pt x="176" y="28"/>
                    <a:pt x="176" y="30"/>
                  </a:cubicBezTo>
                  <a:cubicBezTo>
                    <a:pt x="176" y="31"/>
                    <a:pt x="173" y="32"/>
                    <a:pt x="172" y="33"/>
                  </a:cubicBezTo>
                  <a:cubicBezTo>
                    <a:pt x="171" y="34"/>
                    <a:pt x="169" y="34"/>
                    <a:pt x="167" y="34"/>
                  </a:cubicBezTo>
                  <a:cubicBezTo>
                    <a:pt x="166" y="35"/>
                    <a:pt x="163" y="37"/>
                    <a:pt x="165" y="38"/>
                  </a:cubicBezTo>
                  <a:cubicBezTo>
                    <a:pt x="167" y="38"/>
                    <a:pt x="167" y="39"/>
                    <a:pt x="166" y="41"/>
                  </a:cubicBezTo>
                  <a:cubicBezTo>
                    <a:pt x="166" y="42"/>
                    <a:pt x="168" y="42"/>
                    <a:pt x="168" y="43"/>
                  </a:cubicBezTo>
                  <a:cubicBezTo>
                    <a:pt x="169" y="44"/>
                    <a:pt x="169" y="46"/>
                    <a:pt x="167" y="44"/>
                  </a:cubicBezTo>
                  <a:cubicBezTo>
                    <a:pt x="165" y="42"/>
                    <a:pt x="167" y="46"/>
                    <a:pt x="166" y="45"/>
                  </a:cubicBezTo>
                  <a:cubicBezTo>
                    <a:pt x="165" y="45"/>
                    <a:pt x="163" y="42"/>
                    <a:pt x="162" y="43"/>
                  </a:cubicBezTo>
                  <a:cubicBezTo>
                    <a:pt x="164" y="42"/>
                    <a:pt x="167" y="43"/>
                    <a:pt x="164" y="41"/>
                  </a:cubicBezTo>
                  <a:cubicBezTo>
                    <a:pt x="165" y="41"/>
                    <a:pt x="166" y="40"/>
                    <a:pt x="164" y="39"/>
                  </a:cubicBezTo>
                  <a:cubicBezTo>
                    <a:pt x="166" y="40"/>
                    <a:pt x="161" y="40"/>
                    <a:pt x="162" y="40"/>
                  </a:cubicBezTo>
                  <a:cubicBezTo>
                    <a:pt x="162" y="39"/>
                    <a:pt x="162" y="39"/>
                    <a:pt x="163" y="39"/>
                  </a:cubicBezTo>
                  <a:cubicBezTo>
                    <a:pt x="163" y="38"/>
                    <a:pt x="160" y="40"/>
                    <a:pt x="160" y="40"/>
                  </a:cubicBezTo>
                  <a:cubicBezTo>
                    <a:pt x="159" y="40"/>
                    <a:pt x="160" y="38"/>
                    <a:pt x="159" y="37"/>
                  </a:cubicBezTo>
                  <a:cubicBezTo>
                    <a:pt x="159" y="37"/>
                    <a:pt x="157" y="37"/>
                    <a:pt x="157" y="37"/>
                  </a:cubicBezTo>
                  <a:cubicBezTo>
                    <a:pt x="155" y="37"/>
                    <a:pt x="155" y="34"/>
                    <a:pt x="153" y="35"/>
                  </a:cubicBezTo>
                  <a:cubicBezTo>
                    <a:pt x="151" y="37"/>
                    <a:pt x="150" y="37"/>
                    <a:pt x="147" y="37"/>
                  </a:cubicBezTo>
                  <a:cubicBezTo>
                    <a:pt x="143" y="37"/>
                    <a:pt x="140" y="37"/>
                    <a:pt x="136" y="37"/>
                  </a:cubicBezTo>
                  <a:cubicBezTo>
                    <a:pt x="135" y="37"/>
                    <a:pt x="128" y="37"/>
                    <a:pt x="128" y="36"/>
                  </a:cubicBezTo>
                  <a:cubicBezTo>
                    <a:pt x="127" y="36"/>
                    <a:pt x="130" y="34"/>
                    <a:pt x="131" y="33"/>
                  </a:cubicBezTo>
                  <a:cubicBezTo>
                    <a:pt x="132" y="32"/>
                    <a:pt x="133" y="33"/>
                    <a:pt x="135" y="33"/>
                  </a:cubicBezTo>
                  <a:cubicBezTo>
                    <a:pt x="136" y="32"/>
                    <a:pt x="133" y="30"/>
                    <a:pt x="133" y="30"/>
                  </a:cubicBezTo>
                  <a:cubicBezTo>
                    <a:pt x="131" y="28"/>
                    <a:pt x="130" y="28"/>
                    <a:pt x="128" y="27"/>
                  </a:cubicBezTo>
                  <a:cubicBezTo>
                    <a:pt x="127" y="27"/>
                    <a:pt x="126" y="26"/>
                    <a:pt x="125" y="27"/>
                  </a:cubicBezTo>
                  <a:cubicBezTo>
                    <a:pt x="124" y="28"/>
                    <a:pt x="123" y="29"/>
                    <a:pt x="122" y="28"/>
                  </a:cubicBezTo>
                  <a:cubicBezTo>
                    <a:pt x="119" y="26"/>
                    <a:pt x="116" y="26"/>
                    <a:pt x="113" y="25"/>
                  </a:cubicBezTo>
                  <a:cubicBezTo>
                    <a:pt x="109" y="24"/>
                    <a:pt x="106" y="24"/>
                    <a:pt x="102" y="22"/>
                  </a:cubicBezTo>
                  <a:cubicBezTo>
                    <a:pt x="99" y="20"/>
                    <a:pt x="97" y="19"/>
                    <a:pt x="93" y="19"/>
                  </a:cubicBezTo>
                  <a:cubicBezTo>
                    <a:pt x="92" y="19"/>
                    <a:pt x="91" y="19"/>
                    <a:pt x="90" y="20"/>
                  </a:cubicBezTo>
                  <a:cubicBezTo>
                    <a:pt x="89" y="21"/>
                    <a:pt x="88" y="23"/>
                    <a:pt x="87" y="23"/>
                  </a:cubicBezTo>
                  <a:cubicBezTo>
                    <a:pt x="86" y="23"/>
                    <a:pt x="83" y="24"/>
                    <a:pt x="83" y="23"/>
                  </a:cubicBezTo>
                  <a:cubicBezTo>
                    <a:pt x="83" y="22"/>
                    <a:pt x="85" y="21"/>
                    <a:pt x="85" y="20"/>
                  </a:cubicBezTo>
                  <a:cubicBezTo>
                    <a:pt x="85" y="20"/>
                    <a:pt x="82" y="21"/>
                    <a:pt x="82" y="20"/>
                  </a:cubicBezTo>
                  <a:cubicBezTo>
                    <a:pt x="83" y="19"/>
                    <a:pt x="83" y="18"/>
                    <a:pt x="82" y="17"/>
                  </a:cubicBezTo>
                  <a:cubicBezTo>
                    <a:pt x="82" y="15"/>
                    <a:pt x="78" y="17"/>
                    <a:pt x="78" y="18"/>
                  </a:cubicBezTo>
                  <a:cubicBezTo>
                    <a:pt x="78" y="18"/>
                    <a:pt x="80" y="17"/>
                    <a:pt x="80" y="18"/>
                  </a:cubicBezTo>
                  <a:cubicBezTo>
                    <a:pt x="81" y="18"/>
                    <a:pt x="77" y="20"/>
                    <a:pt x="80" y="20"/>
                  </a:cubicBezTo>
                  <a:cubicBezTo>
                    <a:pt x="79" y="20"/>
                    <a:pt x="78" y="20"/>
                    <a:pt x="78" y="22"/>
                  </a:cubicBezTo>
                  <a:cubicBezTo>
                    <a:pt x="78" y="23"/>
                    <a:pt x="77" y="24"/>
                    <a:pt x="76" y="23"/>
                  </a:cubicBezTo>
                  <a:cubicBezTo>
                    <a:pt x="73" y="22"/>
                    <a:pt x="72" y="21"/>
                    <a:pt x="71" y="18"/>
                  </a:cubicBezTo>
                  <a:cubicBezTo>
                    <a:pt x="70" y="16"/>
                    <a:pt x="68" y="15"/>
                    <a:pt x="66" y="13"/>
                  </a:cubicBezTo>
                  <a:cubicBezTo>
                    <a:pt x="65" y="13"/>
                    <a:pt x="64" y="11"/>
                    <a:pt x="63" y="12"/>
                  </a:cubicBezTo>
                  <a:cubicBezTo>
                    <a:pt x="63" y="14"/>
                    <a:pt x="66" y="15"/>
                    <a:pt x="67" y="16"/>
                  </a:cubicBezTo>
                  <a:cubicBezTo>
                    <a:pt x="67" y="15"/>
                    <a:pt x="63" y="16"/>
                    <a:pt x="63" y="17"/>
                  </a:cubicBezTo>
                  <a:cubicBezTo>
                    <a:pt x="62" y="18"/>
                    <a:pt x="63" y="18"/>
                    <a:pt x="62" y="19"/>
                  </a:cubicBezTo>
                  <a:cubicBezTo>
                    <a:pt x="61" y="19"/>
                    <a:pt x="60" y="21"/>
                    <a:pt x="59" y="20"/>
                  </a:cubicBezTo>
                  <a:cubicBezTo>
                    <a:pt x="59" y="20"/>
                    <a:pt x="59" y="19"/>
                    <a:pt x="59" y="19"/>
                  </a:cubicBezTo>
                  <a:cubicBezTo>
                    <a:pt x="59" y="18"/>
                    <a:pt x="54" y="20"/>
                    <a:pt x="54" y="21"/>
                  </a:cubicBezTo>
                  <a:cubicBezTo>
                    <a:pt x="53" y="22"/>
                    <a:pt x="52" y="23"/>
                    <a:pt x="50" y="24"/>
                  </a:cubicBezTo>
                  <a:cubicBezTo>
                    <a:pt x="49" y="25"/>
                    <a:pt x="50" y="22"/>
                    <a:pt x="49" y="22"/>
                  </a:cubicBezTo>
                  <a:cubicBezTo>
                    <a:pt x="48" y="22"/>
                    <a:pt x="47" y="23"/>
                    <a:pt x="46" y="23"/>
                  </a:cubicBezTo>
                  <a:cubicBezTo>
                    <a:pt x="45" y="23"/>
                    <a:pt x="45" y="25"/>
                    <a:pt x="44" y="25"/>
                  </a:cubicBezTo>
                  <a:cubicBezTo>
                    <a:pt x="43" y="25"/>
                    <a:pt x="40" y="27"/>
                    <a:pt x="41" y="27"/>
                  </a:cubicBezTo>
                  <a:cubicBezTo>
                    <a:pt x="41" y="28"/>
                    <a:pt x="43" y="28"/>
                    <a:pt x="40" y="29"/>
                  </a:cubicBezTo>
                  <a:cubicBezTo>
                    <a:pt x="40" y="29"/>
                    <a:pt x="37" y="29"/>
                    <a:pt x="37" y="28"/>
                  </a:cubicBezTo>
                  <a:cubicBezTo>
                    <a:pt x="37" y="27"/>
                    <a:pt x="40" y="26"/>
                    <a:pt x="40" y="26"/>
                  </a:cubicBezTo>
                  <a:cubicBezTo>
                    <a:pt x="41" y="24"/>
                    <a:pt x="43" y="23"/>
                    <a:pt x="44" y="22"/>
                  </a:cubicBezTo>
                  <a:cubicBezTo>
                    <a:pt x="46" y="21"/>
                    <a:pt x="47" y="21"/>
                    <a:pt x="49" y="22"/>
                  </a:cubicBezTo>
                  <a:cubicBezTo>
                    <a:pt x="48" y="22"/>
                    <a:pt x="56" y="18"/>
                    <a:pt x="56" y="18"/>
                  </a:cubicBezTo>
                  <a:cubicBezTo>
                    <a:pt x="58" y="17"/>
                    <a:pt x="57" y="16"/>
                    <a:pt x="56" y="16"/>
                  </a:cubicBezTo>
                  <a:cubicBezTo>
                    <a:pt x="54" y="16"/>
                    <a:pt x="52" y="16"/>
                    <a:pt x="50" y="17"/>
                  </a:cubicBezTo>
                  <a:cubicBezTo>
                    <a:pt x="49" y="17"/>
                    <a:pt x="49" y="19"/>
                    <a:pt x="47" y="19"/>
                  </a:cubicBezTo>
                  <a:cubicBezTo>
                    <a:pt x="46" y="19"/>
                    <a:pt x="44" y="20"/>
                    <a:pt x="43" y="20"/>
                  </a:cubicBezTo>
                  <a:cubicBezTo>
                    <a:pt x="41" y="20"/>
                    <a:pt x="36" y="25"/>
                    <a:pt x="35" y="24"/>
                  </a:cubicBezTo>
                  <a:cubicBezTo>
                    <a:pt x="34" y="24"/>
                    <a:pt x="36" y="23"/>
                    <a:pt x="36" y="22"/>
                  </a:cubicBezTo>
                  <a:cubicBezTo>
                    <a:pt x="36" y="22"/>
                    <a:pt x="33" y="21"/>
                    <a:pt x="33" y="21"/>
                  </a:cubicBezTo>
                  <a:cubicBezTo>
                    <a:pt x="33" y="21"/>
                    <a:pt x="30" y="23"/>
                    <a:pt x="29" y="23"/>
                  </a:cubicBezTo>
                  <a:cubicBezTo>
                    <a:pt x="28" y="23"/>
                    <a:pt x="26" y="24"/>
                    <a:pt x="25" y="25"/>
                  </a:cubicBezTo>
                  <a:cubicBezTo>
                    <a:pt x="24" y="25"/>
                    <a:pt x="26" y="26"/>
                    <a:pt x="26" y="26"/>
                  </a:cubicBezTo>
                  <a:cubicBezTo>
                    <a:pt x="27" y="26"/>
                    <a:pt x="26" y="27"/>
                    <a:pt x="26" y="27"/>
                  </a:cubicBezTo>
                  <a:cubicBezTo>
                    <a:pt x="26" y="28"/>
                    <a:pt x="30" y="27"/>
                    <a:pt x="30" y="27"/>
                  </a:cubicBezTo>
                  <a:cubicBezTo>
                    <a:pt x="31" y="26"/>
                    <a:pt x="33" y="25"/>
                    <a:pt x="34" y="24"/>
                  </a:cubicBezTo>
                  <a:cubicBezTo>
                    <a:pt x="29" y="26"/>
                    <a:pt x="34" y="27"/>
                    <a:pt x="33" y="29"/>
                  </a:cubicBezTo>
                  <a:cubicBezTo>
                    <a:pt x="33" y="29"/>
                    <a:pt x="32" y="28"/>
                    <a:pt x="32" y="28"/>
                  </a:cubicBezTo>
                  <a:cubicBezTo>
                    <a:pt x="30" y="27"/>
                    <a:pt x="29" y="28"/>
                    <a:pt x="28" y="29"/>
                  </a:cubicBezTo>
                  <a:cubicBezTo>
                    <a:pt x="27" y="29"/>
                    <a:pt x="23" y="28"/>
                    <a:pt x="21" y="28"/>
                  </a:cubicBezTo>
                  <a:cubicBezTo>
                    <a:pt x="19" y="28"/>
                    <a:pt x="16" y="26"/>
                    <a:pt x="14" y="25"/>
                  </a:cubicBezTo>
                  <a:cubicBezTo>
                    <a:pt x="13" y="25"/>
                    <a:pt x="12" y="24"/>
                    <a:pt x="11" y="24"/>
                  </a:cubicBezTo>
                  <a:cubicBezTo>
                    <a:pt x="10" y="23"/>
                    <a:pt x="9" y="21"/>
                    <a:pt x="10" y="21"/>
                  </a:cubicBezTo>
                  <a:cubicBezTo>
                    <a:pt x="9" y="21"/>
                    <a:pt x="7" y="21"/>
                    <a:pt x="6" y="22"/>
                  </a:cubicBezTo>
                  <a:cubicBezTo>
                    <a:pt x="4" y="22"/>
                    <a:pt x="2" y="22"/>
                    <a:pt x="0" y="21"/>
                  </a:cubicBezTo>
                  <a:cubicBezTo>
                    <a:pt x="0" y="41"/>
                    <a:pt x="0" y="61"/>
                    <a:pt x="0" y="80"/>
                  </a:cubicBezTo>
                  <a:cubicBezTo>
                    <a:pt x="0" y="85"/>
                    <a:pt x="0" y="89"/>
                    <a:pt x="0" y="94"/>
                  </a:cubicBezTo>
                  <a:cubicBezTo>
                    <a:pt x="0" y="95"/>
                    <a:pt x="0" y="96"/>
                    <a:pt x="0" y="97"/>
                  </a:cubicBezTo>
                  <a:cubicBezTo>
                    <a:pt x="0" y="99"/>
                    <a:pt x="2" y="97"/>
                    <a:pt x="3" y="97"/>
                  </a:cubicBezTo>
                  <a:cubicBezTo>
                    <a:pt x="5" y="98"/>
                    <a:pt x="5" y="97"/>
                    <a:pt x="7" y="97"/>
                  </a:cubicBezTo>
                  <a:cubicBezTo>
                    <a:pt x="9" y="97"/>
                    <a:pt x="9" y="98"/>
                    <a:pt x="10" y="99"/>
                  </a:cubicBezTo>
                  <a:cubicBezTo>
                    <a:pt x="11" y="101"/>
                    <a:pt x="16" y="107"/>
                    <a:pt x="18" y="107"/>
                  </a:cubicBezTo>
                  <a:cubicBezTo>
                    <a:pt x="19" y="107"/>
                    <a:pt x="21" y="106"/>
                    <a:pt x="22" y="105"/>
                  </a:cubicBezTo>
                  <a:cubicBezTo>
                    <a:pt x="23" y="104"/>
                    <a:pt x="22" y="103"/>
                    <a:pt x="23" y="102"/>
                  </a:cubicBezTo>
                  <a:cubicBezTo>
                    <a:pt x="24" y="102"/>
                    <a:pt x="28" y="101"/>
                    <a:pt x="28" y="102"/>
                  </a:cubicBezTo>
                  <a:cubicBezTo>
                    <a:pt x="30" y="104"/>
                    <a:pt x="32" y="105"/>
                    <a:pt x="33" y="107"/>
                  </a:cubicBezTo>
                  <a:cubicBezTo>
                    <a:pt x="35" y="109"/>
                    <a:pt x="37" y="110"/>
                    <a:pt x="38" y="112"/>
                  </a:cubicBezTo>
                  <a:cubicBezTo>
                    <a:pt x="39" y="113"/>
                    <a:pt x="39" y="114"/>
                    <a:pt x="40" y="116"/>
                  </a:cubicBezTo>
                  <a:cubicBezTo>
                    <a:pt x="42" y="118"/>
                    <a:pt x="43" y="122"/>
                    <a:pt x="46" y="124"/>
                  </a:cubicBezTo>
                  <a:cubicBezTo>
                    <a:pt x="48" y="126"/>
                    <a:pt x="52" y="127"/>
                    <a:pt x="54" y="128"/>
                  </a:cubicBezTo>
                  <a:cubicBezTo>
                    <a:pt x="56" y="129"/>
                    <a:pt x="53" y="130"/>
                    <a:pt x="54" y="132"/>
                  </a:cubicBezTo>
                  <a:cubicBezTo>
                    <a:pt x="55" y="132"/>
                    <a:pt x="56" y="132"/>
                    <a:pt x="56" y="133"/>
                  </a:cubicBezTo>
                  <a:cubicBezTo>
                    <a:pt x="56" y="133"/>
                    <a:pt x="55" y="136"/>
                    <a:pt x="56" y="135"/>
                  </a:cubicBezTo>
                  <a:cubicBezTo>
                    <a:pt x="55" y="136"/>
                    <a:pt x="53" y="136"/>
                    <a:pt x="53" y="138"/>
                  </a:cubicBezTo>
                  <a:cubicBezTo>
                    <a:pt x="52" y="139"/>
                    <a:pt x="55" y="141"/>
                    <a:pt x="56" y="141"/>
                  </a:cubicBezTo>
                  <a:cubicBezTo>
                    <a:pt x="56" y="141"/>
                    <a:pt x="54" y="143"/>
                    <a:pt x="54" y="143"/>
                  </a:cubicBezTo>
                  <a:cubicBezTo>
                    <a:pt x="54" y="143"/>
                    <a:pt x="53" y="142"/>
                    <a:pt x="53" y="141"/>
                  </a:cubicBezTo>
                  <a:cubicBezTo>
                    <a:pt x="52" y="141"/>
                    <a:pt x="53" y="143"/>
                    <a:pt x="53" y="143"/>
                  </a:cubicBezTo>
                  <a:cubicBezTo>
                    <a:pt x="54" y="144"/>
                    <a:pt x="53" y="145"/>
                    <a:pt x="54" y="146"/>
                  </a:cubicBezTo>
                  <a:cubicBezTo>
                    <a:pt x="55" y="148"/>
                    <a:pt x="55" y="148"/>
                    <a:pt x="57" y="147"/>
                  </a:cubicBezTo>
                  <a:cubicBezTo>
                    <a:pt x="57" y="147"/>
                    <a:pt x="58" y="147"/>
                    <a:pt x="58" y="147"/>
                  </a:cubicBezTo>
                  <a:cubicBezTo>
                    <a:pt x="59" y="147"/>
                    <a:pt x="59" y="145"/>
                    <a:pt x="59" y="145"/>
                  </a:cubicBezTo>
                  <a:cubicBezTo>
                    <a:pt x="59" y="145"/>
                    <a:pt x="60" y="147"/>
                    <a:pt x="61" y="147"/>
                  </a:cubicBezTo>
                  <a:cubicBezTo>
                    <a:pt x="61" y="147"/>
                    <a:pt x="60" y="149"/>
                    <a:pt x="60" y="150"/>
                  </a:cubicBezTo>
                  <a:cubicBezTo>
                    <a:pt x="59" y="151"/>
                    <a:pt x="59" y="152"/>
                    <a:pt x="61" y="151"/>
                  </a:cubicBezTo>
                  <a:cubicBezTo>
                    <a:pt x="61" y="150"/>
                    <a:pt x="62" y="150"/>
                    <a:pt x="62" y="150"/>
                  </a:cubicBezTo>
                  <a:cubicBezTo>
                    <a:pt x="63" y="150"/>
                    <a:pt x="63" y="149"/>
                    <a:pt x="63" y="149"/>
                  </a:cubicBezTo>
                  <a:cubicBezTo>
                    <a:pt x="65" y="148"/>
                    <a:pt x="64" y="151"/>
                    <a:pt x="64" y="152"/>
                  </a:cubicBezTo>
                  <a:cubicBezTo>
                    <a:pt x="64" y="153"/>
                    <a:pt x="65" y="154"/>
                    <a:pt x="66" y="154"/>
                  </a:cubicBezTo>
                  <a:cubicBezTo>
                    <a:pt x="67" y="154"/>
                    <a:pt x="68" y="152"/>
                    <a:pt x="69" y="152"/>
                  </a:cubicBezTo>
                  <a:cubicBezTo>
                    <a:pt x="69" y="152"/>
                    <a:pt x="68" y="153"/>
                    <a:pt x="68" y="153"/>
                  </a:cubicBezTo>
                  <a:cubicBezTo>
                    <a:pt x="68" y="153"/>
                    <a:pt x="70" y="154"/>
                    <a:pt x="70" y="154"/>
                  </a:cubicBezTo>
                  <a:cubicBezTo>
                    <a:pt x="70" y="154"/>
                    <a:pt x="63" y="156"/>
                    <a:pt x="66" y="158"/>
                  </a:cubicBezTo>
                  <a:cubicBezTo>
                    <a:pt x="66" y="158"/>
                    <a:pt x="72" y="157"/>
                    <a:pt x="71" y="158"/>
                  </a:cubicBezTo>
                  <a:cubicBezTo>
                    <a:pt x="71" y="158"/>
                    <a:pt x="66" y="158"/>
                    <a:pt x="67" y="160"/>
                  </a:cubicBezTo>
                  <a:cubicBezTo>
                    <a:pt x="67" y="160"/>
                    <a:pt x="69" y="160"/>
                    <a:pt x="69" y="160"/>
                  </a:cubicBezTo>
                  <a:cubicBezTo>
                    <a:pt x="68" y="161"/>
                    <a:pt x="66" y="161"/>
                    <a:pt x="67" y="162"/>
                  </a:cubicBezTo>
                  <a:cubicBezTo>
                    <a:pt x="69" y="163"/>
                    <a:pt x="71" y="163"/>
                    <a:pt x="72" y="163"/>
                  </a:cubicBezTo>
                  <a:cubicBezTo>
                    <a:pt x="74" y="163"/>
                    <a:pt x="73" y="164"/>
                    <a:pt x="74" y="164"/>
                  </a:cubicBezTo>
                  <a:cubicBezTo>
                    <a:pt x="76" y="165"/>
                    <a:pt x="76" y="162"/>
                    <a:pt x="77" y="162"/>
                  </a:cubicBezTo>
                  <a:cubicBezTo>
                    <a:pt x="78" y="162"/>
                    <a:pt x="77" y="164"/>
                    <a:pt x="77" y="164"/>
                  </a:cubicBezTo>
                  <a:cubicBezTo>
                    <a:pt x="76" y="165"/>
                    <a:pt x="76" y="165"/>
                    <a:pt x="77" y="166"/>
                  </a:cubicBezTo>
                  <a:cubicBezTo>
                    <a:pt x="80" y="168"/>
                    <a:pt x="81" y="163"/>
                    <a:pt x="81" y="163"/>
                  </a:cubicBezTo>
                  <a:cubicBezTo>
                    <a:pt x="81" y="163"/>
                    <a:pt x="81" y="166"/>
                    <a:pt x="80" y="166"/>
                  </a:cubicBezTo>
                  <a:cubicBezTo>
                    <a:pt x="80" y="167"/>
                    <a:pt x="82" y="166"/>
                    <a:pt x="83" y="166"/>
                  </a:cubicBezTo>
                  <a:cubicBezTo>
                    <a:pt x="82" y="168"/>
                    <a:pt x="81" y="169"/>
                    <a:pt x="83" y="170"/>
                  </a:cubicBezTo>
                  <a:cubicBezTo>
                    <a:pt x="85" y="171"/>
                    <a:pt x="86" y="168"/>
                    <a:pt x="86" y="168"/>
                  </a:cubicBezTo>
                  <a:cubicBezTo>
                    <a:pt x="86" y="168"/>
                    <a:pt x="86" y="169"/>
                    <a:pt x="86" y="170"/>
                  </a:cubicBezTo>
                  <a:cubicBezTo>
                    <a:pt x="87" y="172"/>
                    <a:pt x="86" y="171"/>
                    <a:pt x="85" y="171"/>
                  </a:cubicBezTo>
                  <a:cubicBezTo>
                    <a:pt x="84" y="172"/>
                    <a:pt x="90" y="173"/>
                    <a:pt x="89" y="171"/>
                  </a:cubicBezTo>
                  <a:cubicBezTo>
                    <a:pt x="91" y="174"/>
                    <a:pt x="90" y="176"/>
                    <a:pt x="94" y="176"/>
                  </a:cubicBezTo>
                  <a:cubicBezTo>
                    <a:pt x="97" y="176"/>
                    <a:pt x="99" y="176"/>
                    <a:pt x="102" y="176"/>
                  </a:cubicBezTo>
                  <a:cubicBezTo>
                    <a:pt x="113" y="176"/>
                    <a:pt x="123" y="176"/>
                    <a:pt x="133" y="176"/>
                  </a:cubicBezTo>
                  <a:cubicBezTo>
                    <a:pt x="158" y="176"/>
                    <a:pt x="183" y="176"/>
                    <a:pt x="208" y="176"/>
                  </a:cubicBezTo>
                  <a:cubicBezTo>
                    <a:pt x="213" y="176"/>
                    <a:pt x="218" y="176"/>
                    <a:pt x="223" y="176"/>
                  </a:cubicBezTo>
                  <a:cubicBezTo>
                    <a:pt x="224" y="176"/>
                    <a:pt x="229" y="177"/>
                    <a:pt x="229" y="174"/>
                  </a:cubicBezTo>
                  <a:close/>
                  <a:moveTo>
                    <a:pt x="112" y="54"/>
                  </a:moveTo>
                  <a:cubicBezTo>
                    <a:pt x="110" y="54"/>
                    <a:pt x="108" y="53"/>
                    <a:pt x="106" y="54"/>
                  </a:cubicBezTo>
                  <a:cubicBezTo>
                    <a:pt x="104" y="57"/>
                    <a:pt x="108" y="56"/>
                    <a:pt x="108" y="57"/>
                  </a:cubicBezTo>
                  <a:cubicBezTo>
                    <a:pt x="108" y="56"/>
                    <a:pt x="100" y="60"/>
                    <a:pt x="100" y="60"/>
                  </a:cubicBezTo>
                  <a:cubicBezTo>
                    <a:pt x="98" y="59"/>
                    <a:pt x="107" y="53"/>
                    <a:pt x="99" y="56"/>
                  </a:cubicBezTo>
                  <a:cubicBezTo>
                    <a:pt x="98" y="56"/>
                    <a:pt x="97" y="57"/>
                    <a:pt x="97" y="57"/>
                  </a:cubicBezTo>
                  <a:cubicBezTo>
                    <a:pt x="96" y="58"/>
                    <a:pt x="97" y="59"/>
                    <a:pt x="96" y="60"/>
                  </a:cubicBezTo>
                  <a:cubicBezTo>
                    <a:pt x="95" y="60"/>
                    <a:pt x="88" y="59"/>
                    <a:pt x="88" y="59"/>
                  </a:cubicBezTo>
                  <a:cubicBezTo>
                    <a:pt x="88" y="58"/>
                    <a:pt x="91" y="59"/>
                    <a:pt x="91" y="58"/>
                  </a:cubicBezTo>
                  <a:cubicBezTo>
                    <a:pt x="92" y="57"/>
                    <a:pt x="91" y="57"/>
                    <a:pt x="92" y="56"/>
                  </a:cubicBezTo>
                  <a:cubicBezTo>
                    <a:pt x="92" y="55"/>
                    <a:pt x="94" y="54"/>
                    <a:pt x="94" y="54"/>
                  </a:cubicBezTo>
                  <a:cubicBezTo>
                    <a:pt x="94" y="53"/>
                    <a:pt x="91" y="52"/>
                    <a:pt x="94" y="52"/>
                  </a:cubicBezTo>
                  <a:cubicBezTo>
                    <a:pt x="94" y="52"/>
                    <a:pt x="98" y="53"/>
                    <a:pt x="98" y="52"/>
                  </a:cubicBezTo>
                  <a:cubicBezTo>
                    <a:pt x="98" y="51"/>
                    <a:pt x="93" y="50"/>
                    <a:pt x="92" y="50"/>
                  </a:cubicBezTo>
                  <a:cubicBezTo>
                    <a:pt x="91" y="50"/>
                    <a:pt x="89" y="51"/>
                    <a:pt x="87" y="51"/>
                  </a:cubicBezTo>
                  <a:cubicBezTo>
                    <a:pt x="86" y="51"/>
                    <a:pt x="84" y="50"/>
                    <a:pt x="82" y="51"/>
                  </a:cubicBezTo>
                  <a:cubicBezTo>
                    <a:pt x="81" y="51"/>
                    <a:pt x="79" y="53"/>
                    <a:pt x="80" y="51"/>
                  </a:cubicBezTo>
                  <a:cubicBezTo>
                    <a:pt x="81" y="49"/>
                    <a:pt x="83" y="50"/>
                    <a:pt x="84" y="49"/>
                  </a:cubicBezTo>
                  <a:cubicBezTo>
                    <a:pt x="86" y="49"/>
                    <a:pt x="89" y="48"/>
                    <a:pt x="91" y="47"/>
                  </a:cubicBezTo>
                  <a:cubicBezTo>
                    <a:pt x="95" y="46"/>
                    <a:pt x="99" y="46"/>
                    <a:pt x="102" y="44"/>
                  </a:cubicBezTo>
                  <a:cubicBezTo>
                    <a:pt x="104" y="44"/>
                    <a:pt x="107" y="43"/>
                    <a:pt x="108" y="45"/>
                  </a:cubicBezTo>
                  <a:cubicBezTo>
                    <a:pt x="109" y="46"/>
                    <a:pt x="105" y="47"/>
                    <a:pt x="104" y="48"/>
                  </a:cubicBezTo>
                  <a:cubicBezTo>
                    <a:pt x="102" y="49"/>
                    <a:pt x="110" y="49"/>
                    <a:pt x="111" y="49"/>
                  </a:cubicBezTo>
                  <a:cubicBezTo>
                    <a:pt x="111" y="49"/>
                    <a:pt x="113" y="49"/>
                    <a:pt x="113" y="49"/>
                  </a:cubicBezTo>
                  <a:cubicBezTo>
                    <a:pt x="114" y="48"/>
                    <a:pt x="116" y="46"/>
                    <a:pt x="117" y="47"/>
                  </a:cubicBezTo>
                  <a:cubicBezTo>
                    <a:pt x="118" y="48"/>
                    <a:pt x="113" y="54"/>
                    <a:pt x="112" y="54"/>
                  </a:cubicBezTo>
                  <a:cubicBezTo>
                    <a:pt x="110" y="54"/>
                    <a:pt x="114" y="54"/>
                    <a:pt x="112" y="54"/>
                  </a:cubicBezTo>
                  <a:close/>
                  <a:moveTo>
                    <a:pt x="157" y="78"/>
                  </a:moveTo>
                  <a:cubicBezTo>
                    <a:pt x="157" y="78"/>
                    <a:pt x="152" y="78"/>
                    <a:pt x="153" y="78"/>
                  </a:cubicBezTo>
                  <a:cubicBezTo>
                    <a:pt x="153" y="79"/>
                    <a:pt x="155" y="78"/>
                    <a:pt x="155" y="79"/>
                  </a:cubicBezTo>
                  <a:cubicBezTo>
                    <a:pt x="155" y="80"/>
                    <a:pt x="151" y="81"/>
                    <a:pt x="150" y="81"/>
                  </a:cubicBezTo>
                  <a:cubicBezTo>
                    <a:pt x="148" y="81"/>
                    <a:pt x="147" y="83"/>
                    <a:pt x="145" y="84"/>
                  </a:cubicBezTo>
                  <a:cubicBezTo>
                    <a:pt x="145" y="84"/>
                    <a:pt x="141" y="84"/>
                    <a:pt x="142" y="85"/>
                  </a:cubicBezTo>
                  <a:cubicBezTo>
                    <a:pt x="142" y="86"/>
                    <a:pt x="145" y="86"/>
                    <a:pt x="142" y="88"/>
                  </a:cubicBezTo>
                  <a:cubicBezTo>
                    <a:pt x="141" y="88"/>
                    <a:pt x="137" y="88"/>
                    <a:pt x="137" y="89"/>
                  </a:cubicBezTo>
                  <a:cubicBezTo>
                    <a:pt x="136" y="89"/>
                    <a:pt x="137" y="90"/>
                    <a:pt x="137" y="90"/>
                  </a:cubicBezTo>
                  <a:cubicBezTo>
                    <a:pt x="137" y="92"/>
                    <a:pt x="135" y="92"/>
                    <a:pt x="134" y="92"/>
                  </a:cubicBezTo>
                  <a:cubicBezTo>
                    <a:pt x="131" y="93"/>
                    <a:pt x="128" y="93"/>
                    <a:pt x="125" y="93"/>
                  </a:cubicBezTo>
                  <a:cubicBezTo>
                    <a:pt x="125" y="93"/>
                    <a:pt x="120" y="90"/>
                    <a:pt x="120" y="90"/>
                  </a:cubicBezTo>
                  <a:cubicBezTo>
                    <a:pt x="122" y="89"/>
                    <a:pt x="125" y="90"/>
                    <a:pt x="126" y="89"/>
                  </a:cubicBezTo>
                  <a:cubicBezTo>
                    <a:pt x="127" y="89"/>
                    <a:pt x="126" y="87"/>
                    <a:pt x="127" y="87"/>
                  </a:cubicBezTo>
                  <a:cubicBezTo>
                    <a:pt x="128" y="85"/>
                    <a:pt x="130" y="86"/>
                    <a:pt x="131" y="85"/>
                  </a:cubicBezTo>
                  <a:cubicBezTo>
                    <a:pt x="132" y="85"/>
                    <a:pt x="130" y="83"/>
                    <a:pt x="130" y="83"/>
                  </a:cubicBezTo>
                  <a:cubicBezTo>
                    <a:pt x="128" y="82"/>
                    <a:pt x="128" y="82"/>
                    <a:pt x="128" y="81"/>
                  </a:cubicBezTo>
                  <a:cubicBezTo>
                    <a:pt x="128" y="79"/>
                    <a:pt x="126" y="80"/>
                    <a:pt x="126" y="79"/>
                  </a:cubicBezTo>
                  <a:cubicBezTo>
                    <a:pt x="125" y="78"/>
                    <a:pt x="128" y="79"/>
                    <a:pt x="128" y="79"/>
                  </a:cubicBezTo>
                  <a:cubicBezTo>
                    <a:pt x="131" y="80"/>
                    <a:pt x="134" y="81"/>
                    <a:pt x="136" y="82"/>
                  </a:cubicBezTo>
                  <a:cubicBezTo>
                    <a:pt x="138" y="84"/>
                    <a:pt x="142" y="83"/>
                    <a:pt x="144" y="82"/>
                  </a:cubicBezTo>
                  <a:cubicBezTo>
                    <a:pt x="147" y="81"/>
                    <a:pt x="148" y="78"/>
                    <a:pt x="152" y="77"/>
                  </a:cubicBezTo>
                  <a:cubicBezTo>
                    <a:pt x="153" y="76"/>
                    <a:pt x="155" y="76"/>
                    <a:pt x="157" y="77"/>
                  </a:cubicBezTo>
                  <a:cubicBezTo>
                    <a:pt x="157" y="77"/>
                    <a:pt x="160" y="78"/>
                    <a:pt x="160" y="78"/>
                  </a:cubicBezTo>
                  <a:cubicBezTo>
                    <a:pt x="160" y="78"/>
                    <a:pt x="158" y="78"/>
                    <a:pt x="157" y="78"/>
                  </a:cubicBezTo>
                  <a:close/>
                  <a:moveTo>
                    <a:pt x="222" y="165"/>
                  </a:moveTo>
                  <a:cubicBezTo>
                    <a:pt x="221" y="167"/>
                    <a:pt x="219" y="163"/>
                    <a:pt x="219" y="162"/>
                  </a:cubicBezTo>
                  <a:cubicBezTo>
                    <a:pt x="219" y="160"/>
                    <a:pt x="221" y="159"/>
                    <a:pt x="221" y="157"/>
                  </a:cubicBezTo>
                  <a:cubicBezTo>
                    <a:pt x="220" y="156"/>
                    <a:pt x="219" y="159"/>
                    <a:pt x="218" y="158"/>
                  </a:cubicBezTo>
                  <a:cubicBezTo>
                    <a:pt x="218" y="157"/>
                    <a:pt x="218" y="154"/>
                    <a:pt x="216" y="154"/>
                  </a:cubicBezTo>
                  <a:cubicBezTo>
                    <a:pt x="216" y="154"/>
                    <a:pt x="216" y="156"/>
                    <a:pt x="215" y="156"/>
                  </a:cubicBezTo>
                  <a:cubicBezTo>
                    <a:pt x="214" y="155"/>
                    <a:pt x="214" y="154"/>
                    <a:pt x="213" y="153"/>
                  </a:cubicBezTo>
                  <a:cubicBezTo>
                    <a:pt x="212" y="152"/>
                    <a:pt x="211" y="151"/>
                    <a:pt x="210" y="150"/>
                  </a:cubicBezTo>
                  <a:cubicBezTo>
                    <a:pt x="209" y="149"/>
                    <a:pt x="212" y="149"/>
                    <a:pt x="212" y="148"/>
                  </a:cubicBezTo>
                  <a:cubicBezTo>
                    <a:pt x="211" y="147"/>
                    <a:pt x="209" y="148"/>
                    <a:pt x="209" y="147"/>
                  </a:cubicBezTo>
                  <a:cubicBezTo>
                    <a:pt x="209" y="146"/>
                    <a:pt x="210" y="143"/>
                    <a:pt x="210" y="142"/>
                  </a:cubicBezTo>
                  <a:cubicBezTo>
                    <a:pt x="212" y="140"/>
                    <a:pt x="217" y="147"/>
                    <a:pt x="217" y="148"/>
                  </a:cubicBezTo>
                  <a:cubicBezTo>
                    <a:pt x="218" y="150"/>
                    <a:pt x="219" y="151"/>
                    <a:pt x="219" y="153"/>
                  </a:cubicBezTo>
                  <a:cubicBezTo>
                    <a:pt x="220" y="155"/>
                    <a:pt x="220" y="154"/>
                    <a:pt x="221" y="156"/>
                  </a:cubicBezTo>
                  <a:cubicBezTo>
                    <a:pt x="221" y="157"/>
                    <a:pt x="222" y="158"/>
                    <a:pt x="222" y="159"/>
                  </a:cubicBezTo>
                  <a:cubicBezTo>
                    <a:pt x="223" y="161"/>
                    <a:pt x="222" y="163"/>
                    <a:pt x="222" y="165"/>
                  </a:cubicBezTo>
                  <a:cubicBezTo>
                    <a:pt x="221" y="166"/>
                    <a:pt x="222" y="164"/>
                    <a:pt x="222" y="165"/>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50" name="Freeform 643"/>
            <p:cNvSpPr>
              <a:spLocks/>
            </p:cNvSpPr>
            <p:nvPr/>
          </p:nvSpPr>
          <p:spPr bwMode="auto">
            <a:xfrm>
              <a:off x="17343640" y="9466607"/>
              <a:ext cx="95923" cy="82649"/>
            </a:xfrm>
            <a:custGeom>
              <a:avLst/>
              <a:gdLst>
                <a:gd name="T0" fmla="*/ 9 w 10"/>
                <a:gd name="T1" fmla="*/ 0 h 9"/>
                <a:gd name="T2" fmla="*/ 2 w 10"/>
                <a:gd name="T3" fmla="*/ 7 h 9"/>
                <a:gd name="T4" fmla="*/ 10 w 10"/>
                <a:gd name="T5" fmla="*/ 3 h 9"/>
                <a:gd name="T6" fmla="*/ 9 w 10"/>
                <a:gd name="T7" fmla="*/ 0 h 9"/>
              </a:gdLst>
              <a:ahLst/>
              <a:cxnLst>
                <a:cxn ang="0">
                  <a:pos x="T0" y="T1"/>
                </a:cxn>
                <a:cxn ang="0">
                  <a:pos x="T2" y="T3"/>
                </a:cxn>
                <a:cxn ang="0">
                  <a:pos x="T4" y="T5"/>
                </a:cxn>
                <a:cxn ang="0">
                  <a:pos x="T6" y="T7"/>
                </a:cxn>
              </a:cxnLst>
              <a:rect l="0" t="0" r="r" b="b"/>
              <a:pathLst>
                <a:path w="10" h="9">
                  <a:moveTo>
                    <a:pt x="9" y="0"/>
                  </a:moveTo>
                  <a:cubicBezTo>
                    <a:pt x="7" y="1"/>
                    <a:pt x="0" y="4"/>
                    <a:pt x="2" y="7"/>
                  </a:cubicBezTo>
                  <a:cubicBezTo>
                    <a:pt x="4" y="9"/>
                    <a:pt x="9" y="3"/>
                    <a:pt x="10" y="3"/>
                  </a:cubicBezTo>
                  <a:cubicBezTo>
                    <a:pt x="10" y="2"/>
                    <a:pt x="9" y="1"/>
                    <a:pt x="9"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51" name="Freeform 644"/>
            <p:cNvSpPr>
              <a:spLocks/>
            </p:cNvSpPr>
            <p:nvPr/>
          </p:nvSpPr>
          <p:spPr bwMode="auto">
            <a:xfrm>
              <a:off x="17420378" y="9447422"/>
              <a:ext cx="121011" cy="44276"/>
            </a:xfrm>
            <a:custGeom>
              <a:avLst/>
              <a:gdLst>
                <a:gd name="T0" fmla="*/ 12 w 13"/>
                <a:gd name="T1" fmla="*/ 0 h 5"/>
                <a:gd name="T2" fmla="*/ 7 w 13"/>
                <a:gd name="T3" fmla="*/ 0 h 5"/>
                <a:gd name="T4" fmla="*/ 1 w 13"/>
                <a:gd name="T5" fmla="*/ 2 h 5"/>
                <a:gd name="T6" fmla="*/ 5 w 13"/>
                <a:gd name="T7" fmla="*/ 3 h 5"/>
                <a:gd name="T8" fmla="*/ 12 w 13"/>
                <a:gd name="T9" fmla="*/ 0 h 5"/>
              </a:gdLst>
              <a:ahLst/>
              <a:cxnLst>
                <a:cxn ang="0">
                  <a:pos x="T0" y="T1"/>
                </a:cxn>
                <a:cxn ang="0">
                  <a:pos x="T2" y="T3"/>
                </a:cxn>
                <a:cxn ang="0">
                  <a:pos x="T4" y="T5"/>
                </a:cxn>
                <a:cxn ang="0">
                  <a:pos x="T6" y="T7"/>
                </a:cxn>
                <a:cxn ang="0">
                  <a:pos x="T8" y="T9"/>
                </a:cxn>
              </a:cxnLst>
              <a:rect l="0" t="0" r="r" b="b"/>
              <a:pathLst>
                <a:path w="13" h="5">
                  <a:moveTo>
                    <a:pt x="12" y="0"/>
                  </a:moveTo>
                  <a:cubicBezTo>
                    <a:pt x="13" y="0"/>
                    <a:pt x="7" y="0"/>
                    <a:pt x="7" y="0"/>
                  </a:cubicBezTo>
                  <a:cubicBezTo>
                    <a:pt x="6" y="0"/>
                    <a:pt x="0" y="1"/>
                    <a:pt x="1" y="2"/>
                  </a:cubicBezTo>
                  <a:cubicBezTo>
                    <a:pt x="3" y="5"/>
                    <a:pt x="2" y="5"/>
                    <a:pt x="5" y="3"/>
                  </a:cubicBezTo>
                  <a:cubicBezTo>
                    <a:pt x="8" y="2"/>
                    <a:pt x="10" y="2"/>
                    <a:pt x="12"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52" name="Freeform 645"/>
            <p:cNvSpPr>
              <a:spLocks/>
            </p:cNvSpPr>
            <p:nvPr/>
          </p:nvSpPr>
          <p:spPr bwMode="auto">
            <a:xfrm>
              <a:off x="12272970" y="6414515"/>
              <a:ext cx="290722" cy="159394"/>
            </a:xfrm>
            <a:custGeom>
              <a:avLst/>
              <a:gdLst>
                <a:gd name="T0" fmla="*/ 10 w 31"/>
                <a:gd name="T1" fmla="*/ 17 h 17"/>
                <a:gd name="T2" fmla="*/ 13 w 31"/>
                <a:gd name="T3" fmla="*/ 14 h 17"/>
                <a:gd name="T4" fmla="*/ 18 w 31"/>
                <a:gd name="T5" fmla="*/ 16 h 17"/>
                <a:gd name="T6" fmla="*/ 21 w 31"/>
                <a:gd name="T7" fmla="*/ 16 h 17"/>
                <a:gd name="T8" fmla="*/ 23 w 31"/>
                <a:gd name="T9" fmla="*/ 15 h 17"/>
                <a:gd name="T10" fmla="*/ 29 w 31"/>
                <a:gd name="T11" fmla="*/ 11 h 17"/>
                <a:gd name="T12" fmla="*/ 27 w 31"/>
                <a:gd name="T13" fmla="*/ 7 h 17"/>
                <a:gd name="T14" fmla="*/ 21 w 31"/>
                <a:gd name="T15" fmla="*/ 5 h 17"/>
                <a:gd name="T16" fmla="*/ 17 w 31"/>
                <a:gd name="T17" fmla="*/ 3 h 17"/>
                <a:gd name="T18" fmla="*/ 13 w 31"/>
                <a:gd name="T19" fmla="*/ 0 h 17"/>
                <a:gd name="T20" fmla="*/ 11 w 31"/>
                <a:gd name="T21" fmla="*/ 2 h 17"/>
                <a:gd name="T22" fmla="*/ 8 w 31"/>
                <a:gd name="T23" fmla="*/ 2 h 17"/>
                <a:gd name="T24" fmla="*/ 0 w 31"/>
                <a:gd name="T25" fmla="*/ 6 h 17"/>
                <a:gd name="T26" fmla="*/ 2 w 31"/>
                <a:gd name="T27" fmla="*/ 10 h 17"/>
                <a:gd name="T28" fmla="*/ 4 w 31"/>
                <a:gd name="T29" fmla="*/ 13 h 17"/>
                <a:gd name="T30" fmla="*/ 10 w 31"/>
                <a:gd name="T31"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 h="17">
                  <a:moveTo>
                    <a:pt x="10" y="17"/>
                  </a:moveTo>
                  <a:cubicBezTo>
                    <a:pt x="12" y="17"/>
                    <a:pt x="11" y="14"/>
                    <a:pt x="13" y="14"/>
                  </a:cubicBezTo>
                  <a:cubicBezTo>
                    <a:pt x="15" y="14"/>
                    <a:pt x="16" y="16"/>
                    <a:pt x="18" y="16"/>
                  </a:cubicBezTo>
                  <a:cubicBezTo>
                    <a:pt x="19" y="16"/>
                    <a:pt x="20" y="16"/>
                    <a:pt x="21" y="16"/>
                  </a:cubicBezTo>
                  <a:cubicBezTo>
                    <a:pt x="22" y="16"/>
                    <a:pt x="23" y="15"/>
                    <a:pt x="23" y="15"/>
                  </a:cubicBezTo>
                  <a:cubicBezTo>
                    <a:pt x="26" y="14"/>
                    <a:pt x="27" y="13"/>
                    <a:pt x="29" y="11"/>
                  </a:cubicBezTo>
                  <a:cubicBezTo>
                    <a:pt x="31" y="9"/>
                    <a:pt x="29" y="8"/>
                    <a:pt x="27" y="7"/>
                  </a:cubicBezTo>
                  <a:cubicBezTo>
                    <a:pt x="25" y="6"/>
                    <a:pt x="22" y="3"/>
                    <a:pt x="21" y="5"/>
                  </a:cubicBezTo>
                  <a:cubicBezTo>
                    <a:pt x="19" y="8"/>
                    <a:pt x="18" y="4"/>
                    <a:pt x="17" y="3"/>
                  </a:cubicBezTo>
                  <a:cubicBezTo>
                    <a:pt x="16" y="2"/>
                    <a:pt x="13" y="3"/>
                    <a:pt x="13" y="0"/>
                  </a:cubicBezTo>
                  <a:cubicBezTo>
                    <a:pt x="13" y="1"/>
                    <a:pt x="12" y="3"/>
                    <a:pt x="11" y="2"/>
                  </a:cubicBezTo>
                  <a:cubicBezTo>
                    <a:pt x="9" y="0"/>
                    <a:pt x="9" y="0"/>
                    <a:pt x="8" y="2"/>
                  </a:cubicBezTo>
                  <a:cubicBezTo>
                    <a:pt x="7" y="3"/>
                    <a:pt x="0" y="5"/>
                    <a:pt x="0" y="6"/>
                  </a:cubicBezTo>
                  <a:cubicBezTo>
                    <a:pt x="0" y="6"/>
                    <a:pt x="1" y="9"/>
                    <a:pt x="2" y="10"/>
                  </a:cubicBezTo>
                  <a:cubicBezTo>
                    <a:pt x="2" y="11"/>
                    <a:pt x="3" y="12"/>
                    <a:pt x="4" y="13"/>
                  </a:cubicBezTo>
                  <a:cubicBezTo>
                    <a:pt x="6" y="14"/>
                    <a:pt x="8" y="17"/>
                    <a:pt x="10" y="17"/>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53" name="Freeform 646"/>
            <p:cNvSpPr>
              <a:spLocks/>
            </p:cNvSpPr>
            <p:nvPr/>
          </p:nvSpPr>
          <p:spPr bwMode="auto">
            <a:xfrm>
              <a:off x="12143104" y="6545867"/>
              <a:ext cx="346800" cy="149062"/>
            </a:xfrm>
            <a:custGeom>
              <a:avLst/>
              <a:gdLst>
                <a:gd name="T0" fmla="*/ 32 w 37"/>
                <a:gd name="T1" fmla="*/ 2 h 16"/>
                <a:gd name="T2" fmla="*/ 27 w 37"/>
                <a:gd name="T3" fmla="*/ 0 h 16"/>
                <a:gd name="T4" fmla="*/ 24 w 37"/>
                <a:gd name="T5" fmla="*/ 3 h 16"/>
                <a:gd name="T6" fmla="*/ 20 w 37"/>
                <a:gd name="T7" fmla="*/ 3 h 16"/>
                <a:gd name="T8" fmla="*/ 17 w 37"/>
                <a:gd name="T9" fmla="*/ 7 h 16"/>
                <a:gd name="T10" fmla="*/ 16 w 37"/>
                <a:gd name="T11" fmla="*/ 9 h 16"/>
                <a:gd name="T12" fmla="*/ 13 w 37"/>
                <a:gd name="T13" fmla="*/ 9 h 16"/>
                <a:gd name="T14" fmla="*/ 9 w 37"/>
                <a:gd name="T15" fmla="*/ 10 h 16"/>
                <a:gd name="T16" fmla="*/ 5 w 37"/>
                <a:gd name="T17" fmla="*/ 11 h 16"/>
                <a:gd name="T18" fmla="*/ 0 w 37"/>
                <a:gd name="T19" fmla="*/ 9 h 16"/>
                <a:gd name="T20" fmla="*/ 4 w 37"/>
                <a:gd name="T21" fmla="*/ 13 h 16"/>
                <a:gd name="T22" fmla="*/ 6 w 37"/>
                <a:gd name="T23" fmla="*/ 13 h 16"/>
                <a:gd name="T24" fmla="*/ 8 w 37"/>
                <a:gd name="T25" fmla="*/ 14 h 16"/>
                <a:gd name="T26" fmla="*/ 12 w 37"/>
                <a:gd name="T27" fmla="*/ 13 h 16"/>
                <a:gd name="T28" fmla="*/ 15 w 37"/>
                <a:gd name="T29" fmla="*/ 15 h 16"/>
                <a:gd name="T30" fmla="*/ 22 w 37"/>
                <a:gd name="T31" fmla="*/ 16 h 16"/>
                <a:gd name="T32" fmla="*/ 29 w 37"/>
                <a:gd name="T33" fmla="*/ 14 h 16"/>
                <a:gd name="T34" fmla="*/ 33 w 37"/>
                <a:gd name="T35" fmla="*/ 12 h 16"/>
                <a:gd name="T36" fmla="*/ 34 w 37"/>
                <a:gd name="T37" fmla="*/ 9 h 16"/>
                <a:gd name="T38" fmla="*/ 36 w 37"/>
                <a:gd name="T39" fmla="*/ 8 h 16"/>
                <a:gd name="T40" fmla="*/ 36 w 37"/>
                <a:gd name="T41" fmla="*/ 2 h 16"/>
                <a:gd name="T42" fmla="*/ 32 w 37"/>
                <a:gd name="T43" fmla="*/ 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7" h="16">
                  <a:moveTo>
                    <a:pt x="32" y="2"/>
                  </a:moveTo>
                  <a:cubicBezTo>
                    <a:pt x="30" y="2"/>
                    <a:pt x="28" y="0"/>
                    <a:pt x="27" y="0"/>
                  </a:cubicBezTo>
                  <a:cubicBezTo>
                    <a:pt x="25" y="0"/>
                    <a:pt x="26" y="3"/>
                    <a:pt x="24" y="3"/>
                  </a:cubicBezTo>
                  <a:cubicBezTo>
                    <a:pt x="22" y="3"/>
                    <a:pt x="22" y="2"/>
                    <a:pt x="20" y="3"/>
                  </a:cubicBezTo>
                  <a:cubicBezTo>
                    <a:pt x="20" y="3"/>
                    <a:pt x="16" y="6"/>
                    <a:pt x="17" y="7"/>
                  </a:cubicBezTo>
                  <a:cubicBezTo>
                    <a:pt x="17" y="8"/>
                    <a:pt x="19" y="10"/>
                    <a:pt x="16" y="9"/>
                  </a:cubicBezTo>
                  <a:cubicBezTo>
                    <a:pt x="15" y="9"/>
                    <a:pt x="14" y="8"/>
                    <a:pt x="13" y="9"/>
                  </a:cubicBezTo>
                  <a:cubicBezTo>
                    <a:pt x="12" y="9"/>
                    <a:pt x="10" y="10"/>
                    <a:pt x="9" y="10"/>
                  </a:cubicBezTo>
                  <a:cubicBezTo>
                    <a:pt x="7" y="10"/>
                    <a:pt x="6" y="8"/>
                    <a:pt x="5" y="11"/>
                  </a:cubicBezTo>
                  <a:cubicBezTo>
                    <a:pt x="5" y="11"/>
                    <a:pt x="1" y="9"/>
                    <a:pt x="0" y="9"/>
                  </a:cubicBezTo>
                  <a:cubicBezTo>
                    <a:pt x="0" y="11"/>
                    <a:pt x="1" y="12"/>
                    <a:pt x="4" y="13"/>
                  </a:cubicBezTo>
                  <a:cubicBezTo>
                    <a:pt x="5" y="13"/>
                    <a:pt x="5" y="13"/>
                    <a:pt x="6" y="13"/>
                  </a:cubicBezTo>
                  <a:cubicBezTo>
                    <a:pt x="7" y="13"/>
                    <a:pt x="7" y="15"/>
                    <a:pt x="8" y="14"/>
                  </a:cubicBezTo>
                  <a:cubicBezTo>
                    <a:pt x="10" y="13"/>
                    <a:pt x="10" y="13"/>
                    <a:pt x="12" y="13"/>
                  </a:cubicBezTo>
                  <a:cubicBezTo>
                    <a:pt x="14" y="13"/>
                    <a:pt x="13" y="14"/>
                    <a:pt x="15" y="15"/>
                  </a:cubicBezTo>
                  <a:cubicBezTo>
                    <a:pt x="17" y="16"/>
                    <a:pt x="20" y="16"/>
                    <a:pt x="22" y="16"/>
                  </a:cubicBezTo>
                  <a:cubicBezTo>
                    <a:pt x="25" y="16"/>
                    <a:pt x="26" y="14"/>
                    <a:pt x="29" y="14"/>
                  </a:cubicBezTo>
                  <a:cubicBezTo>
                    <a:pt x="31" y="14"/>
                    <a:pt x="33" y="13"/>
                    <a:pt x="33" y="12"/>
                  </a:cubicBezTo>
                  <a:cubicBezTo>
                    <a:pt x="34" y="11"/>
                    <a:pt x="34" y="10"/>
                    <a:pt x="34" y="9"/>
                  </a:cubicBezTo>
                  <a:cubicBezTo>
                    <a:pt x="34" y="7"/>
                    <a:pt x="35" y="9"/>
                    <a:pt x="36" y="8"/>
                  </a:cubicBezTo>
                  <a:cubicBezTo>
                    <a:pt x="37" y="6"/>
                    <a:pt x="36" y="3"/>
                    <a:pt x="36" y="2"/>
                  </a:cubicBezTo>
                  <a:cubicBezTo>
                    <a:pt x="34" y="2"/>
                    <a:pt x="33" y="2"/>
                    <a:pt x="32"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54" name="Freeform 647"/>
            <p:cNvSpPr>
              <a:spLocks/>
            </p:cNvSpPr>
            <p:nvPr/>
          </p:nvSpPr>
          <p:spPr bwMode="auto">
            <a:xfrm>
              <a:off x="12022093" y="6656557"/>
              <a:ext cx="531269" cy="516553"/>
            </a:xfrm>
            <a:custGeom>
              <a:avLst/>
              <a:gdLst>
                <a:gd name="T0" fmla="*/ 37 w 57"/>
                <a:gd name="T1" fmla="*/ 10 h 55"/>
                <a:gd name="T2" fmla="*/ 41 w 57"/>
                <a:gd name="T3" fmla="*/ 9 h 55"/>
                <a:gd name="T4" fmla="*/ 43 w 57"/>
                <a:gd name="T5" fmla="*/ 6 h 55"/>
                <a:gd name="T6" fmla="*/ 45 w 57"/>
                <a:gd name="T7" fmla="*/ 4 h 55"/>
                <a:gd name="T8" fmla="*/ 45 w 57"/>
                <a:gd name="T9" fmla="*/ 1 h 55"/>
                <a:gd name="T10" fmla="*/ 41 w 57"/>
                <a:gd name="T11" fmla="*/ 2 h 55"/>
                <a:gd name="T12" fmla="*/ 36 w 57"/>
                <a:gd name="T13" fmla="*/ 4 h 55"/>
                <a:gd name="T14" fmla="*/ 27 w 57"/>
                <a:gd name="T15" fmla="*/ 1 h 55"/>
                <a:gd name="T16" fmla="*/ 22 w 57"/>
                <a:gd name="T17" fmla="*/ 1 h 55"/>
                <a:gd name="T18" fmla="*/ 19 w 57"/>
                <a:gd name="T19" fmla="*/ 1 h 55"/>
                <a:gd name="T20" fmla="*/ 18 w 57"/>
                <a:gd name="T21" fmla="*/ 3 h 55"/>
                <a:gd name="T22" fmla="*/ 17 w 57"/>
                <a:gd name="T23" fmla="*/ 4 h 55"/>
                <a:gd name="T24" fmla="*/ 15 w 57"/>
                <a:gd name="T25" fmla="*/ 5 h 55"/>
                <a:gd name="T26" fmla="*/ 13 w 57"/>
                <a:gd name="T27" fmla="*/ 5 h 55"/>
                <a:gd name="T28" fmla="*/ 12 w 57"/>
                <a:gd name="T29" fmla="*/ 4 h 55"/>
                <a:gd name="T30" fmla="*/ 11 w 57"/>
                <a:gd name="T31" fmla="*/ 8 h 55"/>
                <a:gd name="T32" fmla="*/ 9 w 57"/>
                <a:gd name="T33" fmla="*/ 5 h 55"/>
                <a:gd name="T34" fmla="*/ 5 w 57"/>
                <a:gd name="T35" fmla="*/ 7 h 55"/>
                <a:gd name="T36" fmla="*/ 0 w 57"/>
                <a:gd name="T37" fmla="*/ 7 h 55"/>
                <a:gd name="T38" fmla="*/ 1 w 57"/>
                <a:gd name="T39" fmla="*/ 10 h 55"/>
                <a:gd name="T40" fmla="*/ 0 w 57"/>
                <a:gd name="T41" fmla="*/ 14 h 55"/>
                <a:gd name="T42" fmla="*/ 2 w 57"/>
                <a:gd name="T43" fmla="*/ 18 h 55"/>
                <a:gd name="T44" fmla="*/ 4 w 57"/>
                <a:gd name="T45" fmla="*/ 21 h 55"/>
                <a:gd name="T46" fmla="*/ 12 w 57"/>
                <a:gd name="T47" fmla="*/ 17 h 55"/>
                <a:gd name="T48" fmla="*/ 15 w 57"/>
                <a:gd name="T49" fmla="*/ 19 h 55"/>
                <a:gd name="T50" fmla="*/ 17 w 57"/>
                <a:gd name="T51" fmla="*/ 22 h 55"/>
                <a:gd name="T52" fmla="*/ 18 w 57"/>
                <a:gd name="T53" fmla="*/ 25 h 55"/>
                <a:gd name="T54" fmla="*/ 21 w 57"/>
                <a:gd name="T55" fmla="*/ 28 h 55"/>
                <a:gd name="T56" fmla="*/ 28 w 57"/>
                <a:gd name="T57" fmla="*/ 33 h 55"/>
                <a:gd name="T58" fmla="*/ 33 w 57"/>
                <a:gd name="T59" fmla="*/ 36 h 55"/>
                <a:gd name="T60" fmla="*/ 42 w 57"/>
                <a:gd name="T61" fmla="*/ 42 h 55"/>
                <a:gd name="T62" fmla="*/ 45 w 57"/>
                <a:gd name="T63" fmla="*/ 48 h 55"/>
                <a:gd name="T64" fmla="*/ 43 w 57"/>
                <a:gd name="T65" fmla="*/ 55 h 55"/>
                <a:gd name="T66" fmla="*/ 49 w 57"/>
                <a:gd name="T67" fmla="*/ 48 h 55"/>
                <a:gd name="T68" fmla="*/ 47 w 57"/>
                <a:gd name="T69" fmla="*/ 45 h 55"/>
                <a:gd name="T70" fmla="*/ 50 w 57"/>
                <a:gd name="T71" fmla="*/ 40 h 55"/>
                <a:gd name="T72" fmla="*/ 53 w 57"/>
                <a:gd name="T73" fmla="*/ 41 h 55"/>
                <a:gd name="T74" fmla="*/ 55 w 57"/>
                <a:gd name="T75" fmla="*/ 44 h 55"/>
                <a:gd name="T76" fmla="*/ 53 w 57"/>
                <a:gd name="T77" fmla="*/ 39 h 55"/>
                <a:gd name="T78" fmla="*/ 44 w 57"/>
                <a:gd name="T79" fmla="*/ 35 h 55"/>
                <a:gd name="T80" fmla="*/ 44 w 57"/>
                <a:gd name="T81" fmla="*/ 32 h 55"/>
                <a:gd name="T82" fmla="*/ 39 w 57"/>
                <a:gd name="T83" fmla="*/ 31 h 55"/>
                <a:gd name="T84" fmla="*/ 35 w 57"/>
                <a:gd name="T85" fmla="*/ 26 h 55"/>
                <a:gd name="T86" fmla="*/ 32 w 57"/>
                <a:gd name="T87" fmla="*/ 21 h 55"/>
                <a:gd name="T88" fmla="*/ 27 w 57"/>
                <a:gd name="T89" fmla="*/ 17 h 55"/>
                <a:gd name="T90" fmla="*/ 27 w 57"/>
                <a:gd name="T91" fmla="*/ 15 h 55"/>
                <a:gd name="T92" fmla="*/ 28 w 57"/>
                <a:gd name="T93" fmla="*/ 12 h 55"/>
                <a:gd name="T94" fmla="*/ 30 w 57"/>
                <a:gd name="T95" fmla="*/ 9 h 55"/>
                <a:gd name="T96" fmla="*/ 32 w 57"/>
                <a:gd name="T97" fmla="*/ 8 h 55"/>
                <a:gd name="T98" fmla="*/ 34 w 57"/>
                <a:gd name="T99" fmla="*/ 10 h 55"/>
                <a:gd name="T100" fmla="*/ 37 w 57"/>
                <a:gd name="T101" fmla="*/ 10 h 55"/>
                <a:gd name="T102" fmla="*/ 37 w 57"/>
                <a:gd name="T103" fmla="*/ 1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7" h="55">
                  <a:moveTo>
                    <a:pt x="37" y="10"/>
                  </a:moveTo>
                  <a:cubicBezTo>
                    <a:pt x="38" y="9"/>
                    <a:pt x="40" y="10"/>
                    <a:pt x="41" y="9"/>
                  </a:cubicBezTo>
                  <a:cubicBezTo>
                    <a:pt x="43" y="8"/>
                    <a:pt x="42" y="7"/>
                    <a:pt x="43" y="6"/>
                  </a:cubicBezTo>
                  <a:cubicBezTo>
                    <a:pt x="43" y="5"/>
                    <a:pt x="44" y="4"/>
                    <a:pt x="45" y="4"/>
                  </a:cubicBezTo>
                  <a:cubicBezTo>
                    <a:pt x="46" y="3"/>
                    <a:pt x="45" y="3"/>
                    <a:pt x="45" y="1"/>
                  </a:cubicBezTo>
                  <a:cubicBezTo>
                    <a:pt x="44" y="2"/>
                    <a:pt x="43" y="2"/>
                    <a:pt x="41" y="2"/>
                  </a:cubicBezTo>
                  <a:cubicBezTo>
                    <a:pt x="39" y="2"/>
                    <a:pt x="37" y="5"/>
                    <a:pt x="36" y="4"/>
                  </a:cubicBezTo>
                  <a:cubicBezTo>
                    <a:pt x="33" y="3"/>
                    <a:pt x="28" y="4"/>
                    <a:pt x="27" y="1"/>
                  </a:cubicBezTo>
                  <a:cubicBezTo>
                    <a:pt x="26" y="0"/>
                    <a:pt x="23" y="1"/>
                    <a:pt x="22" y="1"/>
                  </a:cubicBezTo>
                  <a:cubicBezTo>
                    <a:pt x="20" y="3"/>
                    <a:pt x="20" y="1"/>
                    <a:pt x="19" y="1"/>
                  </a:cubicBezTo>
                  <a:cubicBezTo>
                    <a:pt x="18" y="1"/>
                    <a:pt x="18" y="3"/>
                    <a:pt x="18" y="3"/>
                  </a:cubicBezTo>
                  <a:cubicBezTo>
                    <a:pt x="18" y="3"/>
                    <a:pt x="17" y="4"/>
                    <a:pt x="17" y="4"/>
                  </a:cubicBezTo>
                  <a:cubicBezTo>
                    <a:pt x="17" y="5"/>
                    <a:pt x="16" y="5"/>
                    <a:pt x="15" y="5"/>
                  </a:cubicBezTo>
                  <a:cubicBezTo>
                    <a:pt x="15" y="5"/>
                    <a:pt x="14" y="5"/>
                    <a:pt x="13" y="5"/>
                  </a:cubicBezTo>
                  <a:cubicBezTo>
                    <a:pt x="13" y="5"/>
                    <a:pt x="13" y="5"/>
                    <a:pt x="12" y="4"/>
                  </a:cubicBezTo>
                  <a:cubicBezTo>
                    <a:pt x="12" y="4"/>
                    <a:pt x="11" y="7"/>
                    <a:pt x="11" y="8"/>
                  </a:cubicBezTo>
                  <a:cubicBezTo>
                    <a:pt x="11" y="9"/>
                    <a:pt x="9" y="6"/>
                    <a:pt x="9" y="5"/>
                  </a:cubicBezTo>
                  <a:cubicBezTo>
                    <a:pt x="7" y="4"/>
                    <a:pt x="6" y="7"/>
                    <a:pt x="5" y="7"/>
                  </a:cubicBezTo>
                  <a:cubicBezTo>
                    <a:pt x="3" y="7"/>
                    <a:pt x="1" y="7"/>
                    <a:pt x="0" y="7"/>
                  </a:cubicBezTo>
                  <a:cubicBezTo>
                    <a:pt x="0" y="8"/>
                    <a:pt x="1" y="9"/>
                    <a:pt x="1" y="10"/>
                  </a:cubicBezTo>
                  <a:cubicBezTo>
                    <a:pt x="1" y="12"/>
                    <a:pt x="0" y="12"/>
                    <a:pt x="0" y="14"/>
                  </a:cubicBezTo>
                  <a:cubicBezTo>
                    <a:pt x="0" y="15"/>
                    <a:pt x="0" y="18"/>
                    <a:pt x="2" y="18"/>
                  </a:cubicBezTo>
                  <a:cubicBezTo>
                    <a:pt x="3" y="19"/>
                    <a:pt x="4" y="18"/>
                    <a:pt x="4" y="21"/>
                  </a:cubicBezTo>
                  <a:cubicBezTo>
                    <a:pt x="6" y="20"/>
                    <a:pt x="10" y="16"/>
                    <a:pt x="12" y="17"/>
                  </a:cubicBezTo>
                  <a:cubicBezTo>
                    <a:pt x="13" y="18"/>
                    <a:pt x="14" y="19"/>
                    <a:pt x="15" y="19"/>
                  </a:cubicBezTo>
                  <a:cubicBezTo>
                    <a:pt x="16" y="19"/>
                    <a:pt x="17" y="21"/>
                    <a:pt x="17" y="22"/>
                  </a:cubicBezTo>
                  <a:cubicBezTo>
                    <a:pt x="18" y="23"/>
                    <a:pt x="18" y="24"/>
                    <a:pt x="18" y="25"/>
                  </a:cubicBezTo>
                  <a:cubicBezTo>
                    <a:pt x="19" y="26"/>
                    <a:pt x="20" y="27"/>
                    <a:pt x="21" y="28"/>
                  </a:cubicBezTo>
                  <a:cubicBezTo>
                    <a:pt x="23" y="29"/>
                    <a:pt x="25" y="31"/>
                    <a:pt x="28" y="33"/>
                  </a:cubicBezTo>
                  <a:cubicBezTo>
                    <a:pt x="30" y="35"/>
                    <a:pt x="31" y="35"/>
                    <a:pt x="33" y="36"/>
                  </a:cubicBezTo>
                  <a:cubicBezTo>
                    <a:pt x="36" y="38"/>
                    <a:pt x="38" y="41"/>
                    <a:pt x="42" y="42"/>
                  </a:cubicBezTo>
                  <a:cubicBezTo>
                    <a:pt x="44" y="43"/>
                    <a:pt x="44" y="46"/>
                    <a:pt x="45" y="48"/>
                  </a:cubicBezTo>
                  <a:cubicBezTo>
                    <a:pt x="45" y="50"/>
                    <a:pt x="42" y="52"/>
                    <a:pt x="43" y="55"/>
                  </a:cubicBezTo>
                  <a:cubicBezTo>
                    <a:pt x="43" y="54"/>
                    <a:pt x="49" y="49"/>
                    <a:pt x="49" y="48"/>
                  </a:cubicBezTo>
                  <a:cubicBezTo>
                    <a:pt x="50" y="47"/>
                    <a:pt x="47" y="45"/>
                    <a:pt x="47" y="45"/>
                  </a:cubicBezTo>
                  <a:cubicBezTo>
                    <a:pt x="45" y="43"/>
                    <a:pt x="49" y="39"/>
                    <a:pt x="50" y="40"/>
                  </a:cubicBezTo>
                  <a:cubicBezTo>
                    <a:pt x="51" y="41"/>
                    <a:pt x="52" y="41"/>
                    <a:pt x="53" y="41"/>
                  </a:cubicBezTo>
                  <a:cubicBezTo>
                    <a:pt x="54" y="42"/>
                    <a:pt x="54" y="43"/>
                    <a:pt x="55" y="44"/>
                  </a:cubicBezTo>
                  <a:cubicBezTo>
                    <a:pt x="57" y="44"/>
                    <a:pt x="54" y="40"/>
                    <a:pt x="53" y="39"/>
                  </a:cubicBezTo>
                  <a:cubicBezTo>
                    <a:pt x="51" y="37"/>
                    <a:pt x="47" y="37"/>
                    <a:pt x="44" y="35"/>
                  </a:cubicBezTo>
                  <a:cubicBezTo>
                    <a:pt x="43" y="34"/>
                    <a:pt x="46" y="32"/>
                    <a:pt x="44" y="32"/>
                  </a:cubicBezTo>
                  <a:cubicBezTo>
                    <a:pt x="43" y="31"/>
                    <a:pt x="41" y="32"/>
                    <a:pt x="39" y="31"/>
                  </a:cubicBezTo>
                  <a:cubicBezTo>
                    <a:pt x="37" y="30"/>
                    <a:pt x="36" y="28"/>
                    <a:pt x="35" y="26"/>
                  </a:cubicBezTo>
                  <a:cubicBezTo>
                    <a:pt x="34" y="24"/>
                    <a:pt x="34" y="22"/>
                    <a:pt x="32" y="21"/>
                  </a:cubicBezTo>
                  <a:cubicBezTo>
                    <a:pt x="31" y="20"/>
                    <a:pt x="27" y="19"/>
                    <a:pt x="27" y="17"/>
                  </a:cubicBezTo>
                  <a:cubicBezTo>
                    <a:pt x="27" y="16"/>
                    <a:pt x="27" y="15"/>
                    <a:pt x="27" y="15"/>
                  </a:cubicBezTo>
                  <a:cubicBezTo>
                    <a:pt x="28" y="13"/>
                    <a:pt x="28" y="13"/>
                    <a:pt x="28" y="12"/>
                  </a:cubicBezTo>
                  <a:cubicBezTo>
                    <a:pt x="27" y="9"/>
                    <a:pt x="30" y="10"/>
                    <a:pt x="30" y="9"/>
                  </a:cubicBezTo>
                  <a:cubicBezTo>
                    <a:pt x="31" y="8"/>
                    <a:pt x="32" y="8"/>
                    <a:pt x="32" y="8"/>
                  </a:cubicBezTo>
                  <a:cubicBezTo>
                    <a:pt x="34" y="8"/>
                    <a:pt x="34" y="9"/>
                    <a:pt x="34" y="10"/>
                  </a:cubicBezTo>
                  <a:cubicBezTo>
                    <a:pt x="35" y="10"/>
                    <a:pt x="36" y="10"/>
                    <a:pt x="37" y="10"/>
                  </a:cubicBezTo>
                  <a:cubicBezTo>
                    <a:pt x="37" y="9"/>
                    <a:pt x="36" y="10"/>
                    <a:pt x="37" y="1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55" name="Freeform 648"/>
            <p:cNvSpPr>
              <a:spLocks/>
            </p:cNvSpPr>
            <p:nvPr/>
          </p:nvSpPr>
          <p:spPr bwMode="auto">
            <a:xfrm>
              <a:off x="12330524" y="6684599"/>
              <a:ext cx="252353" cy="236139"/>
            </a:xfrm>
            <a:custGeom>
              <a:avLst/>
              <a:gdLst>
                <a:gd name="T0" fmla="*/ 12 w 27"/>
                <a:gd name="T1" fmla="*/ 10 h 25"/>
                <a:gd name="T2" fmla="*/ 21 w 27"/>
                <a:gd name="T3" fmla="*/ 9 h 25"/>
                <a:gd name="T4" fmla="*/ 27 w 27"/>
                <a:gd name="T5" fmla="*/ 11 h 25"/>
                <a:gd name="T6" fmla="*/ 25 w 27"/>
                <a:gd name="T7" fmla="*/ 4 h 25"/>
                <a:gd name="T8" fmla="*/ 17 w 27"/>
                <a:gd name="T9" fmla="*/ 3 h 25"/>
                <a:gd name="T10" fmla="*/ 13 w 27"/>
                <a:gd name="T11" fmla="*/ 0 h 25"/>
                <a:gd name="T12" fmla="*/ 11 w 27"/>
                <a:gd name="T13" fmla="*/ 2 h 25"/>
                <a:gd name="T14" fmla="*/ 6 w 27"/>
                <a:gd name="T15" fmla="*/ 7 h 25"/>
                <a:gd name="T16" fmla="*/ 1 w 27"/>
                <a:gd name="T17" fmla="*/ 7 h 25"/>
                <a:gd name="T18" fmla="*/ 1 w 27"/>
                <a:gd name="T19" fmla="*/ 11 h 25"/>
                <a:gd name="T20" fmla="*/ 3 w 27"/>
                <a:gd name="T21" fmla="*/ 10 h 25"/>
                <a:gd name="T22" fmla="*/ 4 w 27"/>
                <a:gd name="T23" fmla="*/ 13 h 25"/>
                <a:gd name="T24" fmla="*/ 6 w 27"/>
                <a:gd name="T25" fmla="*/ 10 h 25"/>
                <a:gd name="T26" fmla="*/ 11 w 27"/>
                <a:gd name="T27" fmla="*/ 17 h 25"/>
                <a:gd name="T28" fmla="*/ 23 w 27"/>
                <a:gd name="T29" fmla="*/ 25 h 25"/>
                <a:gd name="T30" fmla="*/ 21 w 27"/>
                <a:gd name="T31" fmla="*/ 22 h 25"/>
                <a:gd name="T32" fmla="*/ 16 w 27"/>
                <a:gd name="T33" fmla="*/ 19 h 25"/>
                <a:gd name="T34" fmla="*/ 12 w 27"/>
                <a:gd name="T35" fmla="*/ 1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 h="25">
                  <a:moveTo>
                    <a:pt x="12" y="10"/>
                  </a:moveTo>
                  <a:cubicBezTo>
                    <a:pt x="15" y="10"/>
                    <a:pt x="18" y="8"/>
                    <a:pt x="21" y="9"/>
                  </a:cubicBezTo>
                  <a:cubicBezTo>
                    <a:pt x="23" y="9"/>
                    <a:pt x="25" y="10"/>
                    <a:pt x="27" y="11"/>
                  </a:cubicBezTo>
                  <a:cubicBezTo>
                    <a:pt x="26" y="9"/>
                    <a:pt x="26" y="7"/>
                    <a:pt x="25" y="4"/>
                  </a:cubicBezTo>
                  <a:cubicBezTo>
                    <a:pt x="22" y="6"/>
                    <a:pt x="19" y="4"/>
                    <a:pt x="17" y="3"/>
                  </a:cubicBezTo>
                  <a:cubicBezTo>
                    <a:pt x="15" y="2"/>
                    <a:pt x="14" y="2"/>
                    <a:pt x="13" y="0"/>
                  </a:cubicBezTo>
                  <a:cubicBezTo>
                    <a:pt x="13" y="0"/>
                    <a:pt x="11" y="1"/>
                    <a:pt x="11" y="2"/>
                  </a:cubicBezTo>
                  <a:cubicBezTo>
                    <a:pt x="9" y="3"/>
                    <a:pt x="10" y="8"/>
                    <a:pt x="6" y="7"/>
                  </a:cubicBezTo>
                  <a:cubicBezTo>
                    <a:pt x="4" y="6"/>
                    <a:pt x="2" y="7"/>
                    <a:pt x="1" y="7"/>
                  </a:cubicBezTo>
                  <a:cubicBezTo>
                    <a:pt x="0" y="8"/>
                    <a:pt x="1" y="11"/>
                    <a:pt x="1" y="11"/>
                  </a:cubicBezTo>
                  <a:cubicBezTo>
                    <a:pt x="1" y="11"/>
                    <a:pt x="3" y="10"/>
                    <a:pt x="3" y="10"/>
                  </a:cubicBezTo>
                  <a:cubicBezTo>
                    <a:pt x="4" y="10"/>
                    <a:pt x="4" y="12"/>
                    <a:pt x="4" y="13"/>
                  </a:cubicBezTo>
                  <a:cubicBezTo>
                    <a:pt x="4" y="11"/>
                    <a:pt x="5" y="8"/>
                    <a:pt x="6" y="10"/>
                  </a:cubicBezTo>
                  <a:cubicBezTo>
                    <a:pt x="7" y="13"/>
                    <a:pt x="9" y="15"/>
                    <a:pt x="11" y="17"/>
                  </a:cubicBezTo>
                  <a:cubicBezTo>
                    <a:pt x="14" y="20"/>
                    <a:pt x="19" y="22"/>
                    <a:pt x="23" y="25"/>
                  </a:cubicBezTo>
                  <a:cubicBezTo>
                    <a:pt x="23" y="23"/>
                    <a:pt x="23" y="23"/>
                    <a:pt x="21" y="22"/>
                  </a:cubicBezTo>
                  <a:cubicBezTo>
                    <a:pt x="19" y="21"/>
                    <a:pt x="17" y="20"/>
                    <a:pt x="16" y="19"/>
                  </a:cubicBezTo>
                  <a:cubicBezTo>
                    <a:pt x="14" y="17"/>
                    <a:pt x="9" y="10"/>
                    <a:pt x="12" y="1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56" name="Freeform 649"/>
            <p:cNvSpPr>
              <a:spLocks/>
            </p:cNvSpPr>
            <p:nvPr/>
          </p:nvSpPr>
          <p:spPr bwMode="auto">
            <a:xfrm>
              <a:off x="11470163" y="6414515"/>
              <a:ext cx="618338" cy="531312"/>
            </a:xfrm>
            <a:custGeom>
              <a:avLst/>
              <a:gdLst>
                <a:gd name="T0" fmla="*/ 59 w 66"/>
                <a:gd name="T1" fmla="*/ 31 h 57"/>
                <a:gd name="T2" fmla="*/ 56 w 66"/>
                <a:gd name="T3" fmla="*/ 30 h 57"/>
                <a:gd name="T4" fmla="*/ 60 w 66"/>
                <a:gd name="T5" fmla="*/ 24 h 57"/>
                <a:gd name="T6" fmla="*/ 63 w 66"/>
                <a:gd name="T7" fmla="*/ 23 h 57"/>
                <a:gd name="T8" fmla="*/ 65 w 66"/>
                <a:gd name="T9" fmla="*/ 15 h 57"/>
                <a:gd name="T10" fmla="*/ 60 w 66"/>
                <a:gd name="T11" fmla="*/ 13 h 57"/>
                <a:gd name="T12" fmla="*/ 57 w 66"/>
                <a:gd name="T13" fmla="*/ 11 h 57"/>
                <a:gd name="T14" fmla="*/ 55 w 66"/>
                <a:gd name="T15" fmla="*/ 11 h 57"/>
                <a:gd name="T16" fmla="*/ 48 w 66"/>
                <a:gd name="T17" fmla="*/ 7 h 57"/>
                <a:gd name="T18" fmla="*/ 43 w 66"/>
                <a:gd name="T19" fmla="*/ 5 h 57"/>
                <a:gd name="T20" fmla="*/ 38 w 66"/>
                <a:gd name="T21" fmla="*/ 1 h 57"/>
                <a:gd name="T22" fmla="*/ 34 w 66"/>
                <a:gd name="T23" fmla="*/ 1 h 57"/>
                <a:gd name="T24" fmla="*/ 33 w 66"/>
                <a:gd name="T25" fmla="*/ 5 h 57"/>
                <a:gd name="T26" fmla="*/ 30 w 66"/>
                <a:gd name="T27" fmla="*/ 8 h 57"/>
                <a:gd name="T28" fmla="*/ 26 w 66"/>
                <a:gd name="T29" fmla="*/ 10 h 57"/>
                <a:gd name="T30" fmla="*/ 24 w 66"/>
                <a:gd name="T31" fmla="*/ 12 h 57"/>
                <a:gd name="T32" fmla="*/ 20 w 66"/>
                <a:gd name="T33" fmla="*/ 11 h 57"/>
                <a:gd name="T34" fmla="*/ 16 w 66"/>
                <a:gd name="T35" fmla="*/ 10 h 57"/>
                <a:gd name="T36" fmla="*/ 16 w 66"/>
                <a:gd name="T37" fmla="*/ 16 h 57"/>
                <a:gd name="T38" fmla="*/ 9 w 66"/>
                <a:gd name="T39" fmla="*/ 15 h 57"/>
                <a:gd name="T40" fmla="*/ 1 w 66"/>
                <a:gd name="T41" fmla="*/ 17 h 57"/>
                <a:gd name="T42" fmla="*/ 2 w 66"/>
                <a:gd name="T43" fmla="*/ 19 h 57"/>
                <a:gd name="T44" fmla="*/ 4 w 66"/>
                <a:gd name="T45" fmla="*/ 21 h 57"/>
                <a:gd name="T46" fmla="*/ 15 w 66"/>
                <a:gd name="T47" fmla="*/ 25 h 57"/>
                <a:gd name="T48" fmla="*/ 14 w 66"/>
                <a:gd name="T49" fmla="*/ 28 h 57"/>
                <a:gd name="T50" fmla="*/ 19 w 66"/>
                <a:gd name="T51" fmla="*/ 31 h 57"/>
                <a:gd name="T52" fmla="*/ 20 w 66"/>
                <a:gd name="T53" fmla="*/ 35 h 57"/>
                <a:gd name="T54" fmla="*/ 22 w 66"/>
                <a:gd name="T55" fmla="*/ 38 h 57"/>
                <a:gd name="T56" fmla="*/ 19 w 66"/>
                <a:gd name="T57" fmla="*/ 36 h 57"/>
                <a:gd name="T58" fmla="*/ 16 w 66"/>
                <a:gd name="T59" fmla="*/ 49 h 57"/>
                <a:gd name="T60" fmla="*/ 27 w 66"/>
                <a:gd name="T61" fmla="*/ 53 h 57"/>
                <a:gd name="T62" fmla="*/ 30 w 66"/>
                <a:gd name="T63" fmla="*/ 53 h 57"/>
                <a:gd name="T64" fmla="*/ 33 w 66"/>
                <a:gd name="T65" fmla="*/ 55 h 57"/>
                <a:gd name="T66" fmla="*/ 40 w 66"/>
                <a:gd name="T67" fmla="*/ 54 h 57"/>
                <a:gd name="T68" fmla="*/ 47 w 66"/>
                <a:gd name="T69" fmla="*/ 48 h 57"/>
                <a:gd name="T70" fmla="*/ 57 w 66"/>
                <a:gd name="T71" fmla="*/ 50 h 57"/>
                <a:gd name="T72" fmla="*/ 62 w 66"/>
                <a:gd name="T73" fmla="*/ 47 h 57"/>
                <a:gd name="T74" fmla="*/ 62 w 66"/>
                <a:gd name="T75" fmla="*/ 45 h 57"/>
                <a:gd name="T76" fmla="*/ 59 w 66"/>
                <a:gd name="T77" fmla="*/ 38 h 57"/>
                <a:gd name="T78" fmla="*/ 59 w 66"/>
                <a:gd name="T79" fmla="*/ 34 h 57"/>
                <a:gd name="T80" fmla="*/ 59 w 66"/>
                <a:gd name="T81" fmla="*/ 31 h 57"/>
                <a:gd name="T82" fmla="*/ 59 w 66"/>
                <a:gd name="T83" fmla="*/ 31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6" h="57">
                  <a:moveTo>
                    <a:pt x="59" y="31"/>
                  </a:moveTo>
                  <a:cubicBezTo>
                    <a:pt x="58" y="29"/>
                    <a:pt x="55" y="33"/>
                    <a:pt x="56" y="30"/>
                  </a:cubicBezTo>
                  <a:cubicBezTo>
                    <a:pt x="56" y="29"/>
                    <a:pt x="59" y="24"/>
                    <a:pt x="60" y="24"/>
                  </a:cubicBezTo>
                  <a:cubicBezTo>
                    <a:pt x="61" y="23"/>
                    <a:pt x="62" y="25"/>
                    <a:pt x="63" y="23"/>
                  </a:cubicBezTo>
                  <a:cubicBezTo>
                    <a:pt x="64" y="20"/>
                    <a:pt x="63" y="18"/>
                    <a:pt x="65" y="15"/>
                  </a:cubicBezTo>
                  <a:cubicBezTo>
                    <a:pt x="66" y="13"/>
                    <a:pt x="61" y="13"/>
                    <a:pt x="60" y="13"/>
                  </a:cubicBezTo>
                  <a:cubicBezTo>
                    <a:pt x="58" y="13"/>
                    <a:pt x="57" y="12"/>
                    <a:pt x="57" y="11"/>
                  </a:cubicBezTo>
                  <a:cubicBezTo>
                    <a:pt x="56" y="11"/>
                    <a:pt x="55" y="11"/>
                    <a:pt x="55" y="11"/>
                  </a:cubicBezTo>
                  <a:cubicBezTo>
                    <a:pt x="53" y="11"/>
                    <a:pt x="48" y="9"/>
                    <a:pt x="48" y="7"/>
                  </a:cubicBezTo>
                  <a:cubicBezTo>
                    <a:pt x="47" y="10"/>
                    <a:pt x="44" y="5"/>
                    <a:pt x="43" y="5"/>
                  </a:cubicBezTo>
                  <a:cubicBezTo>
                    <a:pt x="41" y="4"/>
                    <a:pt x="39" y="3"/>
                    <a:pt x="38" y="1"/>
                  </a:cubicBezTo>
                  <a:cubicBezTo>
                    <a:pt x="37" y="0"/>
                    <a:pt x="35" y="0"/>
                    <a:pt x="34" y="1"/>
                  </a:cubicBezTo>
                  <a:cubicBezTo>
                    <a:pt x="33" y="2"/>
                    <a:pt x="32" y="4"/>
                    <a:pt x="33" y="5"/>
                  </a:cubicBezTo>
                  <a:cubicBezTo>
                    <a:pt x="33" y="6"/>
                    <a:pt x="31" y="7"/>
                    <a:pt x="30" y="8"/>
                  </a:cubicBezTo>
                  <a:cubicBezTo>
                    <a:pt x="29" y="8"/>
                    <a:pt x="27" y="8"/>
                    <a:pt x="26" y="10"/>
                  </a:cubicBezTo>
                  <a:cubicBezTo>
                    <a:pt x="26" y="11"/>
                    <a:pt x="25" y="12"/>
                    <a:pt x="24" y="12"/>
                  </a:cubicBezTo>
                  <a:cubicBezTo>
                    <a:pt x="22" y="12"/>
                    <a:pt x="21" y="12"/>
                    <a:pt x="20" y="11"/>
                  </a:cubicBezTo>
                  <a:cubicBezTo>
                    <a:pt x="18" y="11"/>
                    <a:pt x="18" y="10"/>
                    <a:pt x="16" y="10"/>
                  </a:cubicBezTo>
                  <a:cubicBezTo>
                    <a:pt x="14" y="9"/>
                    <a:pt x="20" y="16"/>
                    <a:pt x="16" y="16"/>
                  </a:cubicBezTo>
                  <a:cubicBezTo>
                    <a:pt x="13" y="16"/>
                    <a:pt x="11" y="17"/>
                    <a:pt x="9" y="15"/>
                  </a:cubicBezTo>
                  <a:cubicBezTo>
                    <a:pt x="8" y="14"/>
                    <a:pt x="1" y="16"/>
                    <a:pt x="1" y="17"/>
                  </a:cubicBezTo>
                  <a:cubicBezTo>
                    <a:pt x="1" y="18"/>
                    <a:pt x="4" y="18"/>
                    <a:pt x="2" y="19"/>
                  </a:cubicBezTo>
                  <a:cubicBezTo>
                    <a:pt x="0" y="20"/>
                    <a:pt x="3" y="21"/>
                    <a:pt x="4" y="21"/>
                  </a:cubicBezTo>
                  <a:cubicBezTo>
                    <a:pt x="6" y="22"/>
                    <a:pt x="15" y="23"/>
                    <a:pt x="15" y="25"/>
                  </a:cubicBezTo>
                  <a:cubicBezTo>
                    <a:pt x="15" y="26"/>
                    <a:pt x="13" y="26"/>
                    <a:pt x="14" y="28"/>
                  </a:cubicBezTo>
                  <a:cubicBezTo>
                    <a:pt x="16" y="30"/>
                    <a:pt x="17" y="30"/>
                    <a:pt x="19" y="31"/>
                  </a:cubicBezTo>
                  <a:cubicBezTo>
                    <a:pt x="21" y="32"/>
                    <a:pt x="18" y="34"/>
                    <a:pt x="20" y="35"/>
                  </a:cubicBezTo>
                  <a:cubicBezTo>
                    <a:pt x="20" y="35"/>
                    <a:pt x="22" y="38"/>
                    <a:pt x="22" y="38"/>
                  </a:cubicBezTo>
                  <a:cubicBezTo>
                    <a:pt x="21" y="39"/>
                    <a:pt x="20" y="36"/>
                    <a:pt x="19" y="36"/>
                  </a:cubicBezTo>
                  <a:cubicBezTo>
                    <a:pt x="18" y="36"/>
                    <a:pt x="19" y="48"/>
                    <a:pt x="16" y="49"/>
                  </a:cubicBezTo>
                  <a:cubicBezTo>
                    <a:pt x="19" y="51"/>
                    <a:pt x="23" y="54"/>
                    <a:pt x="27" y="53"/>
                  </a:cubicBezTo>
                  <a:cubicBezTo>
                    <a:pt x="28" y="53"/>
                    <a:pt x="29" y="52"/>
                    <a:pt x="30" y="53"/>
                  </a:cubicBezTo>
                  <a:cubicBezTo>
                    <a:pt x="31" y="53"/>
                    <a:pt x="32" y="54"/>
                    <a:pt x="33" y="55"/>
                  </a:cubicBezTo>
                  <a:cubicBezTo>
                    <a:pt x="35" y="56"/>
                    <a:pt x="41" y="57"/>
                    <a:pt x="40" y="54"/>
                  </a:cubicBezTo>
                  <a:cubicBezTo>
                    <a:pt x="39" y="49"/>
                    <a:pt x="44" y="47"/>
                    <a:pt x="47" y="48"/>
                  </a:cubicBezTo>
                  <a:cubicBezTo>
                    <a:pt x="51" y="49"/>
                    <a:pt x="53" y="52"/>
                    <a:pt x="57" y="50"/>
                  </a:cubicBezTo>
                  <a:cubicBezTo>
                    <a:pt x="59" y="49"/>
                    <a:pt x="60" y="48"/>
                    <a:pt x="62" y="47"/>
                  </a:cubicBezTo>
                  <a:cubicBezTo>
                    <a:pt x="62" y="47"/>
                    <a:pt x="64" y="45"/>
                    <a:pt x="62" y="45"/>
                  </a:cubicBezTo>
                  <a:cubicBezTo>
                    <a:pt x="60" y="44"/>
                    <a:pt x="58" y="40"/>
                    <a:pt x="59" y="38"/>
                  </a:cubicBezTo>
                  <a:cubicBezTo>
                    <a:pt x="61" y="36"/>
                    <a:pt x="60" y="36"/>
                    <a:pt x="59" y="34"/>
                  </a:cubicBezTo>
                  <a:cubicBezTo>
                    <a:pt x="59" y="33"/>
                    <a:pt x="59" y="32"/>
                    <a:pt x="59" y="31"/>
                  </a:cubicBezTo>
                  <a:cubicBezTo>
                    <a:pt x="58" y="30"/>
                    <a:pt x="59" y="32"/>
                    <a:pt x="59" y="31"/>
                  </a:cubicBezTo>
                  <a:close/>
                </a:path>
              </a:pathLst>
            </a:custGeom>
            <a:solidFill>
              <a:schemeClr val="bg1">
                <a:lumMod val="75000"/>
              </a:schemeClr>
            </a:solidFill>
            <a:ln w="9525"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57" name="Freeform 650"/>
            <p:cNvSpPr>
              <a:spLocks/>
            </p:cNvSpPr>
            <p:nvPr/>
          </p:nvSpPr>
          <p:spPr bwMode="auto">
            <a:xfrm>
              <a:off x="11983724" y="6621136"/>
              <a:ext cx="206605" cy="140208"/>
            </a:xfrm>
            <a:custGeom>
              <a:avLst/>
              <a:gdLst>
                <a:gd name="T0" fmla="*/ 17 w 22"/>
                <a:gd name="T1" fmla="*/ 1 h 15"/>
                <a:gd name="T2" fmla="*/ 9 w 22"/>
                <a:gd name="T3" fmla="*/ 1 h 15"/>
                <a:gd name="T4" fmla="*/ 8 w 22"/>
                <a:gd name="T5" fmla="*/ 2 h 15"/>
                <a:gd name="T6" fmla="*/ 5 w 22"/>
                <a:gd name="T7" fmla="*/ 2 h 15"/>
                <a:gd name="T8" fmla="*/ 3 w 22"/>
                <a:gd name="T9" fmla="*/ 5 h 15"/>
                <a:gd name="T10" fmla="*/ 1 w 22"/>
                <a:gd name="T11" fmla="*/ 9 h 15"/>
                <a:gd name="T12" fmla="*/ 4 w 22"/>
                <a:gd name="T13" fmla="*/ 10 h 15"/>
                <a:gd name="T14" fmla="*/ 7 w 22"/>
                <a:gd name="T15" fmla="*/ 11 h 15"/>
                <a:gd name="T16" fmla="*/ 11 w 22"/>
                <a:gd name="T17" fmla="*/ 10 h 15"/>
                <a:gd name="T18" fmla="*/ 13 w 22"/>
                <a:gd name="T19" fmla="*/ 10 h 15"/>
                <a:gd name="T20" fmla="*/ 16 w 22"/>
                <a:gd name="T21" fmla="*/ 8 h 15"/>
                <a:gd name="T22" fmla="*/ 18 w 22"/>
                <a:gd name="T23" fmla="*/ 9 h 15"/>
                <a:gd name="T24" fmla="*/ 21 w 22"/>
                <a:gd name="T25" fmla="*/ 8 h 15"/>
                <a:gd name="T26" fmla="*/ 22 w 22"/>
                <a:gd name="T27" fmla="*/ 5 h 15"/>
                <a:gd name="T28" fmla="*/ 18 w 22"/>
                <a:gd name="T29" fmla="*/ 4 h 15"/>
                <a:gd name="T30" fmla="*/ 17 w 22"/>
                <a:gd name="T31" fmla="*/ 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15">
                  <a:moveTo>
                    <a:pt x="17" y="1"/>
                  </a:moveTo>
                  <a:cubicBezTo>
                    <a:pt x="14" y="0"/>
                    <a:pt x="12" y="1"/>
                    <a:pt x="9" y="1"/>
                  </a:cubicBezTo>
                  <a:cubicBezTo>
                    <a:pt x="7" y="1"/>
                    <a:pt x="9" y="1"/>
                    <a:pt x="8" y="2"/>
                  </a:cubicBezTo>
                  <a:cubicBezTo>
                    <a:pt x="7" y="2"/>
                    <a:pt x="5" y="2"/>
                    <a:pt x="5" y="2"/>
                  </a:cubicBezTo>
                  <a:cubicBezTo>
                    <a:pt x="4" y="2"/>
                    <a:pt x="3" y="5"/>
                    <a:pt x="3" y="5"/>
                  </a:cubicBezTo>
                  <a:cubicBezTo>
                    <a:pt x="2" y="6"/>
                    <a:pt x="0" y="10"/>
                    <a:pt x="1" y="9"/>
                  </a:cubicBezTo>
                  <a:cubicBezTo>
                    <a:pt x="3" y="9"/>
                    <a:pt x="3" y="8"/>
                    <a:pt x="4" y="10"/>
                  </a:cubicBezTo>
                  <a:cubicBezTo>
                    <a:pt x="4" y="12"/>
                    <a:pt x="5" y="11"/>
                    <a:pt x="7" y="11"/>
                  </a:cubicBezTo>
                  <a:cubicBezTo>
                    <a:pt x="8" y="11"/>
                    <a:pt x="10" y="11"/>
                    <a:pt x="11" y="10"/>
                  </a:cubicBezTo>
                  <a:cubicBezTo>
                    <a:pt x="12" y="8"/>
                    <a:pt x="13" y="9"/>
                    <a:pt x="13" y="10"/>
                  </a:cubicBezTo>
                  <a:cubicBezTo>
                    <a:pt x="16" y="15"/>
                    <a:pt x="15" y="8"/>
                    <a:pt x="16" y="8"/>
                  </a:cubicBezTo>
                  <a:cubicBezTo>
                    <a:pt x="17" y="8"/>
                    <a:pt x="17" y="9"/>
                    <a:pt x="18" y="9"/>
                  </a:cubicBezTo>
                  <a:cubicBezTo>
                    <a:pt x="19" y="9"/>
                    <a:pt x="20" y="9"/>
                    <a:pt x="21" y="8"/>
                  </a:cubicBezTo>
                  <a:cubicBezTo>
                    <a:pt x="22" y="7"/>
                    <a:pt x="22" y="7"/>
                    <a:pt x="22" y="5"/>
                  </a:cubicBezTo>
                  <a:cubicBezTo>
                    <a:pt x="22" y="5"/>
                    <a:pt x="19" y="4"/>
                    <a:pt x="18" y="4"/>
                  </a:cubicBezTo>
                  <a:cubicBezTo>
                    <a:pt x="17" y="3"/>
                    <a:pt x="17" y="2"/>
                    <a:pt x="17"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58" name="Freeform 651"/>
            <p:cNvSpPr>
              <a:spLocks/>
            </p:cNvSpPr>
            <p:nvPr/>
          </p:nvSpPr>
          <p:spPr bwMode="auto">
            <a:xfrm>
              <a:off x="11808109" y="6395329"/>
              <a:ext cx="194799" cy="121021"/>
            </a:xfrm>
            <a:custGeom>
              <a:avLst/>
              <a:gdLst>
                <a:gd name="T0" fmla="*/ 19 w 21"/>
                <a:gd name="T1" fmla="*/ 9 h 13"/>
                <a:gd name="T2" fmla="*/ 20 w 21"/>
                <a:gd name="T3" fmla="*/ 6 h 13"/>
                <a:gd name="T4" fmla="*/ 18 w 21"/>
                <a:gd name="T5" fmla="*/ 3 h 13"/>
                <a:gd name="T6" fmla="*/ 13 w 21"/>
                <a:gd name="T7" fmla="*/ 0 h 13"/>
                <a:gd name="T8" fmla="*/ 8 w 21"/>
                <a:gd name="T9" fmla="*/ 1 h 13"/>
                <a:gd name="T10" fmla="*/ 3 w 21"/>
                <a:gd name="T11" fmla="*/ 1 h 13"/>
                <a:gd name="T12" fmla="*/ 5 w 21"/>
                <a:gd name="T13" fmla="*/ 6 h 13"/>
                <a:gd name="T14" fmla="*/ 10 w 21"/>
                <a:gd name="T15" fmla="*/ 9 h 13"/>
                <a:gd name="T16" fmla="*/ 12 w 21"/>
                <a:gd name="T17" fmla="*/ 9 h 13"/>
                <a:gd name="T18" fmla="*/ 18 w 21"/>
                <a:gd name="T19" fmla="*/ 13 h 13"/>
                <a:gd name="T20" fmla="*/ 19 w 21"/>
                <a:gd name="T21" fmla="*/ 9 h 13"/>
                <a:gd name="T22" fmla="*/ 19 w 21"/>
                <a:gd name="T23" fmla="*/ 9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 h="13">
                  <a:moveTo>
                    <a:pt x="19" y="9"/>
                  </a:moveTo>
                  <a:cubicBezTo>
                    <a:pt x="18" y="9"/>
                    <a:pt x="21" y="7"/>
                    <a:pt x="20" y="6"/>
                  </a:cubicBezTo>
                  <a:cubicBezTo>
                    <a:pt x="20" y="5"/>
                    <a:pt x="19" y="3"/>
                    <a:pt x="18" y="3"/>
                  </a:cubicBezTo>
                  <a:cubicBezTo>
                    <a:pt x="17" y="2"/>
                    <a:pt x="15" y="0"/>
                    <a:pt x="13" y="0"/>
                  </a:cubicBezTo>
                  <a:cubicBezTo>
                    <a:pt x="11" y="0"/>
                    <a:pt x="10" y="1"/>
                    <a:pt x="8" y="1"/>
                  </a:cubicBezTo>
                  <a:cubicBezTo>
                    <a:pt x="6" y="1"/>
                    <a:pt x="5" y="0"/>
                    <a:pt x="3" y="1"/>
                  </a:cubicBezTo>
                  <a:cubicBezTo>
                    <a:pt x="0" y="3"/>
                    <a:pt x="3" y="5"/>
                    <a:pt x="5" y="6"/>
                  </a:cubicBezTo>
                  <a:cubicBezTo>
                    <a:pt x="7" y="7"/>
                    <a:pt x="8" y="7"/>
                    <a:pt x="10" y="9"/>
                  </a:cubicBezTo>
                  <a:cubicBezTo>
                    <a:pt x="10" y="10"/>
                    <a:pt x="12" y="10"/>
                    <a:pt x="12" y="9"/>
                  </a:cubicBezTo>
                  <a:cubicBezTo>
                    <a:pt x="12" y="10"/>
                    <a:pt x="17" y="13"/>
                    <a:pt x="18" y="13"/>
                  </a:cubicBezTo>
                  <a:cubicBezTo>
                    <a:pt x="18" y="11"/>
                    <a:pt x="18" y="10"/>
                    <a:pt x="19" y="9"/>
                  </a:cubicBezTo>
                  <a:cubicBezTo>
                    <a:pt x="19" y="9"/>
                    <a:pt x="17" y="10"/>
                    <a:pt x="19" y="9"/>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59" name="Freeform 652"/>
            <p:cNvSpPr>
              <a:spLocks/>
            </p:cNvSpPr>
            <p:nvPr/>
          </p:nvSpPr>
          <p:spPr bwMode="auto">
            <a:xfrm>
              <a:off x="11967490" y="6480929"/>
              <a:ext cx="35418" cy="35421"/>
            </a:xfrm>
            <a:custGeom>
              <a:avLst/>
              <a:gdLst>
                <a:gd name="T0" fmla="*/ 2 w 4"/>
                <a:gd name="T1" fmla="*/ 0 h 4"/>
                <a:gd name="T2" fmla="*/ 1 w 4"/>
                <a:gd name="T3" fmla="*/ 3 h 4"/>
                <a:gd name="T4" fmla="*/ 4 w 4"/>
                <a:gd name="T5" fmla="*/ 4 h 4"/>
                <a:gd name="T6" fmla="*/ 2 w 4"/>
                <a:gd name="T7" fmla="*/ 0 h 4"/>
                <a:gd name="T8" fmla="*/ 2 w 4"/>
                <a:gd name="T9" fmla="*/ 0 h 4"/>
              </a:gdLst>
              <a:ahLst/>
              <a:cxnLst>
                <a:cxn ang="0">
                  <a:pos x="T0" y="T1"/>
                </a:cxn>
                <a:cxn ang="0">
                  <a:pos x="T2" y="T3"/>
                </a:cxn>
                <a:cxn ang="0">
                  <a:pos x="T4" y="T5"/>
                </a:cxn>
                <a:cxn ang="0">
                  <a:pos x="T6" y="T7"/>
                </a:cxn>
                <a:cxn ang="0">
                  <a:pos x="T8" y="T9"/>
                </a:cxn>
              </a:cxnLst>
              <a:rect l="0" t="0" r="r" b="b"/>
              <a:pathLst>
                <a:path w="4" h="4">
                  <a:moveTo>
                    <a:pt x="2" y="0"/>
                  </a:moveTo>
                  <a:cubicBezTo>
                    <a:pt x="1" y="0"/>
                    <a:pt x="1" y="2"/>
                    <a:pt x="1" y="3"/>
                  </a:cubicBezTo>
                  <a:cubicBezTo>
                    <a:pt x="1" y="4"/>
                    <a:pt x="3" y="4"/>
                    <a:pt x="4" y="4"/>
                  </a:cubicBezTo>
                  <a:cubicBezTo>
                    <a:pt x="4" y="2"/>
                    <a:pt x="4" y="1"/>
                    <a:pt x="2" y="0"/>
                  </a:cubicBezTo>
                  <a:cubicBezTo>
                    <a:pt x="0" y="1"/>
                    <a:pt x="3" y="1"/>
                    <a:pt x="2"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60" name="Freeform 653"/>
            <p:cNvSpPr>
              <a:spLocks/>
            </p:cNvSpPr>
            <p:nvPr/>
          </p:nvSpPr>
          <p:spPr bwMode="auto">
            <a:xfrm>
              <a:off x="11852382" y="6265453"/>
              <a:ext cx="188896" cy="168249"/>
            </a:xfrm>
            <a:custGeom>
              <a:avLst/>
              <a:gdLst>
                <a:gd name="T0" fmla="*/ 5 w 20"/>
                <a:gd name="T1" fmla="*/ 14 h 18"/>
                <a:gd name="T2" fmla="*/ 14 w 20"/>
                <a:gd name="T3" fmla="*/ 18 h 18"/>
                <a:gd name="T4" fmla="*/ 14 w 20"/>
                <a:gd name="T5" fmla="*/ 13 h 18"/>
                <a:gd name="T6" fmla="*/ 17 w 20"/>
                <a:gd name="T7" fmla="*/ 11 h 18"/>
                <a:gd name="T8" fmla="*/ 18 w 20"/>
                <a:gd name="T9" fmla="*/ 6 h 18"/>
                <a:gd name="T10" fmla="*/ 20 w 20"/>
                <a:gd name="T11" fmla="*/ 5 h 18"/>
                <a:gd name="T12" fmla="*/ 19 w 20"/>
                <a:gd name="T13" fmla="*/ 0 h 18"/>
                <a:gd name="T14" fmla="*/ 15 w 20"/>
                <a:gd name="T15" fmla="*/ 1 h 18"/>
                <a:gd name="T16" fmla="*/ 10 w 20"/>
                <a:gd name="T17" fmla="*/ 3 h 18"/>
                <a:gd name="T18" fmla="*/ 12 w 20"/>
                <a:gd name="T19" fmla="*/ 6 h 18"/>
                <a:gd name="T20" fmla="*/ 10 w 20"/>
                <a:gd name="T21" fmla="*/ 4 h 18"/>
                <a:gd name="T22" fmla="*/ 7 w 20"/>
                <a:gd name="T23" fmla="*/ 6 h 18"/>
                <a:gd name="T24" fmla="*/ 5 w 20"/>
                <a:gd name="T25" fmla="*/ 8 h 18"/>
                <a:gd name="T26" fmla="*/ 5 w 20"/>
                <a:gd name="T27" fmla="*/ 12 h 18"/>
                <a:gd name="T28" fmla="*/ 3 w 20"/>
                <a:gd name="T29" fmla="*/ 12 h 18"/>
                <a:gd name="T30" fmla="*/ 4 w 20"/>
                <a:gd name="T31" fmla="*/ 12 h 18"/>
                <a:gd name="T32" fmla="*/ 3 w 20"/>
                <a:gd name="T33" fmla="*/ 12 h 18"/>
                <a:gd name="T34" fmla="*/ 4 w 20"/>
                <a:gd name="T35" fmla="*/ 14 h 18"/>
                <a:gd name="T36" fmla="*/ 2 w 20"/>
                <a:gd name="T37" fmla="*/ 13 h 18"/>
                <a:gd name="T38" fmla="*/ 3 w 20"/>
                <a:gd name="T39" fmla="*/ 14 h 18"/>
                <a:gd name="T40" fmla="*/ 1 w 20"/>
                <a:gd name="T41" fmla="*/ 14 h 18"/>
                <a:gd name="T42" fmla="*/ 2 w 20"/>
                <a:gd name="T43" fmla="*/ 15 h 18"/>
                <a:gd name="T44" fmla="*/ 0 w 20"/>
                <a:gd name="T45" fmla="*/ 15 h 18"/>
                <a:gd name="T46" fmla="*/ 5 w 20"/>
                <a:gd name="T47" fmla="*/ 14 h 18"/>
                <a:gd name="T48" fmla="*/ 5 w 20"/>
                <a:gd name="T49" fmla="*/ 14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0" h="18">
                  <a:moveTo>
                    <a:pt x="5" y="14"/>
                  </a:moveTo>
                  <a:cubicBezTo>
                    <a:pt x="7" y="12"/>
                    <a:pt x="13" y="16"/>
                    <a:pt x="14" y="18"/>
                  </a:cubicBezTo>
                  <a:cubicBezTo>
                    <a:pt x="15" y="16"/>
                    <a:pt x="15" y="14"/>
                    <a:pt x="14" y="13"/>
                  </a:cubicBezTo>
                  <a:cubicBezTo>
                    <a:pt x="13" y="9"/>
                    <a:pt x="15" y="11"/>
                    <a:pt x="17" y="11"/>
                  </a:cubicBezTo>
                  <a:cubicBezTo>
                    <a:pt x="19" y="10"/>
                    <a:pt x="19" y="8"/>
                    <a:pt x="18" y="6"/>
                  </a:cubicBezTo>
                  <a:cubicBezTo>
                    <a:pt x="18" y="6"/>
                    <a:pt x="20" y="5"/>
                    <a:pt x="20" y="5"/>
                  </a:cubicBezTo>
                  <a:cubicBezTo>
                    <a:pt x="20" y="3"/>
                    <a:pt x="20" y="2"/>
                    <a:pt x="19" y="0"/>
                  </a:cubicBezTo>
                  <a:cubicBezTo>
                    <a:pt x="19" y="0"/>
                    <a:pt x="15" y="1"/>
                    <a:pt x="15" y="1"/>
                  </a:cubicBezTo>
                  <a:cubicBezTo>
                    <a:pt x="13" y="1"/>
                    <a:pt x="12" y="1"/>
                    <a:pt x="10" y="3"/>
                  </a:cubicBezTo>
                  <a:cubicBezTo>
                    <a:pt x="10" y="3"/>
                    <a:pt x="13" y="5"/>
                    <a:pt x="12" y="6"/>
                  </a:cubicBezTo>
                  <a:cubicBezTo>
                    <a:pt x="10" y="8"/>
                    <a:pt x="9" y="4"/>
                    <a:pt x="10" y="4"/>
                  </a:cubicBezTo>
                  <a:cubicBezTo>
                    <a:pt x="10" y="4"/>
                    <a:pt x="7" y="5"/>
                    <a:pt x="7" y="6"/>
                  </a:cubicBezTo>
                  <a:cubicBezTo>
                    <a:pt x="7" y="7"/>
                    <a:pt x="6" y="7"/>
                    <a:pt x="5" y="8"/>
                  </a:cubicBezTo>
                  <a:cubicBezTo>
                    <a:pt x="5" y="9"/>
                    <a:pt x="3" y="12"/>
                    <a:pt x="5" y="12"/>
                  </a:cubicBezTo>
                  <a:cubicBezTo>
                    <a:pt x="5" y="12"/>
                    <a:pt x="4" y="12"/>
                    <a:pt x="3" y="12"/>
                  </a:cubicBezTo>
                  <a:cubicBezTo>
                    <a:pt x="3" y="12"/>
                    <a:pt x="4" y="12"/>
                    <a:pt x="4" y="12"/>
                  </a:cubicBezTo>
                  <a:cubicBezTo>
                    <a:pt x="4" y="12"/>
                    <a:pt x="3" y="12"/>
                    <a:pt x="3" y="12"/>
                  </a:cubicBezTo>
                  <a:cubicBezTo>
                    <a:pt x="2" y="13"/>
                    <a:pt x="4" y="14"/>
                    <a:pt x="4" y="14"/>
                  </a:cubicBezTo>
                  <a:cubicBezTo>
                    <a:pt x="4" y="13"/>
                    <a:pt x="2" y="13"/>
                    <a:pt x="2" y="13"/>
                  </a:cubicBezTo>
                  <a:cubicBezTo>
                    <a:pt x="2" y="13"/>
                    <a:pt x="3" y="14"/>
                    <a:pt x="3" y="14"/>
                  </a:cubicBezTo>
                  <a:cubicBezTo>
                    <a:pt x="3" y="14"/>
                    <a:pt x="2" y="13"/>
                    <a:pt x="1" y="14"/>
                  </a:cubicBezTo>
                  <a:cubicBezTo>
                    <a:pt x="1" y="14"/>
                    <a:pt x="2" y="15"/>
                    <a:pt x="2" y="15"/>
                  </a:cubicBezTo>
                  <a:cubicBezTo>
                    <a:pt x="2" y="14"/>
                    <a:pt x="1" y="14"/>
                    <a:pt x="0" y="15"/>
                  </a:cubicBezTo>
                  <a:cubicBezTo>
                    <a:pt x="1" y="15"/>
                    <a:pt x="4" y="16"/>
                    <a:pt x="5" y="14"/>
                  </a:cubicBezTo>
                  <a:cubicBezTo>
                    <a:pt x="5" y="14"/>
                    <a:pt x="5" y="15"/>
                    <a:pt x="5" y="1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61" name="Freeform 654"/>
            <p:cNvSpPr>
              <a:spLocks/>
            </p:cNvSpPr>
            <p:nvPr/>
          </p:nvSpPr>
          <p:spPr bwMode="auto">
            <a:xfrm>
              <a:off x="12079647" y="5985038"/>
              <a:ext cx="140197" cy="206621"/>
            </a:xfrm>
            <a:custGeom>
              <a:avLst/>
              <a:gdLst>
                <a:gd name="T0" fmla="*/ 10 w 15"/>
                <a:gd name="T1" fmla="*/ 21 h 22"/>
                <a:gd name="T2" fmla="*/ 8 w 15"/>
                <a:gd name="T3" fmla="*/ 17 h 22"/>
                <a:gd name="T4" fmla="*/ 11 w 15"/>
                <a:gd name="T5" fmla="*/ 12 h 22"/>
                <a:gd name="T6" fmla="*/ 11 w 15"/>
                <a:gd name="T7" fmla="*/ 13 h 22"/>
                <a:gd name="T8" fmla="*/ 15 w 15"/>
                <a:gd name="T9" fmla="*/ 10 h 22"/>
                <a:gd name="T10" fmla="*/ 11 w 15"/>
                <a:gd name="T11" fmla="*/ 7 h 22"/>
                <a:gd name="T12" fmla="*/ 10 w 15"/>
                <a:gd name="T13" fmla="*/ 5 h 22"/>
                <a:gd name="T14" fmla="*/ 12 w 15"/>
                <a:gd name="T15" fmla="*/ 4 h 22"/>
                <a:gd name="T16" fmla="*/ 12 w 15"/>
                <a:gd name="T17" fmla="*/ 1 h 22"/>
                <a:gd name="T18" fmla="*/ 11 w 15"/>
                <a:gd name="T19" fmla="*/ 1 h 22"/>
                <a:gd name="T20" fmla="*/ 7 w 15"/>
                <a:gd name="T21" fmla="*/ 4 h 22"/>
                <a:gd name="T22" fmla="*/ 2 w 15"/>
                <a:gd name="T23" fmla="*/ 5 h 22"/>
                <a:gd name="T24" fmla="*/ 4 w 15"/>
                <a:gd name="T25" fmla="*/ 6 h 22"/>
                <a:gd name="T26" fmla="*/ 6 w 15"/>
                <a:gd name="T27" fmla="*/ 8 h 22"/>
                <a:gd name="T28" fmla="*/ 4 w 15"/>
                <a:gd name="T29" fmla="*/ 8 h 22"/>
                <a:gd name="T30" fmla="*/ 2 w 15"/>
                <a:gd name="T31" fmla="*/ 8 h 22"/>
                <a:gd name="T32" fmla="*/ 0 w 15"/>
                <a:gd name="T33" fmla="*/ 9 h 22"/>
                <a:gd name="T34" fmla="*/ 0 w 15"/>
                <a:gd name="T35" fmla="*/ 14 h 22"/>
                <a:gd name="T36" fmla="*/ 2 w 15"/>
                <a:gd name="T37" fmla="*/ 16 h 22"/>
                <a:gd name="T38" fmla="*/ 2 w 15"/>
                <a:gd name="T39" fmla="*/ 20 h 22"/>
                <a:gd name="T40" fmla="*/ 10 w 15"/>
                <a:gd name="T41" fmla="*/ 2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 h="22">
                  <a:moveTo>
                    <a:pt x="10" y="21"/>
                  </a:moveTo>
                  <a:cubicBezTo>
                    <a:pt x="10" y="20"/>
                    <a:pt x="6" y="18"/>
                    <a:pt x="8" y="17"/>
                  </a:cubicBezTo>
                  <a:cubicBezTo>
                    <a:pt x="9" y="16"/>
                    <a:pt x="9" y="13"/>
                    <a:pt x="11" y="12"/>
                  </a:cubicBezTo>
                  <a:cubicBezTo>
                    <a:pt x="11" y="12"/>
                    <a:pt x="11" y="13"/>
                    <a:pt x="11" y="13"/>
                  </a:cubicBezTo>
                  <a:cubicBezTo>
                    <a:pt x="12" y="13"/>
                    <a:pt x="15" y="11"/>
                    <a:pt x="15" y="10"/>
                  </a:cubicBezTo>
                  <a:cubicBezTo>
                    <a:pt x="15" y="9"/>
                    <a:pt x="11" y="9"/>
                    <a:pt x="11" y="7"/>
                  </a:cubicBezTo>
                  <a:cubicBezTo>
                    <a:pt x="11" y="6"/>
                    <a:pt x="10" y="6"/>
                    <a:pt x="10" y="5"/>
                  </a:cubicBezTo>
                  <a:cubicBezTo>
                    <a:pt x="10" y="4"/>
                    <a:pt x="12" y="5"/>
                    <a:pt x="12" y="4"/>
                  </a:cubicBezTo>
                  <a:cubicBezTo>
                    <a:pt x="12" y="3"/>
                    <a:pt x="12" y="2"/>
                    <a:pt x="12" y="1"/>
                  </a:cubicBezTo>
                  <a:cubicBezTo>
                    <a:pt x="12" y="0"/>
                    <a:pt x="12" y="1"/>
                    <a:pt x="11" y="1"/>
                  </a:cubicBezTo>
                  <a:cubicBezTo>
                    <a:pt x="8" y="1"/>
                    <a:pt x="9" y="2"/>
                    <a:pt x="7" y="4"/>
                  </a:cubicBezTo>
                  <a:cubicBezTo>
                    <a:pt x="6" y="5"/>
                    <a:pt x="3" y="3"/>
                    <a:pt x="2" y="5"/>
                  </a:cubicBezTo>
                  <a:cubicBezTo>
                    <a:pt x="0" y="7"/>
                    <a:pt x="3" y="7"/>
                    <a:pt x="4" y="6"/>
                  </a:cubicBezTo>
                  <a:cubicBezTo>
                    <a:pt x="5" y="5"/>
                    <a:pt x="7" y="6"/>
                    <a:pt x="6" y="8"/>
                  </a:cubicBezTo>
                  <a:cubicBezTo>
                    <a:pt x="6" y="7"/>
                    <a:pt x="4" y="6"/>
                    <a:pt x="4" y="8"/>
                  </a:cubicBezTo>
                  <a:cubicBezTo>
                    <a:pt x="3" y="8"/>
                    <a:pt x="2" y="9"/>
                    <a:pt x="2" y="8"/>
                  </a:cubicBezTo>
                  <a:cubicBezTo>
                    <a:pt x="2" y="9"/>
                    <a:pt x="0" y="7"/>
                    <a:pt x="0" y="9"/>
                  </a:cubicBezTo>
                  <a:cubicBezTo>
                    <a:pt x="0" y="11"/>
                    <a:pt x="0" y="12"/>
                    <a:pt x="0" y="14"/>
                  </a:cubicBezTo>
                  <a:cubicBezTo>
                    <a:pt x="1" y="15"/>
                    <a:pt x="2" y="15"/>
                    <a:pt x="2" y="16"/>
                  </a:cubicBezTo>
                  <a:cubicBezTo>
                    <a:pt x="3" y="18"/>
                    <a:pt x="1" y="19"/>
                    <a:pt x="2" y="20"/>
                  </a:cubicBezTo>
                  <a:cubicBezTo>
                    <a:pt x="4" y="22"/>
                    <a:pt x="8" y="21"/>
                    <a:pt x="10" y="2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62" name="Freeform 655"/>
            <p:cNvSpPr>
              <a:spLocks/>
            </p:cNvSpPr>
            <p:nvPr/>
          </p:nvSpPr>
          <p:spPr bwMode="auto">
            <a:xfrm>
              <a:off x="11977821" y="6172473"/>
              <a:ext cx="416161" cy="484084"/>
            </a:xfrm>
            <a:custGeom>
              <a:avLst/>
              <a:gdLst>
                <a:gd name="T0" fmla="*/ 44 w 45"/>
                <a:gd name="T1" fmla="*/ 24 h 52"/>
                <a:gd name="T2" fmla="*/ 43 w 45"/>
                <a:gd name="T3" fmla="*/ 18 h 52"/>
                <a:gd name="T4" fmla="*/ 42 w 45"/>
                <a:gd name="T5" fmla="*/ 12 h 52"/>
                <a:gd name="T6" fmla="*/ 41 w 45"/>
                <a:gd name="T7" fmla="*/ 7 h 52"/>
                <a:gd name="T8" fmla="*/ 38 w 45"/>
                <a:gd name="T9" fmla="*/ 4 h 52"/>
                <a:gd name="T10" fmla="*/ 38 w 45"/>
                <a:gd name="T11" fmla="*/ 2 h 52"/>
                <a:gd name="T12" fmla="*/ 37 w 45"/>
                <a:gd name="T13" fmla="*/ 5 h 52"/>
                <a:gd name="T14" fmla="*/ 33 w 45"/>
                <a:gd name="T15" fmla="*/ 4 h 52"/>
                <a:gd name="T16" fmla="*/ 25 w 45"/>
                <a:gd name="T17" fmla="*/ 7 h 52"/>
                <a:gd name="T18" fmla="*/ 26 w 45"/>
                <a:gd name="T19" fmla="*/ 4 h 52"/>
                <a:gd name="T20" fmla="*/ 21 w 45"/>
                <a:gd name="T21" fmla="*/ 4 h 52"/>
                <a:gd name="T22" fmla="*/ 20 w 45"/>
                <a:gd name="T23" fmla="*/ 1 h 52"/>
                <a:gd name="T24" fmla="*/ 13 w 45"/>
                <a:gd name="T25" fmla="*/ 0 h 52"/>
                <a:gd name="T26" fmla="*/ 15 w 45"/>
                <a:gd name="T27" fmla="*/ 3 h 52"/>
                <a:gd name="T28" fmla="*/ 15 w 45"/>
                <a:gd name="T29" fmla="*/ 6 h 52"/>
                <a:gd name="T30" fmla="*/ 17 w 45"/>
                <a:gd name="T31" fmla="*/ 7 h 52"/>
                <a:gd name="T32" fmla="*/ 20 w 45"/>
                <a:gd name="T33" fmla="*/ 9 h 52"/>
                <a:gd name="T34" fmla="*/ 15 w 45"/>
                <a:gd name="T35" fmla="*/ 8 h 52"/>
                <a:gd name="T36" fmla="*/ 14 w 45"/>
                <a:gd name="T37" fmla="*/ 8 h 52"/>
                <a:gd name="T38" fmla="*/ 13 w 45"/>
                <a:gd name="T39" fmla="*/ 10 h 52"/>
                <a:gd name="T40" fmla="*/ 6 w 45"/>
                <a:gd name="T41" fmla="*/ 10 h 52"/>
                <a:gd name="T42" fmla="*/ 6 w 45"/>
                <a:gd name="T43" fmla="*/ 15 h 52"/>
                <a:gd name="T44" fmla="*/ 6 w 45"/>
                <a:gd name="T45" fmla="*/ 17 h 52"/>
                <a:gd name="T46" fmla="*/ 1 w 45"/>
                <a:gd name="T47" fmla="*/ 22 h 52"/>
                <a:gd name="T48" fmla="*/ 2 w 45"/>
                <a:gd name="T49" fmla="*/ 26 h 52"/>
                <a:gd name="T50" fmla="*/ 2 w 45"/>
                <a:gd name="T51" fmla="*/ 30 h 52"/>
                <a:gd name="T52" fmla="*/ 1 w 45"/>
                <a:gd name="T53" fmla="*/ 33 h 52"/>
                <a:gd name="T54" fmla="*/ 3 w 45"/>
                <a:gd name="T55" fmla="*/ 37 h 52"/>
                <a:gd name="T56" fmla="*/ 11 w 45"/>
                <a:gd name="T57" fmla="*/ 40 h 52"/>
                <a:gd name="T58" fmla="*/ 9 w 45"/>
                <a:gd name="T59" fmla="*/ 49 h 52"/>
                <a:gd name="T60" fmla="*/ 19 w 45"/>
                <a:gd name="T61" fmla="*/ 49 h 52"/>
                <a:gd name="T62" fmla="*/ 23 w 45"/>
                <a:gd name="T63" fmla="*/ 51 h 52"/>
                <a:gd name="T64" fmla="*/ 26 w 45"/>
                <a:gd name="T65" fmla="*/ 50 h 52"/>
                <a:gd name="T66" fmla="*/ 33 w 45"/>
                <a:gd name="T67" fmla="*/ 49 h 52"/>
                <a:gd name="T68" fmla="*/ 36 w 45"/>
                <a:gd name="T69" fmla="*/ 49 h 52"/>
                <a:gd name="T70" fmla="*/ 36 w 45"/>
                <a:gd name="T71" fmla="*/ 45 h 52"/>
                <a:gd name="T72" fmla="*/ 40 w 45"/>
                <a:gd name="T73" fmla="*/ 43 h 52"/>
                <a:gd name="T74" fmla="*/ 35 w 45"/>
                <a:gd name="T75" fmla="*/ 37 h 52"/>
                <a:gd name="T76" fmla="*/ 32 w 45"/>
                <a:gd name="T77" fmla="*/ 31 h 52"/>
                <a:gd name="T78" fmla="*/ 41 w 45"/>
                <a:gd name="T79" fmla="*/ 26 h 52"/>
                <a:gd name="T80" fmla="*/ 44 w 45"/>
                <a:gd name="T81" fmla="*/ 28 h 52"/>
                <a:gd name="T82" fmla="*/ 44 w 45"/>
                <a:gd name="T83" fmla="*/ 24 h 52"/>
                <a:gd name="T84" fmla="*/ 44 w 45"/>
                <a:gd name="T85" fmla="*/ 2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5" h="52">
                  <a:moveTo>
                    <a:pt x="44" y="24"/>
                  </a:moveTo>
                  <a:cubicBezTo>
                    <a:pt x="43" y="22"/>
                    <a:pt x="43" y="20"/>
                    <a:pt x="43" y="18"/>
                  </a:cubicBezTo>
                  <a:cubicBezTo>
                    <a:pt x="42" y="16"/>
                    <a:pt x="41" y="15"/>
                    <a:pt x="42" y="12"/>
                  </a:cubicBezTo>
                  <a:cubicBezTo>
                    <a:pt x="43" y="10"/>
                    <a:pt x="42" y="8"/>
                    <a:pt x="41" y="7"/>
                  </a:cubicBezTo>
                  <a:cubicBezTo>
                    <a:pt x="40" y="6"/>
                    <a:pt x="38" y="5"/>
                    <a:pt x="38" y="4"/>
                  </a:cubicBezTo>
                  <a:cubicBezTo>
                    <a:pt x="38" y="4"/>
                    <a:pt x="39" y="3"/>
                    <a:pt x="38" y="2"/>
                  </a:cubicBezTo>
                  <a:cubicBezTo>
                    <a:pt x="37" y="2"/>
                    <a:pt x="37" y="5"/>
                    <a:pt x="37" y="5"/>
                  </a:cubicBezTo>
                  <a:cubicBezTo>
                    <a:pt x="35" y="5"/>
                    <a:pt x="35" y="4"/>
                    <a:pt x="33" y="4"/>
                  </a:cubicBezTo>
                  <a:cubicBezTo>
                    <a:pt x="31" y="5"/>
                    <a:pt x="28" y="7"/>
                    <a:pt x="25" y="7"/>
                  </a:cubicBezTo>
                  <a:cubicBezTo>
                    <a:pt x="24" y="6"/>
                    <a:pt x="26" y="5"/>
                    <a:pt x="26" y="4"/>
                  </a:cubicBezTo>
                  <a:cubicBezTo>
                    <a:pt x="24" y="4"/>
                    <a:pt x="23" y="5"/>
                    <a:pt x="21" y="4"/>
                  </a:cubicBezTo>
                  <a:cubicBezTo>
                    <a:pt x="20" y="3"/>
                    <a:pt x="23" y="1"/>
                    <a:pt x="20" y="1"/>
                  </a:cubicBezTo>
                  <a:cubicBezTo>
                    <a:pt x="18" y="1"/>
                    <a:pt x="16" y="1"/>
                    <a:pt x="13" y="0"/>
                  </a:cubicBezTo>
                  <a:cubicBezTo>
                    <a:pt x="14" y="1"/>
                    <a:pt x="15" y="1"/>
                    <a:pt x="15" y="3"/>
                  </a:cubicBezTo>
                  <a:cubicBezTo>
                    <a:pt x="14" y="4"/>
                    <a:pt x="14" y="4"/>
                    <a:pt x="15" y="6"/>
                  </a:cubicBezTo>
                  <a:cubicBezTo>
                    <a:pt x="15" y="8"/>
                    <a:pt x="15" y="7"/>
                    <a:pt x="17" y="7"/>
                  </a:cubicBezTo>
                  <a:cubicBezTo>
                    <a:pt x="18" y="7"/>
                    <a:pt x="19" y="8"/>
                    <a:pt x="20" y="9"/>
                  </a:cubicBezTo>
                  <a:cubicBezTo>
                    <a:pt x="19" y="8"/>
                    <a:pt x="16" y="8"/>
                    <a:pt x="15" y="8"/>
                  </a:cubicBezTo>
                  <a:cubicBezTo>
                    <a:pt x="15" y="8"/>
                    <a:pt x="14" y="8"/>
                    <a:pt x="14" y="8"/>
                  </a:cubicBezTo>
                  <a:cubicBezTo>
                    <a:pt x="13" y="9"/>
                    <a:pt x="14" y="10"/>
                    <a:pt x="13" y="10"/>
                  </a:cubicBezTo>
                  <a:cubicBezTo>
                    <a:pt x="11" y="11"/>
                    <a:pt x="7" y="6"/>
                    <a:pt x="6" y="10"/>
                  </a:cubicBezTo>
                  <a:cubicBezTo>
                    <a:pt x="7" y="12"/>
                    <a:pt x="8" y="14"/>
                    <a:pt x="6" y="15"/>
                  </a:cubicBezTo>
                  <a:cubicBezTo>
                    <a:pt x="5" y="17"/>
                    <a:pt x="5" y="15"/>
                    <a:pt x="6" y="17"/>
                  </a:cubicBezTo>
                  <a:cubicBezTo>
                    <a:pt x="6" y="22"/>
                    <a:pt x="0" y="20"/>
                    <a:pt x="1" y="22"/>
                  </a:cubicBezTo>
                  <a:cubicBezTo>
                    <a:pt x="1" y="23"/>
                    <a:pt x="2" y="24"/>
                    <a:pt x="2" y="26"/>
                  </a:cubicBezTo>
                  <a:cubicBezTo>
                    <a:pt x="2" y="28"/>
                    <a:pt x="1" y="28"/>
                    <a:pt x="2" y="30"/>
                  </a:cubicBezTo>
                  <a:cubicBezTo>
                    <a:pt x="3" y="31"/>
                    <a:pt x="0" y="33"/>
                    <a:pt x="1" y="33"/>
                  </a:cubicBezTo>
                  <a:cubicBezTo>
                    <a:pt x="3" y="34"/>
                    <a:pt x="2" y="36"/>
                    <a:pt x="3" y="37"/>
                  </a:cubicBezTo>
                  <a:cubicBezTo>
                    <a:pt x="4" y="40"/>
                    <a:pt x="8" y="39"/>
                    <a:pt x="11" y="40"/>
                  </a:cubicBezTo>
                  <a:cubicBezTo>
                    <a:pt x="11" y="40"/>
                    <a:pt x="9" y="48"/>
                    <a:pt x="9" y="49"/>
                  </a:cubicBezTo>
                  <a:cubicBezTo>
                    <a:pt x="13" y="49"/>
                    <a:pt x="15" y="48"/>
                    <a:pt x="19" y="49"/>
                  </a:cubicBezTo>
                  <a:cubicBezTo>
                    <a:pt x="19" y="49"/>
                    <a:pt x="23" y="52"/>
                    <a:pt x="23" y="51"/>
                  </a:cubicBezTo>
                  <a:cubicBezTo>
                    <a:pt x="24" y="49"/>
                    <a:pt x="25" y="49"/>
                    <a:pt x="26" y="50"/>
                  </a:cubicBezTo>
                  <a:cubicBezTo>
                    <a:pt x="27" y="51"/>
                    <a:pt x="32" y="48"/>
                    <a:pt x="33" y="49"/>
                  </a:cubicBezTo>
                  <a:cubicBezTo>
                    <a:pt x="33" y="49"/>
                    <a:pt x="37" y="50"/>
                    <a:pt x="36" y="49"/>
                  </a:cubicBezTo>
                  <a:cubicBezTo>
                    <a:pt x="35" y="46"/>
                    <a:pt x="34" y="46"/>
                    <a:pt x="36" y="45"/>
                  </a:cubicBezTo>
                  <a:cubicBezTo>
                    <a:pt x="38" y="43"/>
                    <a:pt x="38" y="43"/>
                    <a:pt x="40" y="43"/>
                  </a:cubicBezTo>
                  <a:cubicBezTo>
                    <a:pt x="41" y="42"/>
                    <a:pt x="36" y="38"/>
                    <a:pt x="35" y="37"/>
                  </a:cubicBezTo>
                  <a:cubicBezTo>
                    <a:pt x="34" y="37"/>
                    <a:pt x="31" y="32"/>
                    <a:pt x="32" y="31"/>
                  </a:cubicBezTo>
                  <a:cubicBezTo>
                    <a:pt x="36" y="30"/>
                    <a:pt x="38" y="29"/>
                    <a:pt x="41" y="26"/>
                  </a:cubicBezTo>
                  <a:cubicBezTo>
                    <a:pt x="42" y="25"/>
                    <a:pt x="43" y="29"/>
                    <a:pt x="44" y="28"/>
                  </a:cubicBezTo>
                  <a:cubicBezTo>
                    <a:pt x="45" y="27"/>
                    <a:pt x="45" y="25"/>
                    <a:pt x="44" y="24"/>
                  </a:cubicBezTo>
                  <a:cubicBezTo>
                    <a:pt x="44" y="23"/>
                    <a:pt x="44" y="24"/>
                    <a:pt x="44" y="2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63" name="Freeform 656"/>
            <p:cNvSpPr>
              <a:spLocks/>
            </p:cNvSpPr>
            <p:nvPr/>
          </p:nvSpPr>
          <p:spPr bwMode="auto">
            <a:xfrm>
              <a:off x="12712743" y="6321536"/>
              <a:ext cx="830846" cy="494415"/>
            </a:xfrm>
            <a:custGeom>
              <a:avLst/>
              <a:gdLst>
                <a:gd name="T0" fmla="*/ 0 w 89"/>
                <a:gd name="T1" fmla="*/ 27 h 53"/>
                <a:gd name="T2" fmla="*/ 9 w 89"/>
                <a:gd name="T3" fmla="*/ 30 h 53"/>
                <a:gd name="T4" fmla="*/ 16 w 89"/>
                <a:gd name="T5" fmla="*/ 31 h 53"/>
                <a:gd name="T6" fmla="*/ 22 w 89"/>
                <a:gd name="T7" fmla="*/ 28 h 53"/>
                <a:gd name="T8" fmla="*/ 33 w 89"/>
                <a:gd name="T9" fmla="*/ 30 h 53"/>
                <a:gd name="T10" fmla="*/ 40 w 89"/>
                <a:gd name="T11" fmla="*/ 41 h 53"/>
                <a:gd name="T12" fmla="*/ 44 w 89"/>
                <a:gd name="T13" fmla="*/ 38 h 53"/>
                <a:gd name="T14" fmla="*/ 47 w 89"/>
                <a:gd name="T15" fmla="*/ 41 h 53"/>
                <a:gd name="T16" fmla="*/ 57 w 89"/>
                <a:gd name="T17" fmla="*/ 42 h 53"/>
                <a:gd name="T18" fmla="*/ 51 w 89"/>
                <a:gd name="T19" fmla="*/ 46 h 53"/>
                <a:gd name="T20" fmla="*/ 55 w 89"/>
                <a:gd name="T21" fmla="*/ 49 h 53"/>
                <a:gd name="T22" fmla="*/ 59 w 89"/>
                <a:gd name="T23" fmla="*/ 51 h 53"/>
                <a:gd name="T24" fmla="*/ 67 w 89"/>
                <a:gd name="T25" fmla="*/ 48 h 53"/>
                <a:gd name="T26" fmla="*/ 72 w 89"/>
                <a:gd name="T27" fmla="*/ 46 h 53"/>
                <a:gd name="T28" fmla="*/ 68 w 89"/>
                <a:gd name="T29" fmla="*/ 46 h 53"/>
                <a:gd name="T30" fmla="*/ 63 w 89"/>
                <a:gd name="T31" fmla="*/ 44 h 53"/>
                <a:gd name="T32" fmla="*/ 72 w 89"/>
                <a:gd name="T33" fmla="*/ 38 h 53"/>
                <a:gd name="T34" fmla="*/ 78 w 89"/>
                <a:gd name="T35" fmla="*/ 35 h 53"/>
                <a:gd name="T36" fmla="*/ 84 w 89"/>
                <a:gd name="T37" fmla="*/ 31 h 53"/>
                <a:gd name="T38" fmla="*/ 87 w 89"/>
                <a:gd name="T39" fmla="*/ 28 h 53"/>
                <a:gd name="T40" fmla="*/ 86 w 89"/>
                <a:gd name="T41" fmla="*/ 26 h 53"/>
                <a:gd name="T42" fmla="*/ 88 w 89"/>
                <a:gd name="T43" fmla="*/ 25 h 53"/>
                <a:gd name="T44" fmla="*/ 86 w 89"/>
                <a:gd name="T45" fmla="*/ 24 h 53"/>
                <a:gd name="T46" fmla="*/ 88 w 89"/>
                <a:gd name="T47" fmla="*/ 21 h 53"/>
                <a:gd name="T48" fmla="*/ 85 w 89"/>
                <a:gd name="T49" fmla="*/ 19 h 53"/>
                <a:gd name="T50" fmla="*/ 82 w 89"/>
                <a:gd name="T51" fmla="*/ 18 h 53"/>
                <a:gd name="T52" fmla="*/ 78 w 89"/>
                <a:gd name="T53" fmla="*/ 18 h 53"/>
                <a:gd name="T54" fmla="*/ 75 w 89"/>
                <a:gd name="T55" fmla="*/ 15 h 53"/>
                <a:gd name="T56" fmla="*/ 72 w 89"/>
                <a:gd name="T57" fmla="*/ 17 h 53"/>
                <a:gd name="T58" fmla="*/ 69 w 89"/>
                <a:gd name="T59" fmla="*/ 14 h 53"/>
                <a:gd name="T60" fmla="*/ 65 w 89"/>
                <a:gd name="T61" fmla="*/ 14 h 53"/>
                <a:gd name="T62" fmla="*/ 64 w 89"/>
                <a:gd name="T63" fmla="*/ 10 h 53"/>
                <a:gd name="T64" fmla="*/ 60 w 89"/>
                <a:gd name="T65" fmla="*/ 9 h 53"/>
                <a:gd name="T66" fmla="*/ 60 w 89"/>
                <a:gd name="T67" fmla="*/ 5 h 53"/>
                <a:gd name="T68" fmla="*/ 58 w 89"/>
                <a:gd name="T69" fmla="*/ 2 h 53"/>
                <a:gd name="T70" fmla="*/ 53 w 89"/>
                <a:gd name="T71" fmla="*/ 1 h 53"/>
                <a:gd name="T72" fmla="*/ 47 w 89"/>
                <a:gd name="T73" fmla="*/ 2 h 53"/>
                <a:gd name="T74" fmla="*/ 43 w 89"/>
                <a:gd name="T75" fmla="*/ 3 h 53"/>
                <a:gd name="T76" fmla="*/ 41 w 89"/>
                <a:gd name="T77" fmla="*/ 9 h 53"/>
                <a:gd name="T78" fmla="*/ 38 w 89"/>
                <a:gd name="T79" fmla="*/ 7 h 53"/>
                <a:gd name="T80" fmla="*/ 36 w 89"/>
                <a:gd name="T81" fmla="*/ 8 h 53"/>
                <a:gd name="T82" fmla="*/ 34 w 89"/>
                <a:gd name="T83" fmla="*/ 6 h 53"/>
                <a:gd name="T84" fmla="*/ 31 w 89"/>
                <a:gd name="T85" fmla="*/ 7 h 53"/>
                <a:gd name="T86" fmla="*/ 29 w 89"/>
                <a:gd name="T87" fmla="*/ 6 h 53"/>
                <a:gd name="T88" fmla="*/ 28 w 89"/>
                <a:gd name="T89" fmla="*/ 8 h 53"/>
                <a:gd name="T90" fmla="*/ 21 w 89"/>
                <a:gd name="T91" fmla="*/ 5 h 53"/>
                <a:gd name="T92" fmla="*/ 12 w 89"/>
                <a:gd name="T93" fmla="*/ 4 h 53"/>
                <a:gd name="T94" fmla="*/ 6 w 89"/>
                <a:gd name="T95" fmla="*/ 6 h 53"/>
                <a:gd name="T96" fmla="*/ 9 w 89"/>
                <a:gd name="T97" fmla="*/ 11 h 53"/>
                <a:gd name="T98" fmla="*/ 10 w 89"/>
                <a:gd name="T99" fmla="*/ 14 h 53"/>
                <a:gd name="T100" fmla="*/ 5 w 89"/>
                <a:gd name="T101" fmla="*/ 16 h 53"/>
                <a:gd name="T102" fmla="*/ 2 w 89"/>
                <a:gd name="T103" fmla="*/ 23 h 53"/>
                <a:gd name="T104" fmla="*/ 0 w 89"/>
                <a:gd name="T105" fmla="*/ 27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9" h="53">
                  <a:moveTo>
                    <a:pt x="0" y="27"/>
                  </a:moveTo>
                  <a:cubicBezTo>
                    <a:pt x="0" y="30"/>
                    <a:pt x="7" y="30"/>
                    <a:pt x="9" y="30"/>
                  </a:cubicBezTo>
                  <a:cubicBezTo>
                    <a:pt x="11" y="30"/>
                    <a:pt x="13" y="32"/>
                    <a:pt x="16" y="31"/>
                  </a:cubicBezTo>
                  <a:cubicBezTo>
                    <a:pt x="17" y="29"/>
                    <a:pt x="20" y="28"/>
                    <a:pt x="22" y="28"/>
                  </a:cubicBezTo>
                  <a:cubicBezTo>
                    <a:pt x="25" y="26"/>
                    <a:pt x="31" y="28"/>
                    <a:pt x="33" y="30"/>
                  </a:cubicBezTo>
                  <a:cubicBezTo>
                    <a:pt x="36" y="34"/>
                    <a:pt x="37" y="38"/>
                    <a:pt x="40" y="41"/>
                  </a:cubicBezTo>
                  <a:cubicBezTo>
                    <a:pt x="42" y="40"/>
                    <a:pt x="42" y="39"/>
                    <a:pt x="44" y="38"/>
                  </a:cubicBezTo>
                  <a:cubicBezTo>
                    <a:pt x="46" y="38"/>
                    <a:pt x="46" y="40"/>
                    <a:pt x="47" y="41"/>
                  </a:cubicBezTo>
                  <a:cubicBezTo>
                    <a:pt x="48" y="42"/>
                    <a:pt x="57" y="43"/>
                    <a:pt x="57" y="42"/>
                  </a:cubicBezTo>
                  <a:cubicBezTo>
                    <a:pt x="57" y="43"/>
                    <a:pt x="51" y="45"/>
                    <a:pt x="51" y="46"/>
                  </a:cubicBezTo>
                  <a:cubicBezTo>
                    <a:pt x="52" y="47"/>
                    <a:pt x="56" y="46"/>
                    <a:pt x="55" y="49"/>
                  </a:cubicBezTo>
                  <a:cubicBezTo>
                    <a:pt x="54" y="51"/>
                    <a:pt x="57" y="53"/>
                    <a:pt x="59" y="51"/>
                  </a:cubicBezTo>
                  <a:cubicBezTo>
                    <a:pt x="61" y="50"/>
                    <a:pt x="64" y="48"/>
                    <a:pt x="67" y="48"/>
                  </a:cubicBezTo>
                  <a:cubicBezTo>
                    <a:pt x="70" y="48"/>
                    <a:pt x="71" y="48"/>
                    <a:pt x="72" y="46"/>
                  </a:cubicBezTo>
                  <a:cubicBezTo>
                    <a:pt x="72" y="46"/>
                    <a:pt x="69" y="46"/>
                    <a:pt x="68" y="46"/>
                  </a:cubicBezTo>
                  <a:cubicBezTo>
                    <a:pt x="66" y="46"/>
                    <a:pt x="64" y="47"/>
                    <a:pt x="63" y="44"/>
                  </a:cubicBezTo>
                  <a:cubicBezTo>
                    <a:pt x="60" y="40"/>
                    <a:pt x="70" y="38"/>
                    <a:pt x="72" y="38"/>
                  </a:cubicBezTo>
                  <a:cubicBezTo>
                    <a:pt x="74" y="37"/>
                    <a:pt x="76" y="36"/>
                    <a:pt x="78" y="35"/>
                  </a:cubicBezTo>
                  <a:cubicBezTo>
                    <a:pt x="79" y="33"/>
                    <a:pt x="81" y="31"/>
                    <a:pt x="84" y="31"/>
                  </a:cubicBezTo>
                  <a:cubicBezTo>
                    <a:pt x="85" y="31"/>
                    <a:pt x="87" y="31"/>
                    <a:pt x="87" y="28"/>
                  </a:cubicBezTo>
                  <a:cubicBezTo>
                    <a:pt x="87" y="27"/>
                    <a:pt x="86" y="27"/>
                    <a:pt x="86" y="26"/>
                  </a:cubicBezTo>
                  <a:cubicBezTo>
                    <a:pt x="86" y="25"/>
                    <a:pt x="88" y="25"/>
                    <a:pt x="88" y="25"/>
                  </a:cubicBezTo>
                  <a:cubicBezTo>
                    <a:pt x="88" y="25"/>
                    <a:pt x="86" y="24"/>
                    <a:pt x="86" y="24"/>
                  </a:cubicBezTo>
                  <a:cubicBezTo>
                    <a:pt x="86" y="23"/>
                    <a:pt x="89" y="23"/>
                    <a:pt x="88" y="21"/>
                  </a:cubicBezTo>
                  <a:cubicBezTo>
                    <a:pt x="88" y="21"/>
                    <a:pt x="86" y="20"/>
                    <a:pt x="85" y="19"/>
                  </a:cubicBezTo>
                  <a:cubicBezTo>
                    <a:pt x="84" y="18"/>
                    <a:pt x="83" y="20"/>
                    <a:pt x="82" y="18"/>
                  </a:cubicBezTo>
                  <a:cubicBezTo>
                    <a:pt x="81" y="17"/>
                    <a:pt x="80" y="17"/>
                    <a:pt x="78" y="18"/>
                  </a:cubicBezTo>
                  <a:cubicBezTo>
                    <a:pt x="77" y="18"/>
                    <a:pt x="76" y="15"/>
                    <a:pt x="75" y="15"/>
                  </a:cubicBezTo>
                  <a:cubicBezTo>
                    <a:pt x="74" y="14"/>
                    <a:pt x="73" y="16"/>
                    <a:pt x="72" y="17"/>
                  </a:cubicBezTo>
                  <a:cubicBezTo>
                    <a:pt x="71" y="17"/>
                    <a:pt x="70" y="14"/>
                    <a:pt x="69" y="14"/>
                  </a:cubicBezTo>
                  <a:cubicBezTo>
                    <a:pt x="68" y="14"/>
                    <a:pt x="65" y="15"/>
                    <a:pt x="65" y="14"/>
                  </a:cubicBezTo>
                  <a:cubicBezTo>
                    <a:pt x="65" y="13"/>
                    <a:pt x="65" y="11"/>
                    <a:pt x="64" y="10"/>
                  </a:cubicBezTo>
                  <a:cubicBezTo>
                    <a:pt x="63" y="9"/>
                    <a:pt x="61" y="10"/>
                    <a:pt x="60" y="9"/>
                  </a:cubicBezTo>
                  <a:cubicBezTo>
                    <a:pt x="59" y="8"/>
                    <a:pt x="58" y="6"/>
                    <a:pt x="60" y="5"/>
                  </a:cubicBezTo>
                  <a:cubicBezTo>
                    <a:pt x="61" y="5"/>
                    <a:pt x="59" y="2"/>
                    <a:pt x="58" y="2"/>
                  </a:cubicBezTo>
                  <a:cubicBezTo>
                    <a:pt x="57" y="1"/>
                    <a:pt x="54" y="2"/>
                    <a:pt x="53" y="1"/>
                  </a:cubicBezTo>
                  <a:cubicBezTo>
                    <a:pt x="50" y="0"/>
                    <a:pt x="50" y="6"/>
                    <a:pt x="47" y="2"/>
                  </a:cubicBezTo>
                  <a:cubicBezTo>
                    <a:pt x="46" y="2"/>
                    <a:pt x="44" y="3"/>
                    <a:pt x="43" y="3"/>
                  </a:cubicBezTo>
                  <a:cubicBezTo>
                    <a:pt x="41" y="4"/>
                    <a:pt x="42" y="9"/>
                    <a:pt x="41" y="9"/>
                  </a:cubicBezTo>
                  <a:cubicBezTo>
                    <a:pt x="40" y="9"/>
                    <a:pt x="39" y="7"/>
                    <a:pt x="38" y="7"/>
                  </a:cubicBezTo>
                  <a:cubicBezTo>
                    <a:pt x="38" y="7"/>
                    <a:pt x="37" y="8"/>
                    <a:pt x="36" y="8"/>
                  </a:cubicBezTo>
                  <a:cubicBezTo>
                    <a:pt x="35" y="8"/>
                    <a:pt x="34" y="7"/>
                    <a:pt x="34" y="6"/>
                  </a:cubicBezTo>
                  <a:cubicBezTo>
                    <a:pt x="34" y="5"/>
                    <a:pt x="32" y="7"/>
                    <a:pt x="31" y="7"/>
                  </a:cubicBezTo>
                  <a:cubicBezTo>
                    <a:pt x="30" y="7"/>
                    <a:pt x="30" y="6"/>
                    <a:pt x="29" y="6"/>
                  </a:cubicBezTo>
                  <a:cubicBezTo>
                    <a:pt x="28" y="6"/>
                    <a:pt x="28" y="7"/>
                    <a:pt x="28" y="8"/>
                  </a:cubicBezTo>
                  <a:cubicBezTo>
                    <a:pt x="28" y="8"/>
                    <a:pt x="21" y="5"/>
                    <a:pt x="21" y="5"/>
                  </a:cubicBezTo>
                  <a:cubicBezTo>
                    <a:pt x="18" y="4"/>
                    <a:pt x="15" y="4"/>
                    <a:pt x="12" y="4"/>
                  </a:cubicBezTo>
                  <a:cubicBezTo>
                    <a:pt x="10" y="4"/>
                    <a:pt x="9" y="6"/>
                    <a:pt x="6" y="6"/>
                  </a:cubicBezTo>
                  <a:cubicBezTo>
                    <a:pt x="6" y="9"/>
                    <a:pt x="9" y="9"/>
                    <a:pt x="9" y="11"/>
                  </a:cubicBezTo>
                  <a:cubicBezTo>
                    <a:pt x="9" y="12"/>
                    <a:pt x="10" y="13"/>
                    <a:pt x="10" y="14"/>
                  </a:cubicBezTo>
                  <a:cubicBezTo>
                    <a:pt x="9" y="15"/>
                    <a:pt x="6" y="15"/>
                    <a:pt x="5" y="16"/>
                  </a:cubicBezTo>
                  <a:cubicBezTo>
                    <a:pt x="2" y="18"/>
                    <a:pt x="3" y="20"/>
                    <a:pt x="2" y="23"/>
                  </a:cubicBezTo>
                  <a:cubicBezTo>
                    <a:pt x="2" y="25"/>
                    <a:pt x="1" y="26"/>
                    <a:pt x="0" y="27"/>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64" name="Freeform 657"/>
            <p:cNvSpPr>
              <a:spLocks/>
            </p:cNvSpPr>
            <p:nvPr/>
          </p:nvSpPr>
          <p:spPr bwMode="auto">
            <a:xfrm>
              <a:off x="12451535" y="6507495"/>
              <a:ext cx="280392" cy="113641"/>
            </a:xfrm>
            <a:custGeom>
              <a:avLst/>
              <a:gdLst>
                <a:gd name="T0" fmla="*/ 30 w 30"/>
                <a:gd name="T1" fmla="*/ 4 h 12"/>
                <a:gd name="T2" fmla="*/ 22 w 30"/>
                <a:gd name="T3" fmla="*/ 0 h 12"/>
                <a:gd name="T4" fmla="*/ 17 w 30"/>
                <a:gd name="T5" fmla="*/ 0 h 12"/>
                <a:gd name="T6" fmla="*/ 14 w 30"/>
                <a:gd name="T7" fmla="*/ 1 h 12"/>
                <a:gd name="T8" fmla="*/ 11 w 30"/>
                <a:gd name="T9" fmla="*/ 0 h 12"/>
                <a:gd name="T10" fmla="*/ 8 w 30"/>
                <a:gd name="T11" fmla="*/ 3 h 12"/>
                <a:gd name="T12" fmla="*/ 3 w 30"/>
                <a:gd name="T13" fmla="*/ 9 h 12"/>
                <a:gd name="T14" fmla="*/ 11 w 30"/>
                <a:gd name="T15" fmla="*/ 11 h 12"/>
                <a:gd name="T16" fmla="*/ 13 w 30"/>
                <a:gd name="T17" fmla="*/ 9 h 12"/>
                <a:gd name="T18" fmla="*/ 18 w 30"/>
                <a:gd name="T19" fmla="*/ 9 h 12"/>
                <a:gd name="T20" fmla="*/ 19 w 30"/>
                <a:gd name="T21" fmla="*/ 6 h 12"/>
                <a:gd name="T22" fmla="*/ 24 w 30"/>
                <a:gd name="T23" fmla="*/ 7 h 12"/>
                <a:gd name="T24" fmla="*/ 28 w 30"/>
                <a:gd name="T25" fmla="*/ 7 h 12"/>
                <a:gd name="T26" fmla="*/ 30 w 30"/>
                <a:gd name="T27" fmla="*/ 4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 h="12">
                  <a:moveTo>
                    <a:pt x="30" y="4"/>
                  </a:moveTo>
                  <a:cubicBezTo>
                    <a:pt x="27" y="2"/>
                    <a:pt x="26" y="0"/>
                    <a:pt x="22" y="0"/>
                  </a:cubicBezTo>
                  <a:cubicBezTo>
                    <a:pt x="20" y="0"/>
                    <a:pt x="19" y="0"/>
                    <a:pt x="17" y="0"/>
                  </a:cubicBezTo>
                  <a:cubicBezTo>
                    <a:pt x="15" y="0"/>
                    <a:pt x="15" y="1"/>
                    <a:pt x="14" y="1"/>
                  </a:cubicBezTo>
                  <a:cubicBezTo>
                    <a:pt x="13" y="1"/>
                    <a:pt x="12" y="0"/>
                    <a:pt x="11" y="0"/>
                  </a:cubicBezTo>
                  <a:cubicBezTo>
                    <a:pt x="10" y="1"/>
                    <a:pt x="9" y="2"/>
                    <a:pt x="8" y="3"/>
                  </a:cubicBezTo>
                  <a:cubicBezTo>
                    <a:pt x="6" y="5"/>
                    <a:pt x="0" y="4"/>
                    <a:pt x="3" y="9"/>
                  </a:cubicBezTo>
                  <a:cubicBezTo>
                    <a:pt x="4" y="11"/>
                    <a:pt x="8" y="12"/>
                    <a:pt x="11" y="11"/>
                  </a:cubicBezTo>
                  <a:cubicBezTo>
                    <a:pt x="12" y="11"/>
                    <a:pt x="12" y="9"/>
                    <a:pt x="13" y="9"/>
                  </a:cubicBezTo>
                  <a:cubicBezTo>
                    <a:pt x="15" y="9"/>
                    <a:pt x="17" y="9"/>
                    <a:pt x="18" y="9"/>
                  </a:cubicBezTo>
                  <a:cubicBezTo>
                    <a:pt x="19" y="9"/>
                    <a:pt x="19" y="7"/>
                    <a:pt x="19" y="6"/>
                  </a:cubicBezTo>
                  <a:cubicBezTo>
                    <a:pt x="20" y="5"/>
                    <a:pt x="23" y="7"/>
                    <a:pt x="24" y="7"/>
                  </a:cubicBezTo>
                  <a:cubicBezTo>
                    <a:pt x="25" y="7"/>
                    <a:pt x="27" y="7"/>
                    <a:pt x="28" y="7"/>
                  </a:cubicBezTo>
                  <a:cubicBezTo>
                    <a:pt x="29" y="7"/>
                    <a:pt x="29" y="5"/>
                    <a:pt x="30"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65" name="Freeform 658"/>
            <p:cNvSpPr>
              <a:spLocks/>
            </p:cNvSpPr>
            <p:nvPr/>
          </p:nvSpPr>
          <p:spPr bwMode="auto">
            <a:xfrm>
              <a:off x="12759967" y="6086872"/>
              <a:ext cx="439773" cy="327642"/>
            </a:xfrm>
            <a:custGeom>
              <a:avLst/>
              <a:gdLst>
                <a:gd name="T0" fmla="*/ 11 w 47"/>
                <a:gd name="T1" fmla="*/ 29 h 35"/>
                <a:gd name="T2" fmla="*/ 18 w 47"/>
                <a:gd name="T3" fmla="*/ 30 h 35"/>
                <a:gd name="T4" fmla="*/ 23 w 47"/>
                <a:gd name="T5" fmla="*/ 33 h 35"/>
                <a:gd name="T6" fmla="*/ 25 w 47"/>
                <a:gd name="T7" fmla="*/ 31 h 35"/>
                <a:gd name="T8" fmla="*/ 29 w 47"/>
                <a:gd name="T9" fmla="*/ 32 h 35"/>
                <a:gd name="T10" fmla="*/ 33 w 47"/>
                <a:gd name="T11" fmla="*/ 32 h 35"/>
                <a:gd name="T12" fmla="*/ 36 w 47"/>
                <a:gd name="T13" fmla="*/ 33 h 35"/>
                <a:gd name="T14" fmla="*/ 38 w 47"/>
                <a:gd name="T15" fmla="*/ 28 h 35"/>
                <a:gd name="T16" fmla="*/ 42 w 47"/>
                <a:gd name="T17" fmla="*/ 27 h 35"/>
                <a:gd name="T18" fmla="*/ 40 w 47"/>
                <a:gd name="T19" fmla="*/ 22 h 35"/>
                <a:gd name="T20" fmla="*/ 44 w 47"/>
                <a:gd name="T21" fmla="*/ 21 h 35"/>
                <a:gd name="T22" fmla="*/ 45 w 47"/>
                <a:gd name="T23" fmla="*/ 17 h 35"/>
                <a:gd name="T24" fmla="*/ 42 w 47"/>
                <a:gd name="T25" fmla="*/ 15 h 35"/>
                <a:gd name="T26" fmla="*/ 39 w 47"/>
                <a:gd name="T27" fmla="*/ 11 h 35"/>
                <a:gd name="T28" fmla="*/ 38 w 47"/>
                <a:gd name="T29" fmla="*/ 6 h 35"/>
                <a:gd name="T30" fmla="*/ 35 w 47"/>
                <a:gd name="T31" fmla="*/ 2 h 35"/>
                <a:gd name="T32" fmla="*/ 33 w 47"/>
                <a:gd name="T33" fmla="*/ 2 h 35"/>
                <a:gd name="T34" fmla="*/ 30 w 47"/>
                <a:gd name="T35" fmla="*/ 1 h 35"/>
                <a:gd name="T36" fmla="*/ 28 w 47"/>
                <a:gd name="T37" fmla="*/ 2 h 35"/>
                <a:gd name="T38" fmla="*/ 25 w 47"/>
                <a:gd name="T39" fmla="*/ 0 h 35"/>
                <a:gd name="T40" fmla="*/ 22 w 47"/>
                <a:gd name="T41" fmla="*/ 2 h 35"/>
                <a:gd name="T42" fmla="*/ 17 w 47"/>
                <a:gd name="T43" fmla="*/ 3 h 35"/>
                <a:gd name="T44" fmla="*/ 17 w 47"/>
                <a:gd name="T45" fmla="*/ 6 h 35"/>
                <a:gd name="T46" fmla="*/ 13 w 47"/>
                <a:gd name="T47" fmla="*/ 9 h 35"/>
                <a:gd name="T48" fmla="*/ 12 w 47"/>
                <a:gd name="T49" fmla="*/ 13 h 35"/>
                <a:gd name="T50" fmla="*/ 8 w 47"/>
                <a:gd name="T51" fmla="*/ 14 h 35"/>
                <a:gd name="T52" fmla="*/ 1 w 47"/>
                <a:gd name="T53" fmla="*/ 16 h 35"/>
                <a:gd name="T54" fmla="*/ 2 w 47"/>
                <a:gd name="T55" fmla="*/ 24 h 35"/>
                <a:gd name="T56" fmla="*/ 1 w 47"/>
                <a:gd name="T57" fmla="*/ 27 h 35"/>
                <a:gd name="T58" fmla="*/ 1 w 47"/>
                <a:gd name="T59" fmla="*/ 31 h 35"/>
                <a:gd name="T60" fmla="*/ 5 w 47"/>
                <a:gd name="T61" fmla="*/ 30 h 35"/>
                <a:gd name="T62" fmla="*/ 11 w 47"/>
                <a:gd name="T63" fmla="*/ 29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7" h="35">
                  <a:moveTo>
                    <a:pt x="11" y="29"/>
                  </a:moveTo>
                  <a:cubicBezTo>
                    <a:pt x="14" y="29"/>
                    <a:pt x="16" y="30"/>
                    <a:pt x="18" y="30"/>
                  </a:cubicBezTo>
                  <a:cubicBezTo>
                    <a:pt x="18" y="30"/>
                    <a:pt x="23" y="33"/>
                    <a:pt x="23" y="33"/>
                  </a:cubicBezTo>
                  <a:cubicBezTo>
                    <a:pt x="23" y="32"/>
                    <a:pt x="24" y="29"/>
                    <a:pt x="25" y="31"/>
                  </a:cubicBezTo>
                  <a:cubicBezTo>
                    <a:pt x="27" y="34"/>
                    <a:pt x="28" y="29"/>
                    <a:pt x="29" y="32"/>
                  </a:cubicBezTo>
                  <a:cubicBezTo>
                    <a:pt x="30" y="34"/>
                    <a:pt x="32" y="32"/>
                    <a:pt x="33" y="32"/>
                  </a:cubicBezTo>
                  <a:cubicBezTo>
                    <a:pt x="34" y="31"/>
                    <a:pt x="36" y="35"/>
                    <a:pt x="36" y="33"/>
                  </a:cubicBezTo>
                  <a:cubicBezTo>
                    <a:pt x="37" y="31"/>
                    <a:pt x="36" y="29"/>
                    <a:pt x="38" y="28"/>
                  </a:cubicBezTo>
                  <a:cubicBezTo>
                    <a:pt x="39" y="28"/>
                    <a:pt x="41" y="27"/>
                    <a:pt x="42" y="27"/>
                  </a:cubicBezTo>
                  <a:cubicBezTo>
                    <a:pt x="41" y="26"/>
                    <a:pt x="40" y="24"/>
                    <a:pt x="40" y="22"/>
                  </a:cubicBezTo>
                  <a:cubicBezTo>
                    <a:pt x="40" y="20"/>
                    <a:pt x="42" y="22"/>
                    <a:pt x="44" y="21"/>
                  </a:cubicBezTo>
                  <a:cubicBezTo>
                    <a:pt x="46" y="21"/>
                    <a:pt x="47" y="19"/>
                    <a:pt x="45" y="17"/>
                  </a:cubicBezTo>
                  <a:cubicBezTo>
                    <a:pt x="44" y="16"/>
                    <a:pt x="43" y="17"/>
                    <a:pt x="42" y="15"/>
                  </a:cubicBezTo>
                  <a:cubicBezTo>
                    <a:pt x="41" y="14"/>
                    <a:pt x="40" y="13"/>
                    <a:pt x="39" y="11"/>
                  </a:cubicBezTo>
                  <a:cubicBezTo>
                    <a:pt x="38" y="10"/>
                    <a:pt x="38" y="8"/>
                    <a:pt x="38" y="6"/>
                  </a:cubicBezTo>
                  <a:cubicBezTo>
                    <a:pt x="39" y="4"/>
                    <a:pt x="36" y="2"/>
                    <a:pt x="35" y="2"/>
                  </a:cubicBezTo>
                  <a:cubicBezTo>
                    <a:pt x="34" y="1"/>
                    <a:pt x="34" y="2"/>
                    <a:pt x="33" y="2"/>
                  </a:cubicBezTo>
                  <a:cubicBezTo>
                    <a:pt x="31" y="3"/>
                    <a:pt x="31" y="2"/>
                    <a:pt x="30" y="1"/>
                  </a:cubicBezTo>
                  <a:cubicBezTo>
                    <a:pt x="29" y="0"/>
                    <a:pt x="29" y="2"/>
                    <a:pt x="28" y="2"/>
                  </a:cubicBezTo>
                  <a:cubicBezTo>
                    <a:pt x="27" y="2"/>
                    <a:pt x="25" y="0"/>
                    <a:pt x="25" y="0"/>
                  </a:cubicBezTo>
                  <a:cubicBezTo>
                    <a:pt x="23" y="0"/>
                    <a:pt x="23" y="2"/>
                    <a:pt x="22" y="2"/>
                  </a:cubicBezTo>
                  <a:cubicBezTo>
                    <a:pt x="20" y="3"/>
                    <a:pt x="19" y="3"/>
                    <a:pt x="17" y="3"/>
                  </a:cubicBezTo>
                  <a:cubicBezTo>
                    <a:pt x="16" y="4"/>
                    <a:pt x="17" y="6"/>
                    <a:pt x="17" y="6"/>
                  </a:cubicBezTo>
                  <a:cubicBezTo>
                    <a:pt x="16" y="8"/>
                    <a:pt x="13" y="7"/>
                    <a:pt x="13" y="9"/>
                  </a:cubicBezTo>
                  <a:cubicBezTo>
                    <a:pt x="12" y="10"/>
                    <a:pt x="12" y="11"/>
                    <a:pt x="12" y="13"/>
                  </a:cubicBezTo>
                  <a:cubicBezTo>
                    <a:pt x="12" y="14"/>
                    <a:pt x="9" y="14"/>
                    <a:pt x="8" y="14"/>
                  </a:cubicBezTo>
                  <a:cubicBezTo>
                    <a:pt x="5" y="15"/>
                    <a:pt x="4" y="16"/>
                    <a:pt x="1" y="16"/>
                  </a:cubicBezTo>
                  <a:cubicBezTo>
                    <a:pt x="2" y="19"/>
                    <a:pt x="5" y="21"/>
                    <a:pt x="2" y="24"/>
                  </a:cubicBezTo>
                  <a:cubicBezTo>
                    <a:pt x="0" y="25"/>
                    <a:pt x="0" y="26"/>
                    <a:pt x="1" y="27"/>
                  </a:cubicBezTo>
                  <a:cubicBezTo>
                    <a:pt x="3" y="28"/>
                    <a:pt x="1" y="30"/>
                    <a:pt x="1" y="31"/>
                  </a:cubicBezTo>
                  <a:cubicBezTo>
                    <a:pt x="3" y="31"/>
                    <a:pt x="4" y="31"/>
                    <a:pt x="5" y="30"/>
                  </a:cubicBezTo>
                  <a:cubicBezTo>
                    <a:pt x="7" y="29"/>
                    <a:pt x="10" y="29"/>
                    <a:pt x="11" y="29"/>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66" name="Freeform 659"/>
            <p:cNvSpPr>
              <a:spLocks/>
            </p:cNvSpPr>
            <p:nvPr/>
          </p:nvSpPr>
          <p:spPr bwMode="auto">
            <a:xfrm>
              <a:off x="12658140" y="6067687"/>
              <a:ext cx="271538" cy="178579"/>
            </a:xfrm>
            <a:custGeom>
              <a:avLst/>
              <a:gdLst>
                <a:gd name="T0" fmla="*/ 16 w 29"/>
                <a:gd name="T1" fmla="*/ 18 h 19"/>
                <a:gd name="T2" fmla="*/ 23 w 29"/>
                <a:gd name="T3" fmla="*/ 15 h 19"/>
                <a:gd name="T4" fmla="*/ 23 w 29"/>
                <a:gd name="T5" fmla="*/ 12 h 19"/>
                <a:gd name="T6" fmla="*/ 27 w 29"/>
                <a:gd name="T7" fmla="*/ 9 h 19"/>
                <a:gd name="T8" fmla="*/ 26 w 29"/>
                <a:gd name="T9" fmla="*/ 4 h 19"/>
                <a:gd name="T10" fmla="*/ 19 w 29"/>
                <a:gd name="T11" fmla="*/ 1 h 19"/>
                <a:gd name="T12" fmla="*/ 10 w 29"/>
                <a:gd name="T13" fmla="*/ 1 h 19"/>
                <a:gd name="T14" fmla="*/ 0 w 29"/>
                <a:gd name="T15" fmla="*/ 4 h 19"/>
                <a:gd name="T16" fmla="*/ 1 w 29"/>
                <a:gd name="T17" fmla="*/ 6 h 19"/>
                <a:gd name="T18" fmla="*/ 2 w 29"/>
                <a:gd name="T19" fmla="*/ 9 h 19"/>
                <a:gd name="T20" fmla="*/ 5 w 29"/>
                <a:gd name="T21" fmla="*/ 10 h 19"/>
                <a:gd name="T22" fmla="*/ 9 w 29"/>
                <a:gd name="T23" fmla="*/ 11 h 19"/>
                <a:gd name="T24" fmla="*/ 8 w 29"/>
                <a:gd name="T25" fmla="*/ 15 h 19"/>
                <a:gd name="T26" fmla="*/ 12 w 29"/>
                <a:gd name="T27" fmla="*/ 18 h 19"/>
                <a:gd name="T28" fmla="*/ 16 w 29"/>
                <a:gd name="T29" fmla="*/ 18 h 19"/>
                <a:gd name="T30" fmla="*/ 16 w 29"/>
                <a:gd name="T31" fmla="*/ 18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9" h="19">
                  <a:moveTo>
                    <a:pt x="16" y="18"/>
                  </a:moveTo>
                  <a:cubicBezTo>
                    <a:pt x="18" y="16"/>
                    <a:pt x="21" y="16"/>
                    <a:pt x="23" y="15"/>
                  </a:cubicBezTo>
                  <a:cubicBezTo>
                    <a:pt x="23" y="14"/>
                    <a:pt x="23" y="13"/>
                    <a:pt x="23" y="12"/>
                  </a:cubicBezTo>
                  <a:cubicBezTo>
                    <a:pt x="24" y="10"/>
                    <a:pt x="25" y="10"/>
                    <a:pt x="27" y="9"/>
                  </a:cubicBezTo>
                  <a:cubicBezTo>
                    <a:pt x="29" y="8"/>
                    <a:pt x="28" y="5"/>
                    <a:pt x="26" y="4"/>
                  </a:cubicBezTo>
                  <a:cubicBezTo>
                    <a:pt x="24" y="3"/>
                    <a:pt x="22" y="2"/>
                    <a:pt x="19" y="1"/>
                  </a:cubicBezTo>
                  <a:cubicBezTo>
                    <a:pt x="17" y="0"/>
                    <a:pt x="13" y="1"/>
                    <a:pt x="10" y="1"/>
                  </a:cubicBezTo>
                  <a:cubicBezTo>
                    <a:pt x="8" y="1"/>
                    <a:pt x="0" y="0"/>
                    <a:pt x="0" y="4"/>
                  </a:cubicBezTo>
                  <a:cubicBezTo>
                    <a:pt x="0" y="4"/>
                    <a:pt x="1" y="5"/>
                    <a:pt x="1" y="6"/>
                  </a:cubicBezTo>
                  <a:cubicBezTo>
                    <a:pt x="2" y="7"/>
                    <a:pt x="1" y="8"/>
                    <a:pt x="2" y="9"/>
                  </a:cubicBezTo>
                  <a:cubicBezTo>
                    <a:pt x="3" y="9"/>
                    <a:pt x="4" y="11"/>
                    <a:pt x="5" y="10"/>
                  </a:cubicBezTo>
                  <a:cubicBezTo>
                    <a:pt x="7" y="10"/>
                    <a:pt x="9" y="9"/>
                    <a:pt x="9" y="11"/>
                  </a:cubicBezTo>
                  <a:cubicBezTo>
                    <a:pt x="9" y="12"/>
                    <a:pt x="9" y="14"/>
                    <a:pt x="8" y="15"/>
                  </a:cubicBezTo>
                  <a:cubicBezTo>
                    <a:pt x="11" y="15"/>
                    <a:pt x="11" y="15"/>
                    <a:pt x="12" y="18"/>
                  </a:cubicBezTo>
                  <a:cubicBezTo>
                    <a:pt x="13" y="18"/>
                    <a:pt x="16" y="18"/>
                    <a:pt x="16" y="18"/>
                  </a:cubicBezTo>
                  <a:cubicBezTo>
                    <a:pt x="17" y="17"/>
                    <a:pt x="15" y="19"/>
                    <a:pt x="16" y="18"/>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67" name="Freeform 660"/>
            <p:cNvSpPr>
              <a:spLocks/>
            </p:cNvSpPr>
            <p:nvPr/>
          </p:nvSpPr>
          <p:spPr bwMode="auto">
            <a:xfrm>
              <a:off x="12658140" y="5955521"/>
              <a:ext cx="334995" cy="169724"/>
            </a:xfrm>
            <a:custGeom>
              <a:avLst/>
              <a:gdLst>
                <a:gd name="T0" fmla="*/ 11 w 36"/>
                <a:gd name="T1" fmla="*/ 13 h 18"/>
                <a:gd name="T2" fmla="*/ 19 w 36"/>
                <a:gd name="T3" fmla="*/ 12 h 18"/>
                <a:gd name="T4" fmla="*/ 25 w 36"/>
                <a:gd name="T5" fmla="*/ 15 h 18"/>
                <a:gd name="T6" fmla="*/ 29 w 36"/>
                <a:gd name="T7" fmla="*/ 17 h 18"/>
                <a:gd name="T8" fmla="*/ 33 w 36"/>
                <a:gd name="T9" fmla="*/ 16 h 18"/>
                <a:gd name="T10" fmla="*/ 36 w 36"/>
                <a:gd name="T11" fmla="*/ 14 h 18"/>
                <a:gd name="T12" fmla="*/ 34 w 36"/>
                <a:gd name="T13" fmla="*/ 8 h 18"/>
                <a:gd name="T14" fmla="*/ 31 w 36"/>
                <a:gd name="T15" fmla="*/ 4 h 18"/>
                <a:gd name="T16" fmla="*/ 25 w 36"/>
                <a:gd name="T17" fmla="*/ 3 h 18"/>
                <a:gd name="T18" fmla="*/ 18 w 36"/>
                <a:gd name="T19" fmla="*/ 1 h 18"/>
                <a:gd name="T20" fmla="*/ 17 w 36"/>
                <a:gd name="T21" fmla="*/ 5 h 18"/>
                <a:gd name="T22" fmla="*/ 15 w 36"/>
                <a:gd name="T23" fmla="*/ 7 h 18"/>
                <a:gd name="T24" fmla="*/ 8 w 36"/>
                <a:gd name="T25" fmla="*/ 4 h 18"/>
                <a:gd name="T26" fmla="*/ 0 w 36"/>
                <a:gd name="T27" fmla="*/ 15 h 18"/>
                <a:gd name="T28" fmla="*/ 11 w 36"/>
                <a:gd name="T29" fmla="*/ 13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 h="18">
                  <a:moveTo>
                    <a:pt x="11" y="13"/>
                  </a:moveTo>
                  <a:cubicBezTo>
                    <a:pt x="14" y="13"/>
                    <a:pt x="16" y="12"/>
                    <a:pt x="19" y="12"/>
                  </a:cubicBezTo>
                  <a:cubicBezTo>
                    <a:pt x="20" y="12"/>
                    <a:pt x="24" y="14"/>
                    <a:pt x="25" y="15"/>
                  </a:cubicBezTo>
                  <a:cubicBezTo>
                    <a:pt x="26" y="16"/>
                    <a:pt x="27" y="18"/>
                    <a:pt x="29" y="17"/>
                  </a:cubicBezTo>
                  <a:cubicBezTo>
                    <a:pt x="30" y="17"/>
                    <a:pt x="31" y="16"/>
                    <a:pt x="33" y="16"/>
                  </a:cubicBezTo>
                  <a:cubicBezTo>
                    <a:pt x="34" y="16"/>
                    <a:pt x="34" y="14"/>
                    <a:pt x="36" y="14"/>
                  </a:cubicBezTo>
                  <a:cubicBezTo>
                    <a:pt x="35" y="12"/>
                    <a:pt x="33" y="9"/>
                    <a:pt x="34" y="8"/>
                  </a:cubicBezTo>
                  <a:cubicBezTo>
                    <a:pt x="35" y="6"/>
                    <a:pt x="32" y="4"/>
                    <a:pt x="31" y="4"/>
                  </a:cubicBezTo>
                  <a:cubicBezTo>
                    <a:pt x="29" y="3"/>
                    <a:pt x="27" y="5"/>
                    <a:pt x="25" y="3"/>
                  </a:cubicBezTo>
                  <a:cubicBezTo>
                    <a:pt x="22" y="1"/>
                    <a:pt x="21" y="0"/>
                    <a:pt x="18" y="1"/>
                  </a:cubicBezTo>
                  <a:cubicBezTo>
                    <a:pt x="16" y="2"/>
                    <a:pt x="17" y="3"/>
                    <a:pt x="17" y="5"/>
                  </a:cubicBezTo>
                  <a:cubicBezTo>
                    <a:pt x="16" y="6"/>
                    <a:pt x="16" y="7"/>
                    <a:pt x="15" y="7"/>
                  </a:cubicBezTo>
                  <a:cubicBezTo>
                    <a:pt x="12" y="9"/>
                    <a:pt x="10" y="5"/>
                    <a:pt x="8" y="4"/>
                  </a:cubicBezTo>
                  <a:cubicBezTo>
                    <a:pt x="3" y="0"/>
                    <a:pt x="0" y="11"/>
                    <a:pt x="0" y="15"/>
                  </a:cubicBezTo>
                  <a:cubicBezTo>
                    <a:pt x="4" y="13"/>
                    <a:pt x="7" y="13"/>
                    <a:pt x="11" y="13"/>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68" name="Freeform 661"/>
            <p:cNvSpPr>
              <a:spLocks/>
            </p:cNvSpPr>
            <p:nvPr/>
          </p:nvSpPr>
          <p:spPr bwMode="auto">
            <a:xfrm>
              <a:off x="12759967" y="5853685"/>
              <a:ext cx="224314" cy="140208"/>
            </a:xfrm>
            <a:custGeom>
              <a:avLst/>
              <a:gdLst>
                <a:gd name="T0" fmla="*/ 16 w 24"/>
                <a:gd name="T1" fmla="*/ 15 h 15"/>
                <a:gd name="T2" fmla="*/ 20 w 24"/>
                <a:gd name="T3" fmla="*/ 15 h 15"/>
                <a:gd name="T4" fmla="*/ 22 w 24"/>
                <a:gd name="T5" fmla="*/ 13 h 15"/>
                <a:gd name="T6" fmla="*/ 22 w 24"/>
                <a:gd name="T7" fmla="*/ 10 h 15"/>
                <a:gd name="T8" fmla="*/ 21 w 24"/>
                <a:gd name="T9" fmla="*/ 5 h 15"/>
                <a:gd name="T10" fmla="*/ 24 w 24"/>
                <a:gd name="T11" fmla="*/ 0 h 15"/>
                <a:gd name="T12" fmla="*/ 12 w 24"/>
                <a:gd name="T13" fmla="*/ 0 h 15"/>
                <a:gd name="T14" fmla="*/ 6 w 24"/>
                <a:gd name="T15" fmla="*/ 1 h 15"/>
                <a:gd name="T16" fmla="*/ 0 w 24"/>
                <a:gd name="T17" fmla="*/ 5 h 15"/>
                <a:gd name="T18" fmla="*/ 2 w 24"/>
                <a:gd name="T19" fmla="*/ 6 h 15"/>
                <a:gd name="T20" fmla="*/ 2 w 24"/>
                <a:gd name="T21" fmla="*/ 8 h 15"/>
                <a:gd name="T22" fmla="*/ 7 w 24"/>
                <a:gd name="T23" fmla="*/ 9 h 15"/>
                <a:gd name="T24" fmla="*/ 6 w 24"/>
                <a:gd name="T25" fmla="*/ 13 h 15"/>
                <a:gd name="T26" fmla="*/ 11 w 24"/>
                <a:gd name="T27" fmla="*/ 12 h 15"/>
                <a:gd name="T28" fmla="*/ 16 w 24"/>
                <a:gd name="T29"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 h="15">
                  <a:moveTo>
                    <a:pt x="16" y="15"/>
                  </a:moveTo>
                  <a:cubicBezTo>
                    <a:pt x="17" y="15"/>
                    <a:pt x="19" y="15"/>
                    <a:pt x="20" y="15"/>
                  </a:cubicBezTo>
                  <a:cubicBezTo>
                    <a:pt x="20" y="14"/>
                    <a:pt x="22" y="14"/>
                    <a:pt x="22" y="13"/>
                  </a:cubicBezTo>
                  <a:cubicBezTo>
                    <a:pt x="22" y="12"/>
                    <a:pt x="22" y="11"/>
                    <a:pt x="22" y="10"/>
                  </a:cubicBezTo>
                  <a:cubicBezTo>
                    <a:pt x="21" y="8"/>
                    <a:pt x="20" y="7"/>
                    <a:pt x="21" y="5"/>
                  </a:cubicBezTo>
                  <a:cubicBezTo>
                    <a:pt x="23" y="4"/>
                    <a:pt x="24" y="2"/>
                    <a:pt x="24" y="0"/>
                  </a:cubicBezTo>
                  <a:cubicBezTo>
                    <a:pt x="22" y="3"/>
                    <a:pt x="15" y="0"/>
                    <a:pt x="12" y="0"/>
                  </a:cubicBezTo>
                  <a:cubicBezTo>
                    <a:pt x="10" y="0"/>
                    <a:pt x="8" y="0"/>
                    <a:pt x="6" y="1"/>
                  </a:cubicBezTo>
                  <a:cubicBezTo>
                    <a:pt x="5" y="1"/>
                    <a:pt x="0" y="5"/>
                    <a:pt x="0" y="5"/>
                  </a:cubicBezTo>
                  <a:cubicBezTo>
                    <a:pt x="0" y="6"/>
                    <a:pt x="3" y="5"/>
                    <a:pt x="2" y="6"/>
                  </a:cubicBezTo>
                  <a:cubicBezTo>
                    <a:pt x="2" y="7"/>
                    <a:pt x="2" y="7"/>
                    <a:pt x="2" y="8"/>
                  </a:cubicBezTo>
                  <a:cubicBezTo>
                    <a:pt x="3" y="10"/>
                    <a:pt x="7" y="9"/>
                    <a:pt x="7" y="9"/>
                  </a:cubicBezTo>
                  <a:cubicBezTo>
                    <a:pt x="7" y="10"/>
                    <a:pt x="6" y="12"/>
                    <a:pt x="6" y="13"/>
                  </a:cubicBezTo>
                  <a:cubicBezTo>
                    <a:pt x="7" y="12"/>
                    <a:pt x="9" y="11"/>
                    <a:pt x="11" y="12"/>
                  </a:cubicBezTo>
                  <a:cubicBezTo>
                    <a:pt x="13" y="13"/>
                    <a:pt x="14" y="15"/>
                    <a:pt x="16" y="15"/>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69" name="Freeform 662"/>
            <p:cNvSpPr>
              <a:spLocks/>
            </p:cNvSpPr>
            <p:nvPr/>
          </p:nvSpPr>
          <p:spPr bwMode="auto">
            <a:xfrm>
              <a:off x="12591732" y="6144432"/>
              <a:ext cx="150526" cy="72317"/>
            </a:xfrm>
            <a:custGeom>
              <a:avLst/>
              <a:gdLst>
                <a:gd name="T0" fmla="*/ 16 w 16"/>
                <a:gd name="T1" fmla="*/ 4 h 8"/>
                <a:gd name="T2" fmla="*/ 12 w 16"/>
                <a:gd name="T3" fmla="*/ 2 h 8"/>
                <a:gd name="T4" fmla="*/ 8 w 16"/>
                <a:gd name="T5" fmla="*/ 0 h 8"/>
                <a:gd name="T6" fmla="*/ 7 w 16"/>
                <a:gd name="T7" fmla="*/ 3 h 8"/>
                <a:gd name="T8" fmla="*/ 5 w 16"/>
                <a:gd name="T9" fmla="*/ 2 h 8"/>
                <a:gd name="T10" fmla="*/ 2 w 16"/>
                <a:gd name="T11" fmla="*/ 3 h 8"/>
                <a:gd name="T12" fmla="*/ 0 w 16"/>
                <a:gd name="T13" fmla="*/ 5 h 8"/>
                <a:gd name="T14" fmla="*/ 0 w 16"/>
                <a:gd name="T15" fmla="*/ 6 h 8"/>
                <a:gd name="T16" fmla="*/ 2 w 16"/>
                <a:gd name="T17" fmla="*/ 6 h 8"/>
                <a:gd name="T18" fmla="*/ 8 w 16"/>
                <a:gd name="T19" fmla="*/ 7 h 8"/>
                <a:gd name="T20" fmla="*/ 16 w 16"/>
                <a:gd name="T21" fmla="*/ 4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8">
                  <a:moveTo>
                    <a:pt x="16" y="4"/>
                  </a:moveTo>
                  <a:cubicBezTo>
                    <a:pt x="16" y="1"/>
                    <a:pt x="14" y="2"/>
                    <a:pt x="12" y="2"/>
                  </a:cubicBezTo>
                  <a:cubicBezTo>
                    <a:pt x="11" y="3"/>
                    <a:pt x="10" y="1"/>
                    <a:pt x="8" y="0"/>
                  </a:cubicBezTo>
                  <a:cubicBezTo>
                    <a:pt x="8" y="1"/>
                    <a:pt x="8" y="2"/>
                    <a:pt x="7" y="3"/>
                  </a:cubicBezTo>
                  <a:cubicBezTo>
                    <a:pt x="6" y="3"/>
                    <a:pt x="7" y="1"/>
                    <a:pt x="5" y="2"/>
                  </a:cubicBezTo>
                  <a:cubicBezTo>
                    <a:pt x="4" y="2"/>
                    <a:pt x="2" y="2"/>
                    <a:pt x="2" y="3"/>
                  </a:cubicBezTo>
                  <a:cubicBezTo>
                    <a:pt x="1" y="5"/>
                    <a:pt x="2" y="6"/>
                    <a:pt x="0" y="5"/>
                  </a:cubicBezTo>
                  <a:cubicBezTo>
                    <a:pt x="0" y="5"/>
                    <a:pt x="0" y="5"/>
                    <a:pt x="0" y="6"/>
                  </a:cubicBezTo>
                  <a:cubicBezTo>
                    <a:pt x="0" y="6"/>
                    <a:pt x="1" y="6"/>
                    <a:pt x="2" y="6"/>
                  </a:cubicBezTo>
                  <a:cubicBezTo>
                    <a:pt x="4" y="7"/>
                    <a:pt x="6" y="7"/>
                    <a:pt x="8" y="7"/>
                  </a:cubicBezTo>
                  <a:cubicBezTo>
                    <a:pt x="10" y="7"/>
                    <a:pt x="16" y="8"/>
                    <a:pt x="16"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70" name="Freeform 663"/>
            <p:cNvSpPr>
              <a:spLocks/>
            </p:cNvSpPr>
            <p:nvPr/>
          </p:nvSpPr>
          <p:spPr bwMode="auto">
            <a:xfrm>
              <a:off x="12360039" y="6163617"/>
              <a:ext cx="445676" cy="391105"/>
            </a:xfrm>
            <a:custGeom>
              <a:avLst/>
              <a:gdLst>
                <a:gd name="T0" fmla="*/ 1 w 48"/>
                <a:gd name="T1" fmla="*/ 12 h 42"/>
                <a:gd name="T2" fmla="*/ 0 w 48"/>
                <a:gd name="T3" fmla="*/ 16 h 42"/>
                <a:gd name="T4" fmla="*/ 2 w 48"/>
                <a:gd name="T5" fmla="*/ 20 h 42"/>
                <a:gd name="T6" fmla="*/ 4 w 48"/>
                <a:gd name="T7" fmla="*/ 27 h 42"/>
                <a:gd name="T8" fmla="*/ 9 w 48"/>
                <a:gd name="T9" fmla="*/ 31 h 42"/>
                <a:gd name="T10" fmla="*/ 10 w 48"/>
                <a:gd name="T11" fmla="*/ 33 h 42"/>
                <a:gd name="T12" fmla="*/ 13 w 48"/>
                <a:gd name="T13" fmla="*/ 32 h 42"/>
                <a:gd name="T14" fmla="*/ 21 w 48"/>
                <a:gd name="T15" fmla="*/ 36 h 42"/>
                <a:gd name="T16" fmla="*/ 25 w 48"/>
                <a:gd name="T17" fmla="*/ 37 h 42"/>
                <a:gd name="T18" fmla="*/ 33 w 48"/>
                <a:gd name="T19" fmla="*/ 37 h 42"/>
                <a:gd name="T20" fmla="*/ 39 w 48"/>
                <a:gd name="T21" fmla="*/ 41 h 42"/>
                <a:gd name="T22" fmla="*/ 41 w 48"/>
                <a:gd name="T23" fmla="*/ 35 h 42"/>
                <a:gd name="T24" fmla="*/ 44 w 48"/>
                <a:gd name="T25" fmla="*/ 32 h 42"/>
                <a:gd name="T26" fmla="*/ 48 w 48"/>
                <a:gd name="T27" fmla="*/ 31 h 42"/>
                <a:gd name="T28" fmla="*/ 45 w 48"/>
                <a:gd name="T29" fmla="*/ 26 h 42"/>
                <a:gd name="T30" fmla="*/ 44 w 48"/>
                <a:gd name="T31" fmla="*/ 19 h 42"/>
                <a:gd name="T32" fmla="*/ 46 w 48"/>
                <a:gd name="T33" fmla="*/ 12 h 42"/>
                <a:gd name="T34" fmla="*/ 44 w 48"/>
                <a:gd name="T35" fmla="*/ 7 h 42"/>
                <a:gd name="T36" fmla="*/ 42 w 48"/>
                <a:gd name="T37" fmla="*/ 5 h 42"/>
                <a:gd name="T38" fmla="*/ 25 w 48"/>
                <a:gd name="T39" fmla="*/ 4 h 42"/>
                <a:gd name="T40" fmla="*/ 20 w 48"/>
                <a:gd name="T41" fmla="*/ 2 h 42"/>
                <a:gd name="T42" fmla="*/ 13 w 48"/>
                <a:gd name="T43" fmla="*/ 4 h 42"/>
                <a:gd name="T44" fmla="*/ 6 w 48"/>
                <a:gd name="T45" fmla="*/ 6 h 42"/>
                <a:gd name="T46" fmla="*/ 2 w 48"/>
                <a:gd name="T47" fmla="*/ 7 h 42"/>
                <a:gd name="T48" fmla="*/ 1 w 48"/>
                <a:gd name="T49" fmla="*/ 9 h 42"/>
                <a:gd name="T50" fmla="*/ 1 w 48"/>
                <a:gd name="T51" fmla="*/ 12 h 42"/>
                <a:gd name="T52" fmla="*/ 1 w 48"/>
                <a:gd name="T53" fmla="*/ 1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8" h="42">
                  <a:moveTo>
                    <a:pt x="1" y="12"/>
                  </a:moveTo>
                  <a:cubicBezTo>
                    <a:pt x="1" y="13"/>
                    <a:pt x="0" y="15"/>
                    <a:pt x="0" y="16"/>
                  </a:cubicBezTo>
                  <a:cubicBezTo>
                    <a:pt x="1" y="17"/>
                    <a:pt x="2" y="19"/>
                    <a:pt x="2" y="20"/>
                  </a:cubicBezTo>
                  <a:cubicBezTo>
                    <a:pt x="2" y="22"/>
                    <a:pt x="3" y="25"/>
                    <a:pt x="4" y="27"/>
                  </a:cubicBezTo>
                  <a:cubicBezTo>
                    <a:pt x="5" y="30"/>
                    <a:pt x="8" y="29"/>
                    <a:pt x="9" y="31"/>
                  </a:cubicBezTo>
                  <a:cubicBezTo>
                    <a:pt x="9" y="31"/>
                    <a:pt x="9" y="33"/>
                    <a:pt x="10" y="33"/>
                  </a:cubicBezTo>
                  <a:cubicBezTo>
                    <a:pt x="11" y="34"/>
                    <a:pt x="12" y="32"/>
                    <a:pt x="13" y="32"/>
                  </a:cubicBezTo>
                  <a:cubicBezTo>
                    <a:pt x="15" y="31"/>
                    <a:pt x="19" y="35"/>
                    <a:pt x="21" y="36"/>
                  </a:cubicBezTo>
                  <a:cubicBezTo>
                    <a:pt x="22" y="37"/>
                    <a:pt x="23" y="39"/>
                    <a:pt x="25" y="37"/>
                  </a:cubicBezTo>
                  <a:cubicBezTo>
                    <a:pt x="26" y="36"/>
                    <a:pt x="31" y="37"/>
                    <a:pt x="33" y="37"/>
                  </a:cubicBezTo>
                  <a:cubicBezTo>
                    <a:pt x="36" y="37"/>
                    <a:pt x="37" y="39"/>
                    <a:pt x="39" y="41"/>
                  </a:cubicBezTo>
                  <a:cubicBezTo>
                    <a:pt x="40" y="42"/>
                    <a:pt x="40" y="36"/>
                    <a:pt x="41" y="35"/>
                  </a:cubicBezTo>
                  <a:cubicBezTo>
                    <a:pt x="42" y="34"/>
                    <a:pt x="43" y="33"/>
                    <a:pt x="44" y="32"/>
                  </a:cubicBezTo>
                  <a:cubicBezTo>
                    <a:pt x="45" y="32"/>
                    <a:pt x="48" y="32"/>
                    <a:pt x="48" y="31"/>
                  </a:cubicBezTo>
                  <a:cubicBezTo>
                    <a:pt x="47" y="28"/>
                    <a:pt x="47" y="27"/>
                    <a:pt x="45" y="26"/>
                  </a:cubicBezTo>
                  <a:cubicBezTo>
                    <a:pt x="43" y="24"/>
                    <a:pt x="46" y="21"/>
                    <a:pt x="44" y="19"/>
                  </a:cubicBezTo>
                  <a:cubicBezTo>
                    <a:pt x="42" y="18"/>
                    <a:pt x="47" y="14"/>
                    <a:pt x="46" y="12"/>
                  </a:cubicBezTo>
                  <a:cubicBezTo>
                    <a:pt x="45" y="10"/>
                    <a:pt x="44" y="9"/>
                    <a:pt x="44" y="7"/>
                  </a:cubicBezTo>
                  <a:cubicBezTo>
                    <a:pt x="44" y="6"/>
                    <a:pt x="44" y="5"/>
                    <a:pt x="42" y="5"/>
                  </a:cubicBezTo>
                  <a:cubicBezTo>
                    <a:pt x="37" y="3"/>
                    <a:pt x="30" y="6"/>
                    <a:pt x="25" y="4"/>
                  </a:cubicBezTo>
                  <a:cubicBezTo>
                    <a:pt x="25" y="7"/>
                    <a:pt x="21" y="2"/>
                    <a:pt x="20" y="2"/>
                  </a:cubicBezTo>
                  <a:cubicBezTo>
                    <a:pt x="17" y="0"/>
                    <a:pt x="15" y="2"/>
                    <a:pt x="13" y="4"/>
                  </a:cubicBezTo>
                  <a:cubicBezTo>
                    <a:pt x="10" y="5"/>
                    <a:pt x="8" y="6"/>
                    <a:pt x="6" y="6"/>
                  </a:cubicBezTo>
                  <a:cubicBezTo>
                    <a:pt x="5" y="7"/>
                    <a:pt x="3" y="7"/>
                    <a:pt x="2" y="7"/>
                  </a:cubicBezTo>
                  <a:cubicBezTo>
                    <a:pt x="1" y="8"/>
                    <a:pt x="3" y="9"/>
                    <a:pt x="1" y="9"/>
                  </a:cubicBezTo>
                  <a:cubicBezTo>
                    <a:pt x="1" y="10"/>
                    <a:pt x="1" y="11"/>
                    <a:pt x="1" y="12"/>
                  </a:cubicBezTo>
                  <a:cubicBezTo>
                    <a:pt x="1" y="14"/>
                    <a:pt x="1" y="12"/>
                    <a:pt x="1" y="1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71" name="Freeform 664"/>
            <p:cNvSpPr>
              <a:spLocks/>
            </p:cNvSpPr>
            <p:nvPr/>
          </p:nvSpPr>
          <p:spPr bwMode="auto">
            <a:xfrm>
              <a:off x="12630101" y="6573908"/>
              <a:ext cx="429442" cy="280415"/>
            </a:xfrm>
            <a:custGeom>
              <a:avLst/>
              <a:gdLst>
                <a:gd name="T0" fmla="*/ 38 w 46"/>
                <a:gd name="T1" fmla="*/ 13 h 30"/>
                <a:gd name="T2" fmla="*/ 35 w 46"/>
                <a:gd name="T3" fmla="*/ 6 h 30"/>
                <a:gd name="T4" fmla="*/ 32 w 46"/>
                <a:gd name="T5" fmla="*/ 0 h 30"/>
                <a:gd name="T6" fmla="*/ 22 w 46"/>
                <a:gd name="T7" fmla="*/ 4 h 30"/>
                <a:gd name="T8" fmla="*/ 18 w 46"/>
                <a:gd name="T9" fmla="*/ 3 h 30"/>
                <a:gd name="T10" fmla="*/ 12 w 46"/>
                <a:gd name="T11" fmla="*/ 3 h 30"/>
                <a:gd name="T12" fmla="*/ 8 w 46"/>
                <a:gd name="T13" fmla="*/ 6 h 30"/>
                <a:gd name="T14" fmla="*/ 4 w 46"/>
                <a:gd name="T15" fmla="*/ 14 h 30"/>
                <a:gd name="T16" fmla="*/ 0 w 46"/>
                <a:gd name="T17" fmla="*/ 15 h 30"/>
                <a:gd name="T18" fmla="*/ 3 w 46"/>
                <a:gd name="T19" fmla="*/ 18 h 30"/>
                <a:gd name="T20" fmla="*/ 5 w 46"/>
                <a:gd name="T21" fmla="*/ 22 h 30"/>
                <a:gd name="T22" fmla="*/ 8 w 46"/>
                <a:gd name="T23" fmla="*/ 24 h 30"/>
                <a:gd name="T24" fmla="*/ 11 w 46"/>
                <a:gd name="T25" fmla="*/ 25 h 30"/>
                <a:gd name="T26" fmla="*/ 11 w 46"/>
                <a:gd name="T27" fmla="*/ 28 h 30"/>
                <a:gd name="T28" fmla="*/ 21 w 46"/>
                <a:gd name="T29" fmla="*/ 30 h 30"/>
                <a:gd name="T30" fmla="*/ 28 w 46"/>
                <a:gd name="T31" fmla="*/ 28 h 30"/>
                <a:gd name="T32" fmla="*/ 40 w 46"/>
                <a:gd name="T33" fmla="*/ 30 h 30"/>
                <a:gd name="T34" fmla="*/ 41 w 46"/>
                <a:gd name="T35" fmla="*/ 23 h 30"/>
                <a:gd name="T36" fmla="*/ 46 w 46"/>
                <a:gd name="T37" fmla="*/ 20 h 30"/>
                <a:gd name="T38" fmla="*/ 39 w 46"/>
                <a:gd name="T39" fmla="*/ 20 h 30"/>
                <a:gd name="T40" fmla="*/ 38 w 46"/>
                <a:gd name="T41" fmla="*/ 13 h 30"/>
                <a:gd name="T42" fmla="*/ 38 w 46"/>
                <a:gd name="T43" fmla="*/ 13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6" h="30">
                  <a:moveTo>
                    <a:pt x="38" y="13"/>
                  </a:moveTo>
                  <a:cubicBezTo>
                    <a:pt x="39" y="10"/>
                    <a:pt x="36" y="8"/>
                    <a:pt x="35" y="6"/>
                  </a:cubicBezTo>
                  <a:cubicBezTo>
                    <a:pt x="33" y="5"/>
                    <a:pt x="32" y="2"/>
                    <a:pt x="32" y="0"/>
                  </a:cubicBezTo>
                  <a:cubicBezTo>
                    <a:pt x="29" y="1"/>
                    <a:pt x="26" y="4"/>
                    <a:pt x="22" y="4"/>
                  </a:cubicBezTo>
                  <a:cubicBezTo>
                    <a:pt x="21" y="4"/>
                    <a:pt x="19" y="3"/>
                    <a:pt x="18" y="3"/>
                  </a:cubicBezTo>
                  <a:cubicBezTo>
                    <a:pt x="16" y="3"/>
                    <a:pt x="14" y="3"/>
                    <a:pt x="12" y="3"/>
                  </a:cubicBezTo>
                  <a:cubicBezTo>
                    <a:pt x="12" y="3"/>
                    <a:pt x="9" y="6"/>
                    <a:pt x="8" y="6"/>
                  </a:cubicBezTo>
                  <a:cubicBezTo>
                    <a:pt x="7" y="9"/>
                    <a:pt x="5" y="11"/>
                    <a:pt x="4" y="14"/>
                  </a:cubicBezTo>
                  <a:cubicBezTo>
                    <a:pt x="3" y="14"/>
                    <a:pt x="1" y="14"/>
                    <a:pt x="0" y="15"/>
                  </a:cubicBezTo>
                  <a:cubicBezTo>
                    <a:pt x="0" y="16"/>
                    <a:pt x="3" y="17"/>
                    <a:pt x="3" y="18"/>
                  </a:cubicBezTo>
                  <a:cubicBezTo>
                    <a:pt x="3" y="20"/>
                    <a:pt x="4" y="20"/>
                    <a:pt x="5" y="22"/>
                  </a:cubicBezTo>
                  <a:cubicBezTo>
                    <a:pt x="5" y="24"/>
                    <a:pt x="6" y="24"/>
                    <a:pt x="8" y="24"/>
                  </a:cubicBezTo>
                  <a:cubicBezTo>
                    <a:pt x="9" y="24"/>
                    <a:pt x="11" y="24"/>
                    <a:pt x="11" y="25"/>
                  </a:cubicBezTo>
                  <a:cubicBezTo>
                    <a:pt x="11" y="26"/>
                    <a:pt x="11" y="27"/>
                    <a:pt x="11" y="28"/>
                  </a:cubicBezTo>
                  <a:cubicBezTo>
                    <a:pt x="13" y="30"/>
                    <a:pt x="18" y="30"/>
                    <a:pt x="21" y="30"/>
                  </a:cubicBezTo>
                  <a:cubicBezTo>
                    <a:pt x="24" y="30"/>
                    <a:pt x="26" y="30"/>
                    <a:pt x="28" y="28"/>
                  </a:cubicBezTo>
                  <a:cubicBezTo>
                    <a:pt x="32" y="26"/>
                    <a:pt x="36" y="28"/>
                    <a:pt x="40" y="30"/>
                  </a:cubicBezTo>
                  <a:cubicBezTo>
                    <a:pt x="40" y="28"/>
                    <a:pt x="40" y="25"/>
                    <a:pt x="41" y="23"/>
                  </a:cubicBezTo>
                  <a:cubicBezTo>
                    <a:pt x="42" y="22"/>
                    <a:pt x="45" y="24"/>
                    <a:pt x="46" y="20"/>
                  </a:cubicBezTo>
                  <a:cubicBezTo>
                    <a:pt x="43" y="18"/>
                    <a:pt x="42" y="20"/>
                    <a:pt x="39" y="20"/>
                  </a:cubicBezTo>
                  <a:cubicBezTo>
                    <a:pt x="37" y="19"/>
                    <a:pt x="37" y="14"/>
                    <a:pt x="38" y="13"/>
                  </a:cubicBezTo>
                  <a:cubicBezTo>
                    <a:pt x="39" y="11"/>
                    <a:pt x="37" y="15"/>
                    <a:pt x="38" y="13"/>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72" name="Freeform 665"/>
            <p:cNvSpPr>
              <a:spLocks/>
            </p:cNvSpPr>
            <p:nvPr/>
          </p:nvSpPr>
          <p:spPr bwMode="auto">
            <a:xfrm>
              <a:off x="12929677" y="6563578"/>
              <a:ext cx="156429" cy="188911"/>
            </a:xfrm>
            <a:custGeom>
              <a:avLst/>
              <a:gdLst>
                <a:gd name="T0" fmla="*/ 14 w 17"/>
                <a:gd name="T1" fmla="*/ 10 h 20"/>
                <a:gd name="T2" fmla="*/ 9 w 17"/>
                <a:gd name="T3" fmla="*/ 3 h 20"/>
                <a:gd name="T4" fmla="*/ 0 w 17"/>
                <a:gd name="T5" fmla="*/ 1 h 20"/>
                <a:gd name="T6" fmla="*/ 5 w 17"/>
                <a:gd name="T7" fmla="*/ 10 h 20"/>
                <a:gd name="T8" fmla="*/ 7 w 17"/>
                <a:gd name="T9" fmla="*/ 20 h 20"/>
                <a:gd name="T10" fmla="*/ 10 w 17"/>
                <a:gd name="T11" fmla="*/ 14 h 20"/>
                <a:gd name="T12" fmla="*/ 14 w 17"/>
                <a:gd name="T13" fmla="*/ 14 h 20"/>
                <a:gd name="T14" fmla="*/ 14 w 17"/>
                <a:gd name="T15" fmla="*/ 10 h 20"/>
                <a:gd name="T16" fmla="*/ 14 w 17"/>
                <a:gd name="T17"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20">
                  <a:moveTo>
                    <a:pt x="14" y="10"/>
                  </a:moveTo>
                  <a:cubicBezTo>
                    <a:pt x="12" y="8"/>
                    <a:pt x="11" y="4"/>
                    <a:pt x="9" y="3"/>
                  </a:cubicBezTo>
                  <a:cubicBezTo>
                    <a:pt x="8" y="3"/>
                    <a:pt x="0" y="0"/>
                    <a:pt x="0" y="1"/>
                  </a:cubicBezTo>
                  <a:cubicBezTo>
                    <a:pt x="1" y="5"/>
                    <a:pt x="3" y="7"/>
                    <a:pt x="5" y="10"/>
                  </a:cubicBezTo>
                  <a:cubicBezTo>
                    <a:pt x="7" y="13"/>
                    <a:pt x="4" y="17"/>
                    <a:pt x="7" y="20"/>
                  </a:cubicBezTo>
                  <a:cubicBezTo>
                    <a:pt x="8" y="19"/>
                    <a:pt x="9" y="16"/>
                    <a:pt x="10" y="14"/>
                  </a:cubicBezTo>
                  <a:cubicBezTo>
                    <a:pt x="12" y="13"/>
                    <a:pt x="13" y="14"/>
                    <a:pt x="14" y="14"/>
                  </a:cubicBezTo>
                  <a:cubicBezTo>
                    <a:pt x="17" y="14"/>
                    <a:pt x="14" y="10"/>
                    <a:pt x="14" y="10"/>
                  </a:cubicBezTo>
                  <a:cubicBezTo>
                    <a:pt x="13" y="9"/>
                    <a:pt x="14" y="10"/>
                    <a:pt x="14" y="1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73" name="Freeform 666"/>
            <p:cNvSpPr>
              <a:spLocks/>
            </p:cNvSpPr>
            <p:nvPr/>
          </p:nvSpPr>
          <p:spPr bwMode="auto">
            <a:xfrm>
              <a:off x="12993135" y="6666888"/>
              <a:ext cx="92972" cy="94455"/>
            </a:xfrm>
            <a:custGeom>
              <a:avLst/>
              <a:gdLst>
                <a:gd name="T0" fmla="*/ 7 w 10"/>
                <a:gd name="T1" fmla="*/ 9 h 10"/>
                <a:gd name="T2" fmla="*/ 7 w 10"/>
                <a:gd name="T3" fmla="*/ 7 h 10"/>
                <a:gd name="T4" fmla="*/ 10 w 10"/>
                <a:gd name="T5" fmla="*/ 4 h 10"/>
                <a:gd name="T6" fmla="*/ 8 w 10"/>
                <a:gd name="T7" fmla="*/ 1 h 10"/>
                <a:gd name="T8" fmla="*/ 3 w 10"/>
                <a:gd name="T9" fmla="*/ 4 h 10"/>
                <a:gd name="T10" fmla="*/ 0 w 10"/>
                <a:gd name="T11" fmla="*/ 9 h 10"/>
                <a:gd name="T12" fmla="*/ 3 w 10"/>
                <a:gd name="T13" fmla="*/ 9 h 10"/>
                <a:gd name="T14" fmla="*/ 7 w 10"/>
                <a:gd name="T15" fmla="*/ 10 h 10"/>
                <a:gd name="T16" fmla="*/ 7 w 10"/>
                <a:gd name="T17" fmla="*/ 9 h 10"/>
                <a:gd name="T18" fmla="*/ 7 w 10"/>
                <a:gd name="T19" fmla="*/ 9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7" y="9"/>
                  </a:moveTo>
                  <a:cubicBezTo>
                    <a:pt x="6" y="8"/>
                    <a:pt x="6" y="8"/>
                    <a:pt x="7" y="7"/>
                  </a:cubicBezTo>
                  <a:cubicBezTo>
                    <a:pt x="8" y="6"/>
                    <a:pt x="9" y="5"/>
                    <a:pt x="10" y="4"/>
                  </a:cubicBezTo>
                  <a:cubicBezTo>
                    <a:pt x="10" y="4"/>
                    <a:pt x="8" y="2"/>
                    <a:pt x="8" y="1"/>
                  </a:cubicBezTo>
                  <a:cubicBezTo>
                    <a:pt x="8" y="5"/>
                    <a:pt x="3" y="0"/>
                    <a:pt x="3" y="4"/>
                  </a:cubicBezTo>
                  <a:cubicBezTo>
                    <a:pt x="3" y="6"/>
                    <a:pt x="1" y="8"/>
                    <a:pt x="0" y="9"/>
                  </a:cubicBezTo>
                  <a:cubicBezTo>
                    <a:pt x="0" y="10"/>
                    <a:pt x="2" y="9"/>
                    <a:pt x="3" y="9"/>
                  </a:cubicBezTo>
                  <a:cubicBezTo>
                    <a:pt x="5" y="9"/>
                    <a:pt x="6" y="9"/>
                    <a:pt x="7" y="10"/>
                  </a:cubicBezTo>
                  <a:cubicBezTo>
                    <a:pt x="7" y="10"/>
                    <a:pt x="7" y="9"/>
                    <a:pt x="7" y="9"/>
                  </a:cubicBezTo>
                  <a:cubicBezTo>
                    <a:pt x="6" y="8"/>
                    <a:pt x="7" y="9"/>
                    <a:pt x="7" y="9"/>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74" name="Freeform 667"/>
            <p:cNvSpPr>
              <a:spLocks/>
            </p:cNvSpPr>
            <p:nvPr/>
          </p:nvSpPr>
          <p:spPr bwMode="auto">
            <a:xfrm>
              <a:off x="12712743" y="6815951"/>
              <a:ext cx="299576" cy="178580"/>
            </a:xfrm>
            <a:custGeom>
              <a:avLst/>
              <a:gdLst>
                <a:gd name="T0" fmla="*/ 17 w 32"/>
                <a:gd name="T1" fmla="*/ 4 h 19"/>
                <a:gd name="T2" fmla="*/ 2 w 32"/>
                <a:gd name="T3" fmla="*/ 0 h 19"/>
                <a:gd name="T4" fmla="*/ 2 w 32"/>
                <a:gd name="T5" fmla="*/ 5 h 19"/>
                <a:gd name="T6" fmla="*/ 3 w 32"/>
                <a:gd name="T7" fmla="*/ 8 h 19"/>
                <a:gd name="T8" fmla="*/ 1 w 32"/>
                <a:gd name="T9" fmla="*/ 11 h 19"/>
                <a:gd name="T10" fmla="*/ 3 w 32"/>
                <a:gd name="T11" fmla="*/ 17 h 19"/>
                <a:gd name="T12" fmla="*/ 9 w 32"/>
                <a:gd name="T13" fmla="*/ 17 h 19"/>
                <a:gd name="T14" fmla="*/ 16 w 32"/>
                <a:gd name="T15" fmla="*/ 18 h 19"/>
                <a:gd name="T16" fmla="*/ 21 w 32"/>
                <a:gd name="T17" fmla="*/ 15 h 19"/>
                <a:gd name="T18" fmla="*/ 28 w 32"/>
                <a:gd name="T19" fmla="*/ 14 h 19"/>
                <a:gd name="T20" fmla="*/ 28 w 32"/>
                <a:gd name="T21" fmla="*/ 8 h 19"/>
                <a:gd name="T22" fmla="*/ 29 w 32"/>
                <a:gd name="T23" fmla="*/ 3 h 19"/>
                <a:gd name="T24" fmla="*/ 21 w 32"/>
                <a:gd name="T25" fmla="*/ 2 h 19"/>
                <a:gd name="T26" fmla="*/ 17 w 32"/>
                <a:gd name="T27" fmla="*/ 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 h="19">
                  <a:moveTo>
                    <a:pt x="17" y="4"/>
                  </a:moveTo>
                  <a:cubicBezTo>
                    <a:pt x="13" y="4"/>
                    <a:pt x="3" y="6"/>
                    <a:pt x="2" y="0"/>
                  </a:cubicBezTo>
                  <a:cubicBezTo>
                    <a:pt x="1" y="2"/>
                    <a:pt x="0" y="4"/>
                    <a:pt x="2" y="5"/>
                  </a:cubicBezTo>
                  <a:cubicBezTo>
                    <a:pt x="3" y="6"/>
                    <a:pt x="4" y="7"/>
                    <a:pt x="3" y="8"/>
                  </a:cubicBezTo>
                  <a:cubicBezTo>
                    <a:pt x="2" y="9"/>
                    <a:pt x="1" y="9"/>
                    <a:pt x="1" y="11"/>
                  </a:cubicBezTo>
                  <a:cubicBezTo>
                    <a:pt x="2" y="13"/>
                    <a:pt x="3" y="14"/>
                    <a:pt x="3" y="17"/>
                  </a:cubicBezTo>
                  <a:cubicBezTo>
                    <a:pt x="5" y="17"/>
                    <a:pt x="7" y="17"/>
                    <a:pt x="9" y="17"/>
                  </a:cubicBezTo>
                  <a:cubicBezTo>
                    <a:pt x="11" y="17"/>
                    <a:pt x="14" y="19"/>
                    <a:pt x="16" y="18"/>
                  </a:cubicBezTo>
                  <a:cubicBezTo>
                    <a:pt x="18" y="18"/>
                    <a:pt x="20" y="16"/>
                    <a:pt x="21" y="15"/>
                  </a:cubicBezTo>
                  <a:cubicBezTo>
                    <a:pt x="23" y="13"/>
                    <a:pt x="25" y="14"/>
                    <a:pt x="28" y="14"/>
                  </a:cubicBezTo>
                  <a:cubicBezTo>
                    <a:pt x="27" y="12"/>
                    <a:pt x="27" y="11"/>
                    <a:pt x="28" y="8"/>
                  </a:cubicBezTo>
                  <a:cubicBezTo>
                    <a:pt x="29" y="6"/>
                    <a:pt x="32" y="4"/>
                    <a:pt x="29" y="3"/>
                  </a:cubicBezTo>
                  <a:cubicBezTo>
                    <a:pt x="27" y="2"/>
                    <a:pt x="24" y="1"/>
                    <a:pt x="21" y="2"/>
                  </a:cubicBezTo>
                  <a:cubicBezTo>
                    <a:pt x="19" y="2"/>
                    <a:pt x="18" y="4"/>
                    <a:pt x="17"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75" name="Freeform 668"/>
            <p:cNvSpPr>
              <a:spLocks/>
            </p:cNvSpPr>
            <p:nvPr/>
          </p:nvSpPr>
          <p:spPr bwMode="auto">
            <a:xfrm>
              <a:off x="12423496" y="6771675"/>
              <a:ext cx="168235" cy="140208"/>
            </a:xfrm>
            <a:custGeom>
              <a:avLst/>
              <a:gdLst>
                <a:gd name="T0" fmla="*/ 10 w 18"/>
                <a:gd name="T1" fmla="*/ 0 h 15"/>
                <a:gd name="T2" fmla="*/ 1 w 18"/>
                <a:gd name="T3" fmla="*/ 2 h 15"/>
                <a:gd name="T4" fmla="*/ 4 w 18"/>
                <a:gd name="T5" fmla="*/ 8 h 15"/>
                <a:gd name="T6" fmla="*/ 13 w 18"/>
                <a:gd name="T7" fmla="*/ 15 h 15"/>
                <a:gd name="T8" fmla="*/ 15 w 18"/>
                <a:gd name="T9" fmla="*/ 10 h 15"/>
                <a:gd name="T10" fmla="*/ 17 w 18"/>
                <a:gd name="T11" fmla="*/ 6 h 15"/>
                <a:gd name="T12" fmla="*/ 16 w 18"/>
                <a:gd name="T13" fmla="*/ 2 h 15"/>
                <a:gd name="T14" fmla="*/ 10 w 18"/>
                <a:gd name="T15" fmla="*/ 0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15">
                  <a:moveTo>
                    <a:pt x="10" y="0"/>
                  </a:moveTo>
                  <a:cubicBezTo>
                    <a:pt x="8" y="0"/>
                    <a:pt x="0" y="0"/>
                    <a:pt x="1" y="2"/>
                  </a:cubicBezTo>
                  <a:cubicBezTo>
                    <a:pt x="1" y="3"/>
                    <a:pt x="3" y="7"/>
                    <a:pt x="4" y="8"/>
                  </a:cubicBezTo>
                  <a:cubicBezTo>
                    <a:pt x="6" y="11"/>
                    <a:pt x="10" y="13"/>
                    <a:pt x="13" y="15"/>
                  </a:cubicBezTo>
                  <a:cubicBezTo>
                    <a:pt x="13" y="13"/>
                    <a:pt x="13" y="11"/>
                    <a:pt x="15" y="10"/>
                  </a:cubicBezTo>
                  <a:cubicBezTo>
                    <a:pt x="17" y="9"/>
                    <a:pt x="18" y="8"/>
                    <a:pt x="17" y="6"/>
                  </a:cubicBezTo>
                  <a:cubicBezTo>
                    <a:pt x="17" y="4"/>
                    <a:pt x="17" y="3"/>
                    <a:pt x="16" y="2"/>
                  </a:cubicBezTo>
                  <a:cubicBezTo>
                    <a:pt x="14" y="1"/>
                    <a:pt x="12" y="0"/>
                    <a:pt x="10"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76" name="Freeform 669"/>
            <p:cNvSpPr>
              <a:spLocks/>
            </p:cNvSpPr>
            <p:nvPr/>
          </p:nvSpPr>
          <p:spPr bwMode="auto">
            <a:xfrm>
              <a:off x="12544508" y="6703785"/>
              <a:ext cx="206605" cy="252374"/>
            </a:xfrm>
            <a:custGeom>
              <a:avLst/>
              <a:gdLst>
                <a:gd name="T0" fmla="*/ 21 w 22"/>
                <a:gd name="T1" fmla="*/ 19 h 27"/>
                <a:gd name="T2" fmla="*/ 20 w 22"/>
                <a:gd name="T3" fmla="*/ 17 h 27"/>
                <a:gd name="T4" fmla="*/ 19 w 22"/>
                <a:gd name="T5" fmla="*/ 13 h 27"/>
                <a:gd name="T6" fmla="*/ 15 w 22"/>
                <a:gd name="T7" fmla="*/ 10 h 27"/>
                <a:gd name="T8" fmla="*/ 14 w 22"/>
                <a:gd name="T9" fmla="*/ 8 h 27"/>
                <a:gd name="T10" fmla="*/ 12 w 22"/>
                <a:gd name="T11" fmla="*/ 5 h 27"/>
                <a:gd name="T12" fmla="*/ 5 w 22"/>
                <a:gd name="T13" fmla="*/ 1 h 27"/>
                <a:gd name="T14" fmla="*/ 2 w 22"/>
                <a:gd name="T15" fmla="*/ 4 h 27"/>
                <a:gd name="T16" fmla="*/ 4 w 22"/>
                <a:gd name="T17" fmla="*/ 14 h 27"/>
                <a:gd name="T18" fmla="*/ 1 w 22"/>
                <a:gd name="T19" fmla="*/ 19 h 27"/>
                <a:gd name="T20" fmla="*/ 0 w 22"/>
                <a:gd name="T21" fmla="*/ 23 h 27"/>
                <a:gd name="T22" fmla="*/ 4 w 22"/>
                <a:gd name="T23" fmla="*/ 27 h 27"/>
                <a:gd name="T24" fmla="*/ 6 w 22"/>
                <a:gd name="T25" fmla="*/ 23 h 27"/>
                <a:gd name="T26" fmla="*/ 10 w 22"/>
                <a:gd name="T27" fmla="*/ 26 h 27"/>
                <a:gd name="T28" fmla="*/ 20 w 22"/>
                <a:gd name="T29" fmla="*/ 24 h 27"/>
                <a:gd name="T30" fmla="*/ 21 w 22"/>
                <a:gd name="T31" fmla="*/ 19 h 27"/>
                <a:gd name="T32" fmla="*/ 21 w 22"/>
                <a:gd name="T33" fmla="*/ 19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27">
                  <a:moveTo>
                    <a:pt x="21" y="19"/>
                  </a:moveTo>
                  <a:cubicBezTo>
                    <a:pt x="22" y="18"/>
                    <a:pt x="21" y="18"/>
                    <a:pt x="20" y="17"/>
                  </a:cubicBezTo>
                  <a:cubicBezTo>
                    <a:pt x="19" y="16"/>
                    <a:pt x="19" y="15"/>
                    <a:pt x="19" y="13"/>
                  </a:cubicBezTo>
                  <a:cubicBezTo>
                    <a:pt x="21" y="10"/>
                    <a:pt x="18" y="10"/>
                    <a:pt x="15" y="10"/>
                  </a:cubicBezTo>
                  <a:cubicBezTo>
                    <a:pt x="14" y="10"/>
                    <a:pt x="14" y="9"/>
                    <a:pt x="14" y="8"/>
                  </a:cubicBezTo>
                  <a:cubicBezTo>
                    <a:pt x="13" y="6"/>
                    <a:pt x="12" y="7"/>
                    <a:pt x="12" y="5"/>
                  </a:cubicBezTo>
                  <a:cubicBezTo>
                    <a:pt x="11" y="2"/>
                    <a:pt x="9" y="0"/>
                    <a:pt x="5" y="1"/>
                  </a:cubicBezTo>
                  <a:cubicBezTo>
                    <a:pt x="2" y="2"/>
                    <a:pt x="2" y="2"/>
                    <a:pt x="2" y="4"/>
                  </a:cubicBezTo>
                  <a:cubicBezTo>
                    <a:pt x="3" y="7"/>
                    <a:pt x="4" y="10"/>
                    <a:pt x="4" y="14"/>
                  </a:cubicBezTo>
                  <a:cubicBezTo>
                    <a:pt x="5" y="17"/>
                    <a:pt x="2" y="16"/>
                    <a:pt x="1" y="19"/>
                  </a:cubicBezTo>
                  <a:cubicBezTo>
                    <a:pt x="0" y="20"/>
                    <a:pt x="0" y="22"/>
                    <a:pt x="0" y="23"/>
                  </a:cubicBezTo>
                  <a:cubicBezTo>
                    <a:pt x="0" y="25"/>
                    <a:pt x="3" y="26"/>
                    <a:pt x="4" y="27"/>
                  </a:cubicBezTo>
                  <a:cubicBezTo>
                    <a:pt x="4" y="26"/>
                    <a:pt x="4" y="23"/>
                    <a:pt x="6" y="23"/>
                  </a:cubicBezTo>
                  <a:cubicBezTo>
                    <a:pt x="8" y="23"/>
                    <a:pt x="9" y="24"/>
                    <a:pt x="10" y="26"/>
                  </a:cubicBezTo>
                  <a:cubicBezTo>
                    <a:pt x="11" y="26"/>
                    <a:pt x="18" y="24"/>
                    <a:pt x="20" y="24"/>
                  </a:cubicBezTo>
                  <a:cubicBezTo>
                    <a:pt x="18" y="22"/>
                    <a:pt x="20" y="21"/>
                    <a:pt x="21" y="19"/>
                  </a:cubicBezTo>
                  <a:cubicBezTo>
                    <a:pt x="22" y="18"/>
                    <a:pt x="20" y="20"/>
                    <a:pt x="21" y="19"/>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77" name="Freeform 670"/>
            <p:cNvSpPr>
              <a:spLocks/>
            </p:cNvSpPr>
            <p:nvPr/>
          </p:nvSpPr>
          <p:spPr bwMode="auto">
            <a:xfrm>
              <a:off x="12432351" y="6554723"/>
              <a:ext cx="329091" cy="178579"/>
            </a:xfrm>
            <a:custGeom>
              <a:avLst/>
              <a:gdLst>
                <a:gd name="T0" fmla="*/ 30 w 35"/>
                <a:gd name="T1" fmla="*/ 3 h 19"/>
                <a:gd name="T2" fmla="*/ 24 w 35"/>
                <a:gd name="T3" fmla="*/ 1 h 19"/>
                <a:gd name="T4" fmla="*/ 19 w 35"/>
                <a:gd name="T5" fmla="*/ 4 h 19"/>
                <a:gd name="T6" fmla="*/ 15 w 35"/>
                <a:gd name="T7" fmla="*/ 4 h 19"/>
                <a:gd name="T8" fmla="*/ 13 w 35"/>
                <a:gd name="T9" fmla="*/ 6 h 19"/>
                <a:gd name="T10" fmla="*/ 5 w 35"/>
                <a:gd name="T11" fmla="*/ 4 h 19"/>
                <a:gd name="T12" fmla="*/ 5 w 35"/>
                <a:gd name="T13" fmla="*/ 7 h 19"/>
                <a:gd name="T14" fmla="*/ 3 w 35"/>
                <a:gd name="T15" fmla="*/ 8 h 19"/>
                <a:gd name="T16" fmla="*/ 3 w 35"/>
                <a:gd name="T17" fmla="*/ 15 h 19"/>
                <a:gd name="T18" fmla="*/ 11 w 35"/>
                <a:gd name="T19" fmla="*/ 19 h 19"/>
                <a:gd name="T20" fmla="*/ 21 w 35"/>
                <a:gd name="T21" fmla="*/ 17 h 19"/>
                <a:gd name="T22" fmla="*/ 25 w 35"/>
                <a:gd name="T23" fmla="*/ 15 h 19"/>
                <a:gd name="T24" fmla="*/ 29 w 35"/>
                <a:gd name="T25" fmla="*/ 9 h 19"/>
                <a:gd name="T26" fmla="*/ 33 w 35"/>
                <a:gd name="T27" fmla="*/ 6 h 19"/>
                <a:gd name="T28" fmla="*/ 30 w 35"/>
                <a:gd name="T29" fmla="*/ 3 h 19"/>
                <a:gd name="T30" fmla="*/ 30 w 35"/>
                <a:gd name="T31" fmla="*/ 3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5" h="19">
                  <a:moveTo>
                    <a:pt x="30" y="3"/>
                  </a:moveTo>
                  <a:cubicBezTo>
                    <a:pt x="30" y="2"/>
                    <a:pt x="25" y="2"/>
                    <a:pt x="24" y="1"/>
                  </a:cubicBezTo>
                  <a:cubicBezTo>
                    <a:pt x="20" y="0"/>
                    <a:pt x="22" y="4"/>
                    <a:pt x="19" y="4"/>
                  </a:cubicBezTo>
                  <a:cubicBezTo>
                    <a:pt x="18" y="3"/>
                    <a:pt x="17" y="4"/>
                    <a:pt x="15" y="4"/>
                  </a:cubicBezTo>
                  <a:cubicBezTo>
                    <a:pt x="14" y="4"/>
                    <a:pt x="14" y="6"/>
                    <a:pt x="13" y="6"/>
                  </a:cubicBezTo>
                  <a:cubicBezTo>
                    <a:pt x="9" y="8"/>
                    <a:pt x="7" y="6"/>
                    <a:pt x="5" y="4"/>
                  </a:cubicBezTo>
                  <a:cubicBezTo>
                    <a:pt x="5" y="5"/>
                    <a:pt x="5" y="6"/>
                    <a:pt x="5" y="7"/>
                  </a:cubicBezTo>
                  <a:cubicBezTo>
                    <a:pt x="4" y="8"/>
                    <a:pt x="3" y="6"/>
                    <a:pt x="3" y="8"/>
                  </a:cubicBezTo>
                  <a:cubicBezTo>
                    <a:pt x="3" y="11"/>
                    <a:pt x="0" y="13"/>
                    <a:pt x="3" y="15"/>
                  </a:cubicBezTo>
                  <a:cubicBezTo>
                    <a:pt x="5" y="17"/>
                    <a:pt x="8" y="19"/>
                    <a:pt x="11" y="19"/>
                  </a:cubicBezTo>
                  <a:cubicBezTo>
                    <a:pt x="15" y="19"/>
                    <a:pt x="17" y="16"/>
                    <a:pt x="21" y="17"/>
                  </a:cubicBezTo>
                  <a:cubicBezTo>
                    <a:pt x="21" y="16"/>
                    <a:pt x="24" y="16"/>
                    <a:pt x="25" y="15"/>
                  </a:cubicBezTo>
                  <a:cubicBezTo>
                    <a:pt x="26" y="13"/>
                    <a:pt x="27" y="11"/>
                    <a:pt x="29" y="9"/>
                  </a:cubicBezTo>
                  <a:cubicBezTo>
                    <a:pt x="30" y="7"/>
                    <a:pt x="31" y="7"/>
                    <a:pt x="33" y="6"/>
                  </a:cubicBezTo>
                  <a:cubicBezTo>
                    <a:pt x="35" y="4"/>
                    <a:pt x="30" y="4"/>
                    <a:pt x="30" y="3"/>
                  </a:cubicBezTo>
                  <a:cubicBezTo>
                    <a:pt x="30" y="3"/>
                    <a:pt x="30" y="4"/>
                    <a:pt x="30" y="3"/>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78" name="Freeform 671"/>
            <p:cNvSpPr>
              <a:spLocks/>
            </p:cNvSpPr>
            <p:nvPr/>
          </p:nvSpPr>
          <p:spPr bwMode="auto">
            <a:xfrm>
              <a:off x="12621247" y="6956158"/>
              <a:ext cx="289247" cy="299600"/>
            </a:xfrm>
            <a:custGeom>
              <a:avLst/>
              <a:gdLst>
                <a:gd name="T0" fmla="*/ 31 w 31"/>
                <a:gd name="T1" fmla="*/ 0 h 32"/>
                <a:gd name="T2" fmla="*/ 23 w 31"/>
                <a:gd name="T3" fmla="*/ 3 h 32"/>
                <a:gd name="T4" fmla="*/ 13 w 31"/>
                <a:gd name="T5" fmla="*/ 2 h 32"/>
                <a:gd name="T6" fmla="*/ 9 w 31"/>
                <a:gd name="T7" fmla="*/ 4 h 32"/>
                <a:gd name="T8" fmla="*/ 6 w 31"/>
                <a:gd name="T9" fmla="*/ 5 h 32"/>
                <a:gd name="T10" fmla="*/ 4 w 31"/>
                <a:gd name="T11" fmla="*/ 8 h 32"/>
                <a:gd name="T12" fmla="*/ 2 w 31"/>
                <a:gd name="T13" fmla="*/ 11 h 32"/>
                <a:gd name="T14" fmla="*/ 2 w 31"/>
                <a:gd name="T15" fmla="*/ 15 h 32"/>
                <a:gd name="T16" fmla="*/ 4 w 31"/>
                <a:gd name="T17" fmla="*/ 17 h 32"/>
                <a:gd name="T18" fmla="*/ 5 w 31"/>
                <a:gd name="T19" fmla="*/ 22 h 32"/>
                <a:gd name="T20" fmla="*/ 6 w 31"/>
                <a:gd name="T21" fmla="*/ 25 h 32"/>
                <a:gd name="T22" fmla="*/ 7 w 31"/>
                <a:gd name="T23" fmla="*/ 28 h 32"/>
                <a:gd name="T24" fmla="*/ 8 w 31"/>
                <a:gd name="T25" fmla="*/ 29 h 32"/>
                <a:gd name="T26" fmla="*/ 10 w 31"/>
                <a:gd name="T27" fmla="*/ 31 h 32"/>
                <a:gd name="T28" fmla="*/ 12 w 31"/>
                <a:gd name="T29" fmla="*/ 30 h 32"/>
                <a:gd name="T30" fmla="*/ 13 w 31"/>
                <a:gd name="T31" fmla="*/ 31 h 32"/>
                <a:gd name="T32" fmla="*/ 13 w 31"/>
                <a:gd name="T33" fmla="*/ 26 h 32"/>
                <a:gd name="T34" fmla="*/ 17 w 31"/>
                <a:gd name="T35" fmla="*/ 26 h 32"/>
                <a:gd name="T36" fmla="*/ 14 w 31"/>
                <a:gd name="T37" fmla="*/ 23 h 32"/>
                <a:gd name="T38" fmla="*/ 17 w 31"/>
                <a:gd name="T39" fmla="*/ 24 h 32"/>
                <a:gd name="T40" fmla="*/ 18 w 31"/>
                <a:gd name="T41" fmla="*/ 22 h 32"/>
                <a:gd name="T42" fmla="*/ 21 w 31"/>
                <a:gd name="T43" fmla="*/ 23 h 32"/>
                <a:gd name="T44" fmla="*/ 19 w 31"/>
                <a:gd name="T45" fmla="*/ 19 h 32"/>
                <a:gd name="T46" fmla="*/ 15 w 31"/>
                <a:gd name="T47" fmla="*/ 17 h 32"/>
                <a:gd name="T48" fmla="*/ 15 w 31"/>
                <a:gd name="T49" fmla="*/ 16 h 32"/>
                <a:gd name="T50" fmla="*/ 11 w 31"/>
                <a:gd name="T51" fmla="*/ 10 h 32"/>
                <a:gd name="T52" fmla="*/ 16 w 31"/>
                <a:gd name="T53" fmla="*/ 11 h 32"/>
                <a:gd name="T54" fmla="*/ 16 w 31"/>
                <a:gd name="T55" fmla="*/ 10 h 32"/>
                <a:gd name="T56" fmla="*/ 18 w 31"/>
                <a:gd name="T57" fmla="*/ 11 h 32"/>
                <a:gd name="T58" fmla="*/ 17 w 31"/>
                <a:gd name="T59" fmla="*/ 9 h 32"/>
                <a:gd name="T60" fmla="*/ 21 w 31"/>
                <a:gd name="T61" fmla="*/ 10 h 32"/>
                <a:gd name="T62" fmla="*/ 17 w 31"/>
                <a:gd name="T63" fmla="*/ 7 h 32"/>
                <a:gd name="T64" fmla="*/ 22 w 31"/>
                <a:gd name="T65" fmla="*/ 5 h 32"/>
                <a:gd name="T66" fmla="*/ 21 w 31"/>
                <a:gd name="T67" fmla="*/ 7 h 32"/>
                <a:gd name="T68" fmla="*/ 25 w 31"/>
                <a:gd name="T69" fmla="*/ 5 h 32"/>
                <a:gd name="T70" fmla="*/ 29 w 31"/>
                <a:gd name="T71" fmla="*/ 7 h 32"/>
                <a:gd name="T72" fmla="*/ 31 w 31"/>
                <a:gd name="T73"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1" h="32">
                  <a:moveTo>
                    <a:pt x="31" y="0"/>
                  </a:moveTo>
                  <a:cubicBezTo>
                    <a:pt x="28" y="2"/>
                    <a:pt x="27" y="4"/>
                    <a:pt x="23" y="3"/>
                  </a:cubicBezTo>
                  <a:cubicBezTo>
                    <a:pt x="21" y="2"/>
                    <a:pt x="15" y="1"/>
                    <a:pt x="13" y="2"/>
                  </a:cubicBezTo>
                  <a:cubicBezTo>
                    <a:pt x="13" y="5"/>
                    <a:pt x="10" y="3"/>
                    <a:pt x="9" y="4"/>
                  </a:cubicBezTo>
                  <a:cubicBezTo>
                    <a:pt x="8" y="5"/>
                    <a:pt x="7" y="5"/>
                    <a:pt x="6" y="5"/>
                  </a:cubicBezTo>
                  <a:cubicBezTo>
                    <a:pt x="4" y="6"/>
                    <a:pt x="4" y="7"/>
                    <a:pt x="4" y="8"/>
                  </a:cubicBezTo>
                  <a:cubicBezTo>
                    <a:pt x="3" y="9"/>
                    <a:pt x="3" y="10"/>
                    <a:pt x="2" y="11"/>
                  </a:cubicBezTo>
                  <a:cubicBezTo>
                    <a:pt x="0" y="13"/>
                    <a:pt x="0" y="13"/>
                    <a:pt x="2" y="15"/>
                  </a:cubicBezTo>
                  <a:cubicBezTo>
                    <a:pt x="3" y="16"/>
                    <a:pt x="4" y="16"/>
                    <a:pt x="4" y="17"/>
                  </a:cubicBezTo>
                  <a:cubicBezTo>
                    <a:pt x="4" y="19"/>
                    <a:pt x="4" y="20"/>
                    <a:pt x="5" y="22"/>
                  </a:cubicBezTo>
                  <a:cubicBezTo>
                    <a:pt x="5" y="23"/>
                    <a:pt x="5" y="24"/>
                    <a:pt x="6" y="25"/>
                  </a:cubicBezTo>
                  <a:cubicBezTo>
                    <a:pt x="8" y="26"/>
                    <a:pt x="6" y="27"/>
                    <a:pt x="7" y="28"/>
                  </a:cubicBezTo>
                  <a:cubicBezTo>
                    <a:pt x="7" y="30"/>
                    <a:pt x="8" y="29"/>
                    <a:pt x="8" y="29"/>
                  </a:cubicBezTo>
                  <a:cubicBezTo>
                    <a:pt x="10" y="29"/>
                    <a:pt x="10" y="30"/>
                    <a:pt x="10" y="31"/>
                  </a:cubicBezTo>
                  <a:cubicBezTo>
                    <a:pt x="11" y="31"/>
                    <a:pt x="12" y="30"/>
                    <a:pt x="12" y="30"/>
                  </a:cubicBezTo>
                  <a:cubicBezTo>
                    <a:pt x="13" y="29"/>
                    <a:pt x="13" y="31"/>
                    <a:pt x="13" y="31"/>
                  </a:cubicBezTo>
                  <a:cubicBezTo>
                    <a:pt x="14" y="32"/>
                    <a:pt x="13" y="25"/>
                    <a:pt x="13" y="26"/>
                  </a:cubicBezTo>
                  <a:cubicBezTo>
                    <a:pt x="13" y="25"/>
                    <a:pt x="16" y="26"/>
                    <a:pt x="17" y="26"/>
                  </a:cubicBezTo>
                  <a:cubicBezTo>
                    <a:pt x="17" y="25"/>
                    <a:pt x="14" y="24"/>
                    <a:pt x="14" y="23"/>
                  </a:cubicBezTo>
                  <a:cubicBezTo>
                    <a:pt x="15" y="21"/>
                    <a:pt x="17" y="23"/>
                    <a:pt x="17" y="24"/>
                  </a:cubicBezTo>
                  <a:cubicBezTo>
                    <a:pt x="19" y="25"/>
                    <a:pt x="18" y="23"/>
                    <a:pt x="18" y="22"/>
                  </a:cubicBezTo>
                  <a:cubicBezTo>
                    <a:pt x="18" y="21"/>
                    <a:pt x="21" y="23"/>
                    <a:pt x="21" y="23"/>
                  </a:cubicBezTo>
                  <a:cubicBezTo>
                    <a:pt x="21" y="22"/>
                    <a:pt x="19" y="19"/>
                    <a:pt x="19" y="19"/>
                  </a:cubicBezTo>
                  <a:cubicBezTo>
                    <a:pt x="18" y="18"/>
                    <a:pt x="16" y="18"/>
                    <a:pt x="15" y="17"/>
                  </a:cubicBezTo>
                  <a:cubicBezTo>
                    <a:pt x="15" y="17"/>
                    <a:pt x="15" y="15"/>
                    <a:pt x="15" y="16"/>
                  </a:cubicBezTo>
                  <a:cubicBezTo>
                    <a:pt x="14" y="14"/>
                    <a:pt x="11" y="12"/>
                    <a:pt x="11" y="10"/>
                  </a:cubicBezTo>
                  <a:cubicBezTo>
                    <a:pt x="12" y="6"/>
                    <a:pt x="15" y="10"/>
                    <a:pt x="16" y="11"/>
                  </a:cubicBezTo>
                  <a:cubicBezTo>
                    <a:pt x="16" y="11"/>
                    <a:pt x="16" y="10"/>
                    <a:pt x="16" y="10"/>
                  </a:cubicBezTo>
                  <a:cubicBezTo>
                    <a:pt x="17" y="9"/>
                    <a:pt x="18" y="10"/>
                    <a:pt x="18" y="11"/>
                  </a:cubicBezTo>
                  <a:cubicBezTo>
                    <a:pt x="18" y="11"/>
                    <a:pt x="17" y="9"/>
                    <a:pt x="17" y="9"/>
                  </a:cubicBezTo>
                  <a:cubicBezTo>
                    <a:pt x="18" y="9"/>
                    <a:pt x="20" y="10"/>
                    <a:pt x="21" y="10"/>
                  </a:cubicBezTo>
                  <a:cubicBezTo>
                    <a:pt x="21" y="9"/>
                    <a:pt x="17" y="9"/>
                    <a:pt x="17" y="7"/>
                  </a:cubicBezTo>
                  <a:cubicBezTo>
                    <a:pt x="17" y="7"/>
                    <a:pt x="21" y="5"/>
                    <a:pt x="22" y="5"/>
                  </a:cubicBezTo>
                  <a:cubicBezTo>
                    <a:pt x="22" y="5"/>
                    <a:pt x="21" y="7"/>
                    <a:pt x="21" y="7"/>
                  </a:cubicBezTo>
                  <a:cubicBezTo>
                    <a:pt x="21" y="7"/>
                    <a:pt x="24" y="5"/>
                    <a:pt x="25" y="5"/>
                  </a:cubicBezTo>
                  <a:cubicBezTo>
                    <a:pt x="26" y="5"/>
                    <a:pt x="27" y="6"/>
                    <a:pt x="29" y="7"/>
                  </a:cubicBezTo>
                  <a:cubicBezTo>
                    <a:pt x="30" y="5"/>
                    <a:pt x="31" y="2"/>
                    <a:pt x="31"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79" name="Freeform 672"/>
            <p:cNvSpPr>
              <a:spLocks/>
            </p:cNvSpPr>
            <p:nvPr/>
          </p:nvSpPr>
          <p:spPr bwMode="auto">
            <a:xfrm>
              <a:off x="12882454" y="6939923"/>
              <a:ext cx="138720" cy="92980"/>
            </a:xfrm>
            <a:custGeom>
              <a:avLst/>
              <a:gdLst>
                <a:gd name="T0" fmla="*/ 15 w 15"/>
                <a:gd name="T1" fmla="*/ 6 h 10"/>
                <a:gd name="T2" fmla="*/ 10 w 15"/>
                <a:gd name="T3" fmla="*/ 1 h 10"/>
                <a:gd name="T4" fmla="*/ 2 w 15"/>
                <a:gd name="T5" fmla="*/ 5 h 10"/>
                <a:gd name="T6" fmla="*/ 1 w 15"/>
                <a:gd name="T7" fmla="*/ 9 h 10"/>
                <a:gd name="T8" fmla="*/ 6 w 15"/>
                <a:gd name="T9" fmla="*/ 9 h 10"/>
                <a:gd name="T10" fmla="*/ 11 w 15"/>
                <a:gd name="T11" fmla="*/ 7 h 10"/>
                <a:gd name="T12" fmla="*/ 15 w 15"/>
                <a:gd name="T13" fmla="*/ 6 h 10"/>
                <a:gd name="T14" fmla="*/ 15 w 15"/>
                <a:gd name="T15" fmla="*/ 6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0">
                  <a:moveTo>
                    <a:pt x="15" y="6"/>
                  </a:moveTo>
                  <a:cubicBezTo>
                    <a:pt x="13" y="4"/>
                    <a:pt x="10" y="4"/>
                    <a:pt x="10" y="1"/>
                  </a:cubicBezTo>
                  <a:cubicBezTo>
                    <a:pt x="5" y="0"/>
                    <a:pt x="4" y="0"/>
                    <a:pt x="2" y="5"/>
                  </a:cubicBezTo>
                  <a:cubicBezTo>
                    <a:pt x="2" y="6"/>
                    <a:pt x="0" y="9"/>
                    <a:pt x="1" y="9"/>
                  </a:cubicBezTo>
                  <a:cubicBezTo>
                    <a:pt x="3" y="10"/>
                    <a:pt x="5" y="10"/>
                    <a:pt x="6" y="9"/>
                  </a:cubicBezTo>
                  <a:cubicBezTo>
                    <a:pt x="8" y="8"/>
                    <a:pt x="9" y="7"/>
                    <a:pt x="11" y="7"/>
                  </a:cubicBezTo>
                  <a:cubicBezTo>
                    <a:pt x="11" y="7"/>
                    <a:pt x="15" y="7"/>
                    <a:pt x="15" y="6"/>
                  </a:cubicBezTo>
                  <a:cubicBezTo>
                    <a:pt x="14" y="6"/>
                    <a:pt x="15" y="7"/>
                    <a:pt x="15" y="6"/>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80" name="Freeform 673"/>
            <p:cNvSpPr>
              <a:spLocks/>
            </p:cNvSpPr>
            <p:nvPr/>
          </p:nvSpPr>
          <p:spPr bwMode="auto">
            <a:xfrm>
              <a:off x="12582877" y="6911882"/>
              <a:ext cx="82642" cy="168249"/>
            </a:xfrm>
            <a:custGeom>
              <a:avLst/>
              <a:gdLst>
                <a:gd name="T0" fmla="*/ 6 w 9"/>
                <a:gd name="T1" fmla="*/ 16 h 18"/>
                <a:gd name="T2" fmla="*/ 7 w 9"/>
                <a:gd name="T3" fmla="*/ 11 h 18"/>
                <a:gd name="T4" fmla="*/ 6 w 9"/>
                <a:gd name="T5" fmla="*/ 6 h 18"/>
                <a:gd name="T6" fmla="*/ 7 w 9"/>
                <a:gd name="T7" fmla="*/ 4 h 18"/>
                <a:gd name="T8" fmla="*/ 3 w 9"/>
                <a:gd name="T9" fmla="*/ 1 h 18"/>
                <a:gd name="T10" fmla="*/ 0 w 9"/>
                <a:gd name="T11" fmla="*/ 9 h 18"/>
                <a:gd name="T12" fmla="*/ 4 w 9"/>
                <a:gd name="T13" fmla="*/ 18 h 18"/>
                <a:gd name="T14" fmla="*/ 6 w 9"/>
                <a:gd name="T15" fmla="*/ 16 h 18"/>
                <a:gd name="T16" fmla="*/ 6 w 9"/>
                <a:gd name="T17" fmla="*/ 16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18">
                  <a:moveTo>
                    <a:pt x="6" y="16"/>
                  </a:moveTo>
                  <a:cubicBezTo>
                    <a:pt x="7" y="14"/>
                    <a:pt x="9" y="12"/>
                    <a:pt x="7" y="11"/>
                  </a:cubicBezTo>
                  <a:cubicBezTo>
                    <a:pt x="6" y="10"/>
                    <a:pt x="5" y="8"/>
                    <a:pt x="6" y="6"/>
                  </a:cubicBezTo>
                  <a:cubicBezTo>
                    <a:pt x="6" y="6"/>
                    <a:pt x="7" y="4"/>
                    <a:pt x="7" y="4"/>
                  </a:cubicBezTo>
                  <a:cubicBezTo>
                    <a:pt x="6" y="3"/>
                    <a:pt x="4" y="1"/>
                    <a:pt x="3" y="1"/>
                  </a:cubicBezTo>
                  <a:cubicBezTo>
                    <a:pt x="0" y="0"/>
                    <a:pt x="0" y="7"/>
                    <a:pt x="0" y="9"/>
                  </a:cubicBezTo>
                  <a:cubicBezTo>
                    <a:pt x="0" y="13"/>
                    <a:pt x="2" y="15"/>
                    <a:pt x="4" y="18"/>
                  </a:cubicBezTo>
                  <a:cubicBezTo>
                    <a:pt x="5" y="17"/>
                    <a:pt x="6" y="16"/>
                    <a:pt x="6" y="16"/>
                  </a:cubicBezTo>
                  <a:cubicBezTo>
                    <a:pt x="7" y="14"/>
                    <a:pt x="6" y="16"/>
                    <a:pt x="6" y="16"/>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81" name="Freeform 674"/>
            <p:cNvSpPr>
              <a:spLocks/>
            </p:cNvSpPr>
            <p:nvPr/>
          </p:nvSpPr>
          <p:spPr bwMode="auto">
            <a:xfrm>
              <a:off x="12630101" y="6931068"/>
              <a:ext cx="121011" cy="82649"/>
            </a:xfrm>
            <a:custGeom>
              <a:avLst/>
              <a:gdLst>
                <a:gd name="T0" fmla="*/ 11 w 13"/>
                <a:gd name="T1" fmla="*/ 0 h 9"/>
                <a:gd name="T2" fmla="*/ 2 w 13"/>
                <a:gd name="T3" fmla="*/ 2 h 9"/>
                <a:gd name="T4" fmla="*/ 3 w 13"/>
                <a:gd name="T5" fmla="*/ 9 h 9"/>
                <a:gd name="T6" fmla="*/ 7 w 13"/>
                <a:gd name="T7" fmla="*/ 8 h 9"/>
                <a:gd name="T8" fmla="*/ 10 w 13"/>
                <a:gd name="T9" fmla="*/ 7 h 9"/>
                <a:gd name="T10" fmla="*/ 11 w 13"/>
                <a:gd name="T11" fmla="*/ 0 h 9"/>
              </a:gdLst>
              <a:ahLst/>
              <a:cxnLst>
                <a:cxn ang="0">
                  <a:pos x="T0" y="T1"/>
                </a:cxn>
                <a:cxn ang="0">
                  <a:pos x="T2" y="T3"/>
                </a:cxn>
                <a:cxn ang="0">
                  <a:pos x="T4" y="T5"/>
                </a:cxn>
                <a:cxn ang="0">
                  <a:pos x="T6" y="T7"/>
                </a:cxn>
                <a:cxn ang="0">
                  <a:pos x="T8" y="T9"/>
                </a:cxn>
                <a:cxn ang="0">
                  <a:pos x="T10" y="T11"/>
                </a:cxn>
              </a:cxnLst>
              <a:rect l="0" t="0" r="r" b="b"/>
              <a:pathLst>
                <a:path w="13" h="9">
                  <a:moveTo>
                    <a:pt x="11" y="0"/>
                  </a:moveTo>
                  <a:cubicBezTo>
                    <a:pt x="9" y="0"/>
                    <a:pt x="2" y="0"/>
                    <a:pt x="2" y="2"/>
                  </a:cubicBezTo>
                  <a:cubicBezTo>
                    <a:pt x="0" y="4"/>
                    <a:pt x="0" y="8"/>
                    <a:pt x="3" y="9"/>
                  </a:cubicBezTo>
                  <a:cubicBezTo>
                    <a:pt x="4" y="8"/>
                    <a:pt x="6" y="9"/>
                    <a:pt x="7" y="8"/>
                  </a:cubicBezTo>
                  <a:cubicBezTo>
                    <a:pt x="8" y="8"/>
                    <a:pt x="9" y="6"/>
                    <a:pt x="10" y="7"/>
                  </a:cubicBezTo>
                  <a:cubicBezTo>
                    <a:pt x="13" y="9"/>
                    <a:pt x="11" y="1"/>
                    <a:pt x="11"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82" name="Freeform 675"/>
            <p:cNvSpPr>
              <a:spLocks/>
            </p:cNvSpPr>
            <p:nvPr/>
          </p:nvSpPr>
          <p:spPr bwMode="auto">
            <a:xfrm>
              <a:off x="13655745" y="6984199"/>
              <a:ext cx="178566" cy="150538"/>
            </a:xfrm>
            <a:custGeom>
              <a:avLst/>
              <a:gdLst>
                <a:gd name="T0" fmla="*/ 19 w 19"/>
                <a:gd name="T1" fmla="*/ 14 h 16"/>
                <a:gd name="T2" fmla="*/ 17 w 19"/>
                <a:gd name="T3" fmla="*/ 10 h 16"/>
                <a:gd name="T4" fmla="*/ 16 w 19"/>
                <a:gd name="T5" fmla="*/ 7 h 16"/>
                <a:gd name="T6" fmla="*/ 14 w 19"/>
                <a:gd name="T7" fmla="*/ 3 h 16"/>
                <a:gd name="T8" fmla="*/ 12 w 19"/>
                <a:gd name="T9" fmla="*/ 0 h 16"/>
                <a:gd name="T10" fmla="*/ 6 w 19"/>
                <a:gd name="T11" fmla="*/ 6 h 16"/>
                <a:gd name="T12" fmla="*/ 9 w 19"/>
                <a:gd name="T13" fmla="*/ 9 h 16"/>
                <a:gd name="T14" fmla="*/ 12 w 19"/>
                <a:gd name="T15" fmla="*/ 11 h 16"/>
                <a:gd name="T16" fmla="*/ 16 w 19"/>
                <a:gd name="T17" fmla="*/ 13 h 16"/>
                <a:gd name="T18" fmla="*/ 19 w 19"/>
                <a:gd name="T19" fmla="*/ 14 h 16"/>
                <a:gd name="T20" fmla="*/ 19 w 19"/>
                <a:gd name="T21" fmla="*/ 1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 h="16">
                  <a:moveTo>
                    <a:pt x="19" y="14"/>
                  </a:moveTo>
                  <a:cubicBezTo>
                    <a:pt x="19" y="12"/>
                    <a:pt x="19" y="11"/>
                    <a:pt x="17" y="10"/>
                  </a:cubicBezTo>
                  <a:cubicBezTo>
                    <a:pt x="15" y="9"/>
                    <a:pt x="17" y="8"/>
                    <a:pt x="16" y="7"/>
                  </a:cubicBezTo>
                  <a:cubicBezTo>
                    <a:pt x="15" y="5"/>
                    <a:pt x="14" y="6"/>
                    <a:pt x="14" y="3"/>
                  </a:cubicBezTo>
                  <a:cubicBezTo>
                    <a:pt x="14" y="3"/>
                    <a:pt x="11" y="1"/>
                    <a:pt x="12" y="0"/>
                  </a:cubicBezTo>
                  <a:cubicBezTo>
                    <a:pt x="9" y="0"/>
                    <a:pt x="0" y="1"/>
                    <a:pt x="6" y="6"/>
                  </a:cubicBezTo>
                  <a:cubicBezTo>
                    <a:pt x="7" y="7"/>
                    <a:pt x="8" y="8"/>
                    <a:pt x="9" y="9"/>
                  </a:cubicBezTo>
                  <a:cubicBezTo>
                    <a:pt x="10" y="10"/>
                    <a:pt x="11" y="10"/>
                    <a:pt x="12" y="11"/>
                  </a:cubicBezTo>
                  <a:cubicBezTo>
                    <a:pt x="14" y="11"/>
                    <a:pt x="16" y="11"/>
                    <a:pt x="16" y="13"/>
                  </a:cubicBezTo>
                  <a:cubicBezTo>
                    <a:pt x="17" y="14"/>
                    <a:pt x="18" y="16"/>
                    <a:pt x="19" y="14"/>
                  </a:cubicBezTo>
                  <a:cubicBezTo>
                    <a:pt x="19" y="13"/>
                    <a:pt x="18" y="15"/>
                    <a:pt x="19" y="1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83" name="Freeform 676"/>
            <p:cNvSpPr>
              <a:spLocks/>
            </p:cNvSpPr>
            <p:nvPr/>
          </p:nvSpPr>
          <p:spPr bwMode="auto">
            <a:xfrm>
              <a:off x="13722155" y="7060944"/>
              <a:ext cx="923818" cy="783686"/>
            </a:xfrm>
            <a:custGeom>
              <a:avLst/>
              <a:gdLst>
                <a:gd name="T0" fmla="*/ 95 w 99"/>
                <a:gd name="T1" fmla="*/ 73 h 84"/>
                <a:gd name="T2" fmla="*/ 93 w 99"/>
                <a:gd name="T3" fmla="*/ 68 h 84"/>
                <a:gd name="T4" fmla="*/ 90 w 99"/>
                <a:gd name="T5" fmla="*/ 65 h 84"/>
                <a:gd name="T6" fmla="*/ 86 w 99"/>
                <a:gd name="T7" fmla="*/ 60 h 84"/>
                <a:gd name="T8" fmla="*/ 87 w 99"/>
                <a:gd name="T9" fmla="*/ 55 h 84"/>
                <a:gd name="T10" fmla="*/ 89 w 99"/>
                <a:gd name="T11" fmla="*/ 50 h 84"/>
                <a:gd name="T12" fmla="*/ 84 w 99"/>
                <a:gd name="T13" fmla="*/ 49 h 84"/>
                <a:gd name="T14" fmla="*/ 84 w 99"/>
                <a:gd name="T15" fmla="*/ 46 h 84"/>
                <a:gd name="T16" fmla="*/ 84 w 99"/>
                <a:gd name="T17" fmla="*/ 40 h 84"/>
                <a:gd name="T18" fmla="*/ 82 w 99"/>
                <a:gd name="T19" fmla="*/ 36 h 84"/>
                <a:gd name="T20" fmla="*/ 85 w 99"/>
                <a:gd name="T21" fmla="*/ 31 h 84"/>
                <a:gd name="T22" fmla="*/ 86 w 99"/>
                <a:gd name="T23" fmla="*/ 20 h 84"/>
                <a:gd name="T24" fmla="*/ 79 w 99"/>
                <a:gd name="T25" fmla="*/ 18 h 84"/>
                <a:gd name="T26" fmla="*/ 76 w 99"/>
                <a:gd name="T27" fmla="*/ 15 h 84"/>
                <a:gd name="T28" fmla="*/ 71 w 99"/>
                <a:gd name="T29" fmla="*/ 13 h 84"/>
                <a:gd name="T30" fmla="*/ 66 w 99"/>
                <a:gd name="T31" fmla="*/ 12 h 84"/>
                <a:gd name="T32" fmla="*/ 61 w 99"/>
                <a:gd name="T33" fmla="*/ 11 h 84"/>
                <a:gd name="T34" fmla="*/ 57 w 99"/>
                <a:gd name="T35" fmla="*/ 12 h 84"/>
                <a:gd name="T36" fmla="*/ 53 w 99"/>
                <a:gd name="T37" fmla="*/ 15 h 84"/>
                <a:gd name="T38" fmla="*/ 49 w 99"/>
                <a:gd name="T39" fmla="*/ 17 h 84"/>
                <a:gd name="T40" fmla="*/ 46 w 99"/>
                <a:gd name="T41" fmla="*/ 20 h 84"/>
                <a:gd name="T42" fmla="*/ 33 w 99"/>
                <a:gd name="T43" fmla="*/ 18 h 84"/>
                <a:gd name="T44" fmla="*/ 30 w 99"/>
                <a:gd name="T45" fmla="*/ 16 h 84"/>
                <a:gd name="T46" fmla="*/ 25 w 99"/>
                <a:gd name="T47" fmla="*/ 15 h 84"/>
                <a:gd name="T48" fmla="*/ 24 w 99"/>
                <a:gd name="T49" fmla="*/ 10 h 84"/>
                <a:gd name="T50" fmla="*/ 20 w 99"/>
                <a:gd name="T51" fmla="*/ 5 h 84"/>
                <a:gd name="T52" fmla="*/ 14 w 99"/>
                <a:gd name="T53" fmla="*/ 5 h 84"/>
                <a:gd name="T54" fmla="*/ 11 w 99"/>
                <a:gd name="T55" fmla="*/ 7 h 84"/>
                <a:gd name="T56" fmla="*/ 5 w 99"/>
                <a:gd name="T57" fmla="*/ 4 h 84"/>
                <a:gd name="T58" fmla="*/ 1 w 99"/>
                <a:gd name="T59" fmla="*/ 3 h 84"/>
                <a:gd name="T60" fmla="*/ 0 w 99"/>
                <a:gd name="T61" fmla="*/ 5 h 84"/>
                <a:gd name="T62" fmla="*/ 1 w 99"/>
                <a:gd name="T63" fmla="*/ 8 h 84"/>
                <a:gd name="T64" fmla="*/ 1 w 99"/>
                <a:gd name="T65" fmla="*/ 10 h 84"/>
                <a:gd name="T66" fmla="*/ 1 w 99"/>
                <a:gd name="T67" fmla="*/ 12 h 84"/>
                <a:gd name="T68" fmla="*/ 3 w 99"/>
                <a:gd name="T69" fmla="*/ 14 h 84"/>
                <a:gd name="T70" fmla="*/ 3 w 99"/>
                <a:gd name="T71" fmla="*/ 16 h 84"/>
                <a:gd name="T72" fmla="*/ 5 w 99"/>
                <a:gd name="T73" fmla="*/ 21 h 84"/>
                <a:gd name="T74" fmla="*/ 8 w 99"/>
                <a:gd name="T75" fmla="*/ 24 h 84"/>
                <a:gd name="T76" fmla="*/ 10 w 99"/>
                <a:gd name="T77" fmla="*/ 25 h 84"/>
                <a:gd name="T78" fmla="*/ 8 w 99"/>
                <a:gd name="T79" fmla="*/ 37 h 84"/>
                <a:gd name="T80" fmla="*/ 12 w 99"/>
                <a:gd name="T81" fmla="*/ 41 h 84"/>
                <a:gd name="T82" fmla="*/ 18 w 99"/>
                <a:gd name="T83" fmla="*/ 47 h 84"/>
                <a:gd name="T84" fmla="*/ 17 w 99"/>
                <a:gd name="T85" fmla="*/ 50 h 84"/>
                <a:gd name="T86" fmla="*/ 19 w 99"/>
                <a:gd name="T87" fmla="*/ 52 h 84"/>
                <a:gd name="T88" fmla="*/ 22 w 99"/>
                <a:gd name="T89" fmla="*/ 58 h 84"/>
                <a:gd name="T90" fmla="*/ 24 w 99"/>
                <a:gd name="T91" fmla="*/ 55 h 84"/>
                <a:gd name="T92" fmla="*/ 25 w 99"/>
                <a:gd name="T93" fmla="*/ 56 h 84"/>
                <a:gd name="T94" fmla="*/ 26 w 99"/>
                <a:gd name="T95" fmla="*/ 57 h 84"/>
                <a:gd name="T96" fmla="*/ 30 w 99"/>
                <a:gd name="T97" fmla="*/ 57 h 84"/>
                <a:gd name="T98" fmla="*/ 35 w 99"/>
                <a:gd name="T99" fmla="*/ 66 h 84"/>
                <a:gd name="T100" fmla="*/ 46 w 99"/>
                <a:gd name="T101" fmla="*/ 74 h 84"/>
                <a:gd name="T102" fmla="*/ 52 w 99"/>
                <a:gd name="T103" fmla="*/ 76 h 84"/>
                <a:gd name="T104" fmla="*/ 56 w 99"/>
                <a:gd name="T105" fmla="*/ 75 h 84"/>
                <a:gd name="T106" fmla="*/ 56 w 99"/>
                <a:gd name="T107" fmla="*/ 76 h 84"/>
                <a:gd name="T108" fmla="*/ 61 w 99"/>
                <a:gd name="T109" fmla="*/ 73 h 84"/>
                <a:gd name="T110" fmla="*/ 60 w 99"/>
                <a:gd name="T111" fmla="*/ 73 h 84"/>
                <a:gd name="T112" fmla="*/ 62 w 99"/>
                <a:gd name="T113" fmla="*/ 73 h 84"/>
                <a:gd name="T114" fmla="*/ 65 w 99"/>
                <a:gd name="T115" fmla="*/ 77 h 84"/>
                <a:gd name="T116" fmla="*/ 69 w 99"/>
                <a:gd name="T117" fmla="*/ 81 h 84"/>
                <a:gd name="T118" fmla="*/ 88 w 99"/>
                <a:gd name="T119" fmla="*/ 84 h 84"/>
                <a:gd name="T120" fmla="*/ 92 w 99"/>
                <a:gd name="T121" fmla="*/ 77 h 84"/>
                <a:gd name="T122" fmla="*/ 95 w 99"/>
                <a:gd name="T123" fmla="*/ 73 h 84"/>
                <a:gd name="T124" fmla="*/ 95 w 99"/>
                <a:gd name="T125" fmla="*/ 73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9" h="84">
                  <a:moveTo>
                    <a:pt x="95" y="73"/>
                  </a:moveTo>
                  <a:cubicBezTo>
                    <a:pt x="93" y="72"/>
                    <a:pt x="94" y="70"/>
                    <a:pt x="93" y="68"/>
                  </a:cubicBezTo>
                  <a:cubicBezTo>
                    <a:pt x="93" y="67"/>
                    <a:pt x="91" y="66"/>
                    <a:pt x="90" y="65"/>
                  </a:cubicBezTo>
                  <a:cubicBezTo>
                    <a:pt x="88" y="64"/>
                    <a:pt x="87" y="62"/>
                    <a:pt x="86" y="60"/>
                  </a:cubicBezTo>
                  <a:cubicBezTo>
                    <a:pt x="84" y="58"/>
                    <a:pt x="85" y="58"/>
                    <a:pt x="87" y="55"/>
                  </a:cubicBezTo>
                  <a:cubicBezTo>
                    <a:pt x="88" y="54"/>
                    <a:pt x="90" y="52"/>
                    <a:pt x="89" y="50"/>
                  </a:cubicBezTo>
                  <a:cubicBezTo>
                    <a:pt x="88" y="49"/>
                    <a:pt x="85" y="49"/>
                    <a:pt x="84" y="49"/>
                  </a:cubicBezTo>
                  <a:cubicBezTo>
                    <a:pt x="83" y="48"/>
                    <a:pt x="84" y="46"/>
                    <a:pt x="84" y="46"/>
                  </a:cubicBezTo>
                  <a:cubicBezTo>
                    <a:pt x="83" y="44"/>
                    <a:pt x="83" y="41"/>
                    <a:pt x="84" y="40"/>
                  </a:cubicBezTo>
                  <a:cubicBezTo>
                    <a:pt x="86" y="38"/>
                    <a:pt x="83" y="37"/>
                    <a:pt x="82" y="36"/>
                  </a:cubicBezTo>
                  <a:cubicBezTo>
                    <a:pt x="82" y="35"/>
                    <a:pt x="84" y="32"/>
                    <a:pt x="85" y="31"/>
                  </a:cubicBezTo>
                  <a:cubicBezTo>
                    <a:pt x="85" y="30"/>
                    <a:pt x="87" y="20"/>
                    <a:pt x="86" y="20"/>
                  </a:cubicBezTo>
                  <a:cubicBezTo>
                    <a:pt x="83" y="20"/>
                    <a:pt x="82" y="20"/>
                    <a:pt x="79" y="18"/>
                  </a:cubicBezTo>
                  <a:cubicBezTo>
                    <a:pt x="78" y="17"/>
                    <a:pt x="77" y="16"/>
                    <a:pt x="76" y="15"/>
                  </a:cubicBezTo>
                  <a:cubicBezTo>
                    <a:pt x="75" y="14"/>
                    <a:pt x="72" y="14"/>
                    <a:pt x="71" y="13"/>
                  </a:cubicBezTo>
                  <a:cubicBezTo>
                    <a:pt x="69" y="13"/>
                    <a:pt x="68" y="13"/>
                    <a:pt x="66" y="12"/>
                  </a:cubicBezTo>
                  <a:cubicBezTo>
                    <a:pt x="65" y="10"/>
                    <a:pt x="63" y="11"/>
                    <a:pt x="61" y="11"/>
                  </a:cubicBezTo>
                  <a:cubicBezTo>
                    <a:pt x="60" y="12"/>
                    <a:pt x="58" y="11"/>
                    <a:pt x="57" y="12"/>
                  </a:cubicBezTo>
                  <a:cubicBezTo>
                    <a:pt x="55" y="12"/>
                    <a:pt x="54" y="14"/>
                    <a:pt x="53" y="15"/>
                  </a:cubicBezTo>
                  <a:cubicBezTo>
                    <a:pt x="52" y="16"/>
                    <a:pt x="49" y="15"/>
                    <a:pt x="49" y="17"/>
                  </a:cubicBezTo>
                  <a:cubicBezTo>
                    <a:pt x="49" y="19"/>
                    <a:pt x="48" y="19"/>
                    <a:pt x="46" y="20"/>
                  </a:cubicBezTo>
                  <a:cubicBezTo>
                    <a:pt x="41" y="21"/>
                    <a:pt x="37" y="21"/>
                    <a:pt x="33" y="18"/>
                  </a:cubicBezTo>
                  <a:cubicBezTo>
                    <a:pt x="32" y="17"/>
                    <a:pt x="31" y="16"/>
                    <a:pt x="30" y="16"/>
                  </a:cubicBezTo>
                  <a:cubicBezTo>
                    <a:pt x="28" y="14"/>
                    <a:pt x="27" y="15"/>
                    <a:pt x="25" y="15"/>
                  </a:cubicBezTo>
                  <a:cubicBezTo>
                    <a:pt x="24" y="14"/>
                    <a:pt x="24" y="11"/>
                    <a:pt x="24" y="10"/>
                  </a:cubicBezTo>
                  <a:cubicBezTo>
                    <a:pt x="21" y="9"/>
                    <a:pt x="20" y="8"/>
                    <a:pt x="20" y="5"/>
                  </a:cubicBezTo>
                  <a:cubicBezTo>
                    <a:pt x="20" y="0"/>
                    <a:pt x="16" y="3"/>
                    <a:pt x="14" y="5"/>
                  </a:cubicBezTo>
                  <a:cubicBezTo>
                    <a:pt x="13" y="6"/>
                    <a:pt x="12" y="7"/>
                    <a:pt x="11" y="7"/>
                  </a:cubicBezTo>
                  <a:cubicBezTo>
                    <a:pt x="9" y="6"/>
                    <a:pt x="6" y="6"/>
                    <a:pt x="5" y="4"/>
                  </a:cubicBezTo>
                  <a:cubicBezTo>
                    <a:pt x="3" y="2"/>
                    <a:pt x="3" y="1"/>
                    <a:pt x="1" y="3"/>
                  </a:cubicBezTo>
                  <a:cubicBezTo>
                    <a:pt x="1" y="4"/>
                    <a:pt x="0" y="4"/>
                    <a:pt x="0" y="5"/>
                  </a:cubicBezTo>
                  <a:cubicBezTo>
                    <a:pt x="0" y="6"/>
                    <a:pt x="0" y="7"/>
                    <a:pt x="1" y="8"/>
                  </a:cubicBezTo>
                  <a:cubicBezTo>
                    <a:pt x="1" y="8"/>
                    <a:pt x="2" y="10"/>
                    <a:pt x="1" y="10"/>
                  </a:cubicBezTo>
                  <a:cubicBezTo>
                    <a:pt x="1" y="11"/>
                    <a:pt x="0" y="11"/>
                    <a:pt x="1" y="12"/>
                  </a:cubicBezTo>
                  <a:cubicBezTo>
                    <a:pt x="1" y="13"/>
                    <a:pt x="3" y="13"/>
                    <a:pt x="3" y="14"/>
                  </a:cubicBezTo>
                  <a:cubicBezTo>
                    <a:pt x="3" y="15"/>
                    <a:pt x="2" y="16"/>
                    <a:pt x="3" y="16"/>
                  </a:cubicBezTo>
                  <a:cubicBezTo>
                    <a:pt x="4" y="18"/>
                    <a:pt x="4" y="19"/>
                    <a:pt x="5" y="21"/>
                  </a:cubicBezTo>
                  <a:cubicBezTo>
                    <a:pt x="6" y="22"/>
                    <a:pt x="6" y="23"/>
                    <a:pt x="8" y="24"/>
                  </a:cubicBezTo>
                  <a:cubicBezTo>
                    <a:pt x="8" y="24"/>
                    <a:pt x="10" y="25"/>
                    <a:pt x="10" y="25"/>
                  </a:cubicBezTo>
                  <a:cubicBezTo>
                    <a:pt x="11" y="29"/>
                    <a:pt x="2" y="33"/>
                    <a:pt x="8" y="37"/>
                  </a:cubicBezTo>
                  <a:cubicBezTo>
                    <a:pt x="10" y="38"/>
                    <a:pt x="10" y="40"/>
                    <a:pt x="12" y="41"/>
                  </a:cubicBezTo>
                  <a:cubicBezTo>
                    <a:pt x="14" y="43"/>
                    <a:pt x="16" y="44"/>
                    <a:pt x="18" y="47"/>
                  </a:cubicBezTo>
                  <a:cubicBezTo>
                    <a:pt x="18" y="48"/>
                    <a:pt x="17" y="49"/>
                    <a:pt x="17" y="50"/>
                  </a:cubicBezTo>
                  <a:cubicBezTo>
                    <a:pt x="18" y="51"/>
                    <a:pt x="20" y="51"/>
                    <a:pt x="19" y="52"/>
                  </a:cubicBezTo>
                  <a:cubicBezTo>
                    <a:pt x="19" y="55"/>
                    <a:pt x="21" y="56"/>
                    <a:pt x="22" y="58"/>
                  </a:cubicBezTo>
                  <a:cubicBezTo>
                    <a:pt x="24" y="57"/>
                    <a:pt x="23" y="56"/>
                    <a:pt x="24" y="55"/>
                  </a:cubicBezTo>
                  <a:cubicBezTo>
                    <a:pt x="24" y="55"/>
                    <a:pt x="25" y="56"/>
                    <a:pt x="25" y="56"/>
                  </a:cubicBezTo>
                  <a:cubicBezTo>
                    <a:pt x="27" y="56"/>
                    <a:pt x="25" y="56"/>
                    <a:pt x="26" y="57"/>
                  </a:cubicBezTo>
                  <a:cubicBezTo>
                    <a:pt x="27" y="58"/>
                    <a:pt x="28" y="55"/>
                    <a:pt x="30" y="57"/>
                  </a:cubicBezTo>
                  <a:cubicBezTo>
                    <a:pt x="32" y="60"/>
                    <a:pt x="33" y="63"/>
                    <a:pt x="35" y="66"/>
                  </a:cubicBezTo>
                  <a:cubicBezTo>
                    <a:pt x="37" y="69"/>
                    <a:pt x="42" y="72"/>
                    <a:pt x="46" y="74"/>
                  </a:cubicBezTo>
                  <a:cubicBezTo>
                    <a:pt x="48" y="75"/>
                    <a:pt x="50" y="75"/>
                    <a:pt x="52" y="76"/>
                  </a:cubicBezTo>
                  <a:cubicBezTo>
                    <a:pt x="53" y="76"/>
                    <a:pt x="56" y="75"/>
                    <a:pt x="56" y="75"/>
                  </a:cubicBezTo>
                  <a:cubicBezTo>
                    <a:pt x="56" y="75"/>
                    <a:pt x="56" y="76"/>
                    <a:pt x="56" y="76"/>
                  </a:cubicBezTo>
                  <a:cubicBezTo>
                    <a:pt x="57" y="76"/>
                    <a:pt x="60" y="74"/>
                    <a:pt x="61" y="73"/>
                  </a:cubicBezTo>
                  <a:cubicBezTo>
                    <a:pt x="61" y="73"/>
                    <a:pt x="60" y="73"/>
                    <a:pt x="60" y="73"/>
                  </a:cubicBezTo>
                  <a:cubicBezTo>
                    <a:pt x="60" y="72"/>
                    <a:pt x="62" y="73"/>
                    <a:pt x="62" y="73"/>
                  </a:cubicBezTo>
                  <a:cubicBezTo>
                    <a:pt x="64" y="74"/>
                    <a:pt x="64" y="75"/>
                    <a:pt x="65" y="77"/>
                  </a:cubicBezTo>
                  <a:cubicBezTo>
                    <a:pt x="66" y="80"/>
                    <a:pt x="67" y="80"/>
                    <a:pt x="69" y="81"/>
                  </a:cubicBezTo>
                  <a:cubicBezTo>
                    <a:pt x="75" y="82"/>
                    <a:pt x="82" y="83"/>
                    <a:pt x="88" y="84"/>
                  </a:cubicBezTo>
                  <a:cubicBezTo>
                    <a:pt x="88" y="80"/>
                    <a:pt x="89" y="79"/>
                    <a:pt x="92" y="77"/>
                  </a:cubicBezTo>
                  <a:cubicBezTo>
                    <a:pt x="94" y="76"/>
                    <a:pt x="99" y="75"/>
                    <a:pt x="95" y="73"/>
                  </a:cubicBezTo>
                  <a:cubicBezTo>
                    <a:pt x="94" y="72"/>
                    <a:pt x="97" y="74"/>
                    <a:pt x="95" y="73"/>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84" name="Freeform 677"/>
            <p:cNvSpPr>
              <a:spLocks/>
            </p:cNvSpPr>
            <p:nvPr/>
          </p:nvSpPr>
          <p:spPr bwMode="auto">
            <a:xfrm>
              <a:off x="13741339" y="7071276"/>
              <a:ext cx="73787" cy="53131"/>
            </a:xfrm>
            <a:custGeom>
              <a:avLst/>
              <a:gdLst>
                <a:gd name="T0" fmla="*/ 1 w 8"/>
                <a:gd name="T1" fmla="*/ 1 h 6"/>
                <a:gd name="T2" fmla="*/ 3 w 8"/>
                <a:gd name="T3" fmla="*/ 4 h 6"/>
                <a:gd name="T4" fmla="*/ 8 w 8"/>
                <a:gd name="T5" fmla="*/ 6 h 6"/>
                <a:gd name="T6" fmla="*/ 0 w 8"/>
                <a:gd name="T7" fmla="*/ 0 h 6"/>
                <a:gd name="T8" fmla="*/ 1 w 8"/>
                <a:gd name="T9" fmla="*/ 1 h 6"/>
                <a:gd name="T10" fmla="*/ 1 w 8"/>
                <a:gd name="T11" fmla="*/ 1 h 6"/>
              </a:gdLst>
              <a:ahLst/>
              <a:cxnLst>
                <a:cxn ang="0">
                  <a:pos x="T0" y="T1"/>
                </a:cxn>
                <a:cxn ang="0">
                  <a:pos x="T2" y="T3"/>
                </a:cxn>
                <a:cxn ang="0">
                  <a:pos x="T4" y="T5"/>
                </a:cxn>
                <a:cxn ang="0">
                  <a:pos x="T6" y="T7"/>
                </a:cxn>
                <a:cxn ang="0">
                  <a:pos x="T8" y="T9"/>
                </a:cxn>
                <a:cxn ang="0">
                  <a:pos x="T10" y="T11"/>
                </a:cxn>
              </a:cxnLst>
              <a:rect l="0" t="0" r="r" b="b"/>
              <a:pathLst>
                <a:path w="8" h="6">
                  <a:moveTo>
                    <a:pt x="1" y="1"/>
                  </a:moveTo>
                  <a:cubicBezTo>
                    <a:pt x="2" y="1"/>
                    <a:pt x="2" y="3"/>
                    <a:pt x="3" y="4"/>
                  </a:cubicBezTo>
                  <a:cubicBezTo>
                    <a:pt x="5" y="4"/>
                    <a:pt x="6" y="5"/>
                    <a:pt x="8" y="6"/>
                  </a:cubicBezTo>
                  <a:cubicBezTo>
                    <a:pt x="7" y="2"/>
                    <a:pt x="3" y="1"/>
                    <a:pt x="0" y="0"/>
                  </a:cubicBezTo>
                  <a:cubicBezTo>
                    <a:pt x="0" y="1"/>
                    <a:pt x="0" y="1"/>
                    <a:pt x="1" y="1"/>
                  </a:cubicBezTo>
                  <a:cubicBezTo>
                    <a:pt x="2" y="1"/>
                    <a:pt x="0" y="1"/>
                    <a:pt x="1"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85" name="Freeform 678"/>
            <p:cNvSpPr>
              <a:spLocks/>
            </p:cNvSpPr>
            <p:nvPr/>
          </p:nvSpPr>
          <p:spPr bwMode="auto">
            <a:xfrm>
              <a:off x="13524404" y="6843993"/>
              <a:ext cx="329091" cy="169724"/>
            </a:xfrm>
            <a:custGeom>
              <a:avLst/>
              <a:gdLst>
                <a:gd name="T0" fmla="*/ 26 w 35"/>
                <a:gd name="T1" fmla="*/ 15 h 18"/>
                <a:gd name="T2" fmla="*/ 30 w 35"/>
                <a:gd name="T3" fmla="*/ 17 h 18"/>
                <a:gd name="T4" fmla="*/ 34 w 35"/>
                <a:gd name="T5" fmla="*/ 17 h 18"/>
                <a:gd name="T6" fmla="*/ 33 w 35"/>
                <a:gd name="T7" fmla="*/ 12 h 18"/>
                <a:gd name="T8" fmla="*/ 30 w 35"/>
                <a:gd name="T9" fmla="*/ 10 h 18"/>
                <a:gd name="T10" fmla="*/ 27 w 35"/>
                <a:gd name="T11" fmla="*/ 7 h 18"/>
                <a:gd name="T12" fmla="*/ 19 w 35"/>
                <a:gd name="T13" fmla="*/ 6 h 18"/>
                <a:gd name="T14" fmla="*/ 9 w 35"/>
                <a:gd name="T15" fmla="*/ 4 h 18"/>
                <a:gd name="T16" fmla="*/ 0 w 35"/>
                <a:gd name="T17" fmla="*/ 2 h 18"/>
                <a:gd name="T18" fmla="*/ 8 w 35"/>
                <a:gd name="T19" fmla="*/ 14 h 18"/>
                <a:gd name="T20" fmla="*/ 18 w 35"/>
                <a:gd name="T21" fmla="*/ 18 h 18"/>
                <a:gd name="T22" fmla="*/ 26 w 35"/>
                <a:gd name="T23" fmla="*/ 15 h 18"/>
                <a:gd name="T24" fmla="*/ 26 w 35"/>
                <a:gd name="T25" fmla="*/ 15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 h="18">
                  <a:moveTo>
                    <a:pt x="26" y="15"/>
                  </a:moveTo>
                  <a:cubicBezTo>
                    <a:pt x="27" y="14"/>
                    <a:pt x="29" y="16"/>
                    <a:pt x="30" y="17"/>
                  </a:cubicBezTo>
                  <a:cubicBezTo>
                    <a:pt x="30" y="17"/>
                    <a:pt x="34" y="17"/>
                    <a:pt x="34" y="17"/>
                  </a:cubicBezTo>
                  <a:cubicBezTo>
                    <a:pt x="35" y="16"/>
                    <a:pt x="30" y="12"/>
                    <a:pt x="33" y="12"/>
                  </a:cubicBezTo>
                  <a:cubicBezTo>
                    <a:pt x="32" y="11"/>
                    <a:pt x="30" y="11"/>
                    <a:pt x="30" y="10"/>
                  </a:cubicBezTo>
                  <a:cubicBezTo>
                    <a:pt x="30" y="8"/>
                    <a:pt x="29" y="7"/>
                    <a:pt x="27" y="7"/>
                  </a:cubicBezTo>
                  <a:cubicBezTo>
                    <a:pt x="24" y="7"/>
                    <a:pt x="22" y="8"/>
                    <a:pt x="19" y="6"/>
                  </a:cubicBezTo>
                  <a:cubicBezTo>
                    <a:pt x="16" y="5"/>
                    <a:pt x="13" y="5"/>
                    <a:pt x="9" y="4"/>
                  </a:cubicBezTo>
                  <a:cubicBezTo>
                    <a:pt x="6" y="3"/>
                    <a:pt x="4" y="0"/>
                    <a:pt x="0" y="2"/>
                  </a:cubicBezTo>
                  <a:cubicBezTo>
                    <a:pt x="3" y="6"/>
                    <a:pt x="11" y="7"/>
                    <a:pt x="8" y="14"/>
                  </a:cubicBezTo>
                  <a:cubicBezTo>
                    <a:pt x="11" y="14"/>
                    <a:pt x="18" y="14"/>
                    <a:pt x="18" y="18"/>
                  </a:cubicBezTo>
                  <a:cubicBezTo>
                    <a:pt x="18" y="15"/>
                    <a:pt x="24" y="15"/>
                    <a:pt x="26" y="15"/>
                  </a:cubicBezTo>
                  <a:cubicBezTo>
                    <a:pt x="27" y="14"/>
                    <a:pt x="19" y="15"/>
                    <a:pt x="26" y="15"/>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86" name="Freeform 679"/>
            <p:cNvSpPr>
              <a:spLocks/>
            </p:cNvSpPr>
            <p:nvPr/>
          </p:nvSpPr>
          <p:spPr bwMode="auto">
            <a:xfrm>
              <a:off x="13751669" y="6956158"/>
              <a:ext cx="250877" cy="197766"/>
            </a:xfrm>
            <a:custGeom>
              <a:avLst/>
              <a:gdLst>
                <a:gd name="T0" fmla="*/ 8 w 27"/>
                <a:gd name="T1" fmla="*/ 2 h 21"/>
                <a:gd name="T2" fmla="*/ 10 w 27"/>
                <a:gd name="T3" fmla="*/ 5 h 21"/>
                <a:gd name="T4" fmla="*/ 7 w 27"/>
                <a:gd name="T5" fmla="*/ 5 h 21"/>
                <a:gd name="T6" fmla="*/ 4 w 27"/>
                <a:gd name="T7" fmla="*/ 3 h 21"/>
                <a:gd name="T8" fmla="*/ 4 w 27"/>
                <a:gd name="T9" fmla="*/ 7 h 21"/>
                <a:gd name="T10" fmla="*/ 6 w 27"/>
                <a:gd name="T11" fmla="*/ 11 h 21"/>
                <a:gd name="T12" fmla="*/ 8 w 27"/>
                <a:gd name="T13" fmla="*/ 14 h 21"/>
                <a:gd name="T14" fmla="*/ 9 w 27"/>
                <a:gd name="T15" fmla="*/ 17 h 21"/>
                <a:gd name="T16" fmla="*/ 16 w 27"/>
                <a:gd name="T17" fmla="*/ 13 h 21"/>
                <a:gd name="T18" fmla="*/ 17 w 27"/>
                <a:gd name="T19" fmla="*/ 16 h 21"/>
                <a:gd name="T20" fmla="*/ 21 w 27"/>
                <a:gd name="T21" fmla="*/ 21 h 21"/>
                <a:gd name="T22" fmla="*/ 21 w 27"/>
                <a:gd name="T23" fmla="*/ 18 h 21"/>
                <a:gd name="T24" fmla="*/ 23 w 27"/>
                <a:gd name="T25" fmla="*/ 16 h 21"/>
                <a:gd name="T26" fmla="*/ 25 w 27"/>
                <a:gd name="T27" fmla="*/ 11 h 21"/>
                <a:gd name="T28" fmla="*/ 19 w 27"/>
                <a:gd name="T29" fmla="*/ 1 h 21"/>
                <a:gd name="T30" fmla="*/ 12 w 27"/>
                <a:gd name="T31" fmla="*/ 2 h 21"/>
                <a:gd name="T32" fmla="*/ 9 w 27"/>
                <a:gd name="T33" fmla="*/ 0 h 21"/>
                <a:gd name="T34" fmla="*/ 8 w 27"/>
                <a:gd name="T35" fmla="*/ 2 h 21"/>
                <a:gd name="T36" fmla="*/ 8 w 27"/>
                <a:gd name="T37" fmla="*/ 2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 h="21">
                  <a:moveTo>
                    <a:pt x="8" y="2"/>
                  </a:moveTo>
                  <a:cubicBezTo>
                    <a:pt x="8" y="2"/>
                    <a:pt x="11" y="4"/>
                    <a:pt x="10" y="5"/>
                  </a:cubicBezTo>
                  <a:cubicBezTo>
                    <a:pt x="10" y="5"/>
                    <a:pt x="7" y="5"/>
                    <a:pt x="7" y="5"/>
                  </a:cubicBezTo>
                  <a:cubicBezTo>
                    <a:pt x="5" y="5"/>
                    <a:pt x="5" y="3"/>
                    <a:pt x="4" y="3"/>
                  </a:cubicBezTo>
                  <a:cubicBezTo>
                    <a:pt x="0" y="2"/>
                    <a:pt x="4" y="6"/>
                    <a:pt x="4" y="7"/>
                  </a:cubicBezTo>
                  <a:cubicBezTo>
                    <a:pt x="4" y="10"/>
                    <a:pt x="7" y="8"/>
                    <a:pt x="6" y="11"/>
                  </a:cubicBezTo>
                  <a:cubicBezTo>
                    <a:pt x="5" y="13"/>
                    <a:pt x="7" y="13"/>
                    <a:pt x="8" y="14"/>
                  </a:cubicBezTo>
                  <a:cubicBezTo>
                    <a:pt x="9" y="14"/>
                    <a:pt x="9" y="16"/>
                    <a:pt x="9" y="17"/>
                  </a:cubicBezTo>
                  <a:cubicBezTo>
                    <a:pt x="10" y="16"/>
                    <a:pt x="14" y="14"/>
                    <a:pt x="16" y="13"/>
                  </a:cubicBezTo>
                  <a:cubicBezTo>
                    <a:pt x="17" y="13"/>
                    <a:pt x="17" y="15"/>
                    <a:pt x="17" y="16"/>
                  </a:cubicBezTo>
                  <a:cubicBezTo>
                    <a:pt x="17" y="19"/>
                    <a:pt x="18" y="20"/>
                    <a:pt x="21" y="21"/>
                  </a:cubicBezTo>
                  <a:cubicBezTo>
                    <a:pt x="21" y="20"/>
                    <a:pt x="21" y="18"/>
                    <a:pt x="21" y="18"/>
                  </a:cubicBezTo>
                  <a:cubicBezTo>
                    <a:pt x="22" y="17"/>
                    <a:pt x="23" y="17"/>
                    <a:pt x="23" y="16"/>
                  </a:cubicBezTo>
                  <a:cubicBezTo>
                    <a:pt x="24" y="14"/>
                    <a:pt x="24" y="12"/>
                    <a:pt x="25" y="11"/>
                  </a:cubicBezTo>
                  <a:cubicBezTo>
                    <a:pt x="27" y="8"/>
                    <a:pt x="21" y="2"/>
                    <a:pt x="19" y="1"/>
                  </a:cubicBezTo>
                  <a:cubicBezTo>
                    <a:pt x="17" y="4"/>
                    <a:pt x="15" y="4"/>
                    <a:pt x="12" y="2"/>
                  </a:cubicBezTo>
                  <a:cubicBezTo>
                    <a:pt x="12" y="1"/>
                    <a:pt x="10" y="0"/>
                    <a:pt x="9" y="0"/>
                  </a:cubicBezTo>
                  <a:cubicBezTo>
                    <a:pt x="8" y="0"/>
                    <a:pt x="8" y="1"/>
                    <a:pt x="8" y="2"/>
                  </a:cubicBezTo>
                  <a:cubicBezTo>
                    <a:pt x="9" y="3"/>
                    <a:pt x="7" y="0"/>
                    <a:pt x="8"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87" name="Freeform 680"/>
            <p:cNvSpPr>
              <a:spLocks/>
            </p:cNvSpPr>
            <p:nvPr/>
          </p:nvSpPr>
          <p:spPr bwMode="auto">
            <a:xfrm>
              <a:off x="13834311" y="7574546"/>
              <a:ext cx="82642" cy="94455"/>
            </a:xfrm>
            <a:custGeom>
              <a:avLst/>
              <a:gdLst>
                <a:gd name="T0" fmla="*/ 3 w 9"/>
                <a:gd name="T1" fmla="*/ 2 h 10"/>
                <a:gd name="T2" fmla="*/ 0 w 9"/>
                <a:gd name="T3" fmla="*/ 7 h 10"/>
                <a:gd name="T4" fmla="*/ 4 w 9"/>
                <a:gd name="T5" fmla="*/ 8 h 10"/>
                <a:gd name="T6" fmla="*/ 9 w 9"/>
                <a:gd name="T7" fmla="*/ 10 h 10"/>
                <a:gd name="T8" fmla="*/ 7 w 9"/>
                <a:gd name="T9" fmla="*/ 5 h 10"/>
                <a:gd name="T10" fmla="*/ 8 w 9"/>
                <a:gd name="T11" fmla="*/ 3 h 10"/>
                <a:gd name="T12" fmla="*/ 3 w 9"/>
                <a:gd name="T13" fmla="*/ 2 h 10"/>
                <a:gd name="T14" fmla="*/ 3 w 9"/>
                <a:gd name="T15" fmla="*/ 2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10">
                  <a:moveTo>
                    <a:pt x="3" y="2"/>
                  </a:moveTo>
                  <a:cubicBezTo>
                    <a:pt x="1" y="3"/>
                    <a:pt x="0" y="5"/>
                    <a:pt x="0" y="7"/>
                  </a:cubicBezTo>
                  <a:cubicBezTo>
                    <a:pt x="1" y="7"/>
                    <a:pt x="4" y="7"/>
                    <a:pt x="4" y="8"/>
                  </a:cubicBezTo>
                  <a:cubicBezTo>
                    <a:pt x="6" y="10"/>
                    <a:pt x="7" y="10"/>
                    <a:pt x="9" y="10"/>
                  </a:cubicBezTo>
                  <a:cubicBezTo>
                    <a:pt x="9" y="10"/>
                    <a:pt x="7" y="5"/>
                    <a:pt x="7" y="5"/>
                  </a:cubicBezTo>
                  <a:cubicBezTo>
                    <a:pt x="8" y="5"/>
                    <a:pt x="9" y="5"/>
                    <a:pt x="8" y="3"/>
                  </a:cubicBezTo>
                  <a:cubicBezTo>
                    <a:pt x="6" y="2"/>
                    <a:pt x="5" y="0"/>
                    <a:pt x="3" y="2"/>
                  </a:cubicBezTo>
                  <a:cubicBezTo>
                    <a:pt x="1" y="4"/>
                    <a:pt x="4" y="1"/>
                    <a:pt x="3"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88" name="Freeform 681"/>
            <p:cNvSpPr>
              <a:spLocks/>
            </p:cNvSpPr>
            <p:nvPr/>
          </p:nvSpPr>
          <p:spPr bwMode="auto">
            <a:xfrm>
              <a:off x="13311897" y="7220338"/>
              <a:ext cx="324665" cy="252374"/>
            </a:xfrm>
            <a:custGeom>
              <a:avLst/>
              <a:gdLst>
                <a:gd name="T0" fmla="*/ 29 w 35"/>
                <a:gd name="T1" fmla="*/ 10 h 27"/>
                <a:gd name="T2" fmla="*/ 30 w 35"/>
                <a:gd name="T3" fmla="*/ 7 h 27"/>
                <a:gd name="T4" fmla="*/ 29 w 35"/>
                <a:gd name="T5" fmla="*/ 5 h 27"/>
                <a:gd name="T6" fmla="*/ 35 w 35"/>
                <a:gd name="T7" fmla="*/ 0 h 27"/>
                <a:gd name="T8" fmla="*/ 25 w 35"/>
                <a:gd name="T9" fmla="*/ 1 h 27"/>
                <a:gd name="T10" fmla="*/ 19 w 35"/>
                <a:gd name="T11" fmla="*/ 2 h 27"/>
                <a:gd name="T12" fmla="*/ 13 w 35"/>
                <a:gd name="T13" fmla="*/ 2 h 27"/>
                <a:gd name="T14" fmla="*/ 8 w 35"/>
                <a:gd name="T15" fmla="*/ 2 h 27"/>
                <a:gd name="T16" fmla="*/ 7 w 35"/>
                <a:gd name="T17" fmla="*/ 4 h 27"/>
                <a:gd name="T18" fmla="*/ 6 w 35"/>
                <a:gd name="T19" fmla="*/ 6 h 27"/>
                <a:gd name="T20" fmla="*/ 3 w 35"/>
                <a:gd name="T21" fmla="*/ 6 h 27"/>
                <a:gd name="T22" fmla="*/ 3 w 35"/>
                <a:gd name="T23" fmla="*/ 10 h 27"/>
                <a:gd name="T24" fmla="*/ 4 w 35"/>
                <a:gd name="T25" fmla="*/ 14 h 27"/>
                <a:gd name="T26" fmla="*/ 2 w 35"/>
                <a:gd name="T27" fmla="*/ 22 h 27"/>
                <a:gd name="T28" fmla="*/ 7 w 35"/>
                <a:gd name="T29" fmla="*/ 27 h 27"/>
                <a:gd name="T30" fmla="*/ 13 w 35"/>
                <a:gd name="T31" fmla="*/ 24 h 27"/>
                <a:gd name="T32" fmla="*/ 22 w 35"/>
                <a:gd name="T33" fmla="*/ 19 h 27"/>
                <a:gd name="T34" fmla="*/ 28 w 35"/>
                <a:gd name="T35" fmla="*/ 15 h 27"/>
                <a:gd name="T36" fmla="*/ 29 w 35"/>
                <a:gd name="T37" fmla="*/ 10 h 27"/>
                <a:gd name="T38" fmla="*/ 29 w 35"/>
                <a:gd name="T39" fmla="*/ 1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 h="27">
                  <a:moveTo>
                    <a:pt x="29" y="10"/>
                  </a:moveTo>
                  <a:cubicBezTo>
                    <a:pt x="30" y="9"/>
                    <a:pt x="31" y="8"/>
                    <a:pt x="30" y="7"/>
                  </a:cubicBezTo>
                  <a:cubicBezTo>
                    <a:pt x="29" y="6"/>
                    <a:pt x="28" y="6"/>
                    <a:pt x="29" y="5"/>
                  </a:cubicBezTo>
                  <a:cubicBezTo>
                    <a:pt x="31" y="3"/>
                    <a:pt x="35" y="3"/>
                    <a:pt x="35" y="0"/>
                  </a:cubicBezTo>
                  <a:cubicBezTo>
                    <a:pt x="32" y="0"/>
                    <a:pt x="28" y="0"/>
                    <a:pt x="25" y="1"/>
                  </a:cubicBezTo>
                  <a:cubicBezTo>
                    <a:pt x="23" y="1"/>
                    <a:pt x="21" y="2"/>
                    <a:pt x="19" y="2"/>
                  </a:cubicBezTo>
                  <a:cubicBezTo>
                    <a:pt x="16" y="2"/>
                    <a:pt x="15" y="1"/>
                    <a:pt x="13" y="2"/>
                  </a:cubicBezTo>
                  <a:cubicBezTo>
                    <a:pt x="11" y="3"/>
                    <a:pt x="10" y="3"/>
                    <a:pt x="8" y="2"/>
                  </a:cubicBezTo>
                  <a:cubicBezTo>
                    <a:pt x="6" y="0"/>
                    <a:pt x="7" y="4"/>
                    <a:pt x="7" y="4"/>
                  </a:cubicBezTo>
                  <a:cubicBezTo>
                    <a:pt x="6" y="5"/>
                    <a:pt x="6" y="6"/>
                    <a:pt x="6" y="6"/>
                  </a:cubicBezTo>
                  <a:cubicBezTo>
                    <a:pt x="5" y="8"/>
                    <a:pt x="4" y="6"/>
                    <a:pt x="3" y="6"/>
                  </a:cubicBezTo>
                  <a:cubicBezTo>
                    <a:pt x="2" y="7"/>
                    <a:pt x="3" y="9"/>
                    <a:pt x="3" y="10"/>
                  </a:cubicBezTo>
                  <a:cubicBezTo>
                    <a:pt x="3" y="11"/>
                    <a:pt x="2" y="13"/>
                    <a:pt x="4" y="14"/>
                  </a:cubicBezTo>
                  <a:cubicBezTo>
                    <a:pt x="9" y="17"/>
                    <a:pt x="5" y="19"/>
                    <a:pt x="2" y="22"/>
                  </a:cubicBezTo>
                  <a:cubicBezTo>
                    <a:pt x="0" y="24"/>
                    <a:pt x="5" y="27"/>
                    <a:pt x="7" y="27"/>
                  </a:cubicBezTo>
                  <a:cubicBezTo>
                    <a:pt x="9" y="27"/>
                    <a:pt x="11" y="25"/>
                    <a:pt x="13" y="24"/>
                  </a:cubicBezTo>
                  <a:cubicBezTo>
                    <a:pt x="16" y="22"/>
                    <a:pt x="19" y="21"/>
                    <a:pt x="22" y="19"/>
                  </a:cubicBezTo>
                  <a:cubicBezTo>
                    <a:pt x="24" y="18"/>
                    <a:pt x="26" y="17"/>
                    <a:pt x="28" y="15"/>
                  </a:cubicBezTo>
                  <a:cubicBezTo>
                    <a:pt x="29" y="13"/>
                    <a:pt x="28" y="11"/>
                    <a:pt x="29" y="10"/>
                  </a:cubicBezTo>
                  <a:cubicBezTo>
                    <a:pt x="30" y="8"/>
                    <a:pt x="29" y="11"/>
                    <a:pt x="29" y="1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89" name="Freeform 682"/>
            <p:cNvSpPr>
              <a:spLocks/>
            </p:cNvSpPr>
            <p:nvPr/>
          </p:nvSpPr>
          <p:spPr bwMode="auto">
            <a:xfrm>
              <a:off x="13460947" y="7201152"/>
              <a:ext cx="464861" cy="439808"/>
            </a:xfrm>
            <a:custGeom>
              <a:avLst/>
              <a:gdLst>
                <a:gd name="T0" fmla="*/ 47 w 50"/>
                <a:gd name="T1" fmla="*/ 36 h 47"/>
                <a:gd name="T2" fmla="*/ 45 w 50"/>
                <a:gd name="T3" fmla="*/ 34 h 47"/>
                <a:gd name="T4" fmla="*/ 46 w 50"/>
                <a:gd name="T5" fmla="*/ 32 h 47"/>
                <a:gd name="T6" fmla="*/ 41 w 50"/>
                <a:gd name="T7" fmla="*/ 27 h 47"/>
                <a:gd name="T8" fmla="*/ 38 w 50"/>
                <a:gd name="T9" fmla="*/ 25 h 47"/>
                <a:gd name="T10" fmla="*/ 35 w 50"/>
                <a:gd name="T11" fmla="*/ 18 h 47"/>
                <a:gd name="T12" fmla="*/ 38 w 50"/>
                <a:gd name="T13" fmla="*/ 10 h 47"/>
                <a:gd name="T14" fmla="*/ 34 w 50"/>
                <a:gd name="T15" fmla="*/ 6 h 47"/>
                <a:gd name="T16" fmla="*/ 32 w 50"/>
                <a:gd name="T17" fmla="*/ 2 h 47"/>
                <a:gd name="T18" fmla="*/ 30 w 50"/>
                <a:gd name="T19" fmla="*/ 3 h 47"/>
                <a:gd name="T20" fmla="*/ 28 w 50"/>
                <a:gd name="T21" fmla="*/ 1 h 47"/>
                <a:gd name="T22" fmla="*/ 25 w 50"/>
                <a:gd name="T23" fmla="*/ 2 h 47"/>
                <a:gd name="T24" fmla="*/ 20 w 50"/>
                <a:gd name="T25" fmla="*/ 1 h 47"/>
                <a:gd name="T26" fmla="*/ 18 w 50"/>
                <a:gd name="T27" fmla="*/ 4 h 47"/>
                <a:gd name="T28" fmla="*/ 13 w 50"/>
                <a:gd name="T29" fmla="*/ 7 h 47"/>
                <a:gd name="T30" fmla="*/ 14 w 50"/>
                <a:gd name="T31" fmla="*/ 10 h 47"/>
                <a:gd name="T32" fmla="*/ 13 w 50"/>
                <a:gd name="T33" fmla="*/ 13 h 47"/>
                <a:gd name="T34" fmla="*/ 9 w 50"/>
                <a:gd name="T35" fmla="*/ 19 h 47"/>
                <a:gd name="T36" fmla="*/ 1 w 50"/>
                <a:gd name="T37" fmla="*/ 25 h 47"/>
                <a:gd name="T38" fmla="*/ 3 w 50"/>
                <a:gd name="T39" fmla="*/ 30 h 47"/>
                <a:gd name="T40" fmla="*/ 9 w 50"/>
                <a:gd name="T41" fmla="*/ 31 h 47"/>
                <a:gd name="T42" fmla="*/ 18 w 50"/>
                <a:gd name="T43" fmla="*/ 36 h 47"/>
                <a:gd name="T44" fmla="*/ 29 w 50"/>
                <a:gd name="T45" fmla="*/ 45 h 47"/>
                <a:gd name="T46" fmla="*/ 38 w 50"/>
                <a:gd name="T47" fmla="*/ 47 h 47"/>
                <a:gd name="T48" fmla="*/ 43 w 50"/>
                <a:gd name="T49" fmla="*/ 42 h 47"/>
                <a:gd name="T50" fmla="*/ 50 w 50"/>
                <a:gd name="T51" fmla="*/ 43 h 47"/>
                <a:gd name="T52" fmla="*/ 47 w 50"/>
                <a:gd name="T53" fmla="*/ 39 h 47"/>
                <a:gd name="T54" fmla="*/ 47 w 50"/>
                <a:gd name="T55" fmla="*/ 36 h 47"/>
                <a:gd name="T56" fmla="*/ 47 w 50"/>
                <a:gd name="T57" fmla="*/ 3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0" h="47">
                  <a:moveTo>
                    <a:pt x="47" y="36"/>
                  </a:moveTo>
                  <a:cubicBezTo>
                    <a:pt x="47" y="36"/>
                    <a:pt x="45" y="35"/>
                    <a:pt x="45" y="34"/>
                  </a:cubicBezTo>
                  <a:cubicBezTo>
                    <a:pt x="45" y="33"/>
                    <a:pt x="46" y="33"/>
                    <a:pt x="46" y="32"/>
                  </a:cubicBezTo>
                  <a:cubicBezTo>
                    <a:pt x="45" y="30"/>
                    <a:pt x="43" y="29"/>
                    <a:pt x="41" y="27"/>
                  </a:cubicBezTo>
                  <a:cubicBezTo>
                    <a:pt x="40" y="27"/>
                    <a:pt x="38" y="26"/>
                    <a:pt x="38" y="25"/>
                  </a:cubicBezTo>
                  <a:cubicBezTo>
                    <a:pt x="37" y="23"/>
                    <a:pt x="35" y="21"/>
                    <a:pt x="35" y="18"/>
                  </a:cubicBezTo>
                  <a:cubicBezTo>
                    <a:pt x="34" y="16"/>
                    <a:pt x="40" y="12"/>
                    <a:pt x="38" y="10"/>
                  </a:cubicBezTo>
                  <a:cubicBezTo>
                    <a:pt x="36" y="9"/>
                    <a:pt x="35" y="8"/>
                    <a:pt x="34" y="6"/>
                  </a:cubicBezTo>
                  <a:cubicBezTo>
                    <a:pt x="33" y="5"/>
                    <a:pt x="33" y="3"/>
                    <a:pt x="32" y="2"/>
                  </a:cubicBezTo>
                  <a:cubicBezTo>
                    <a:pt x="31" y="2"/>
                    <a:pt x="31" y="3"/>
                    <a:pt x="30" y="3"/>
                  </a:cubicBezTo>
                  <a:cubicBezTo>
                    <a:pt x="28" y="3"/>
                    <a:pt x="29" y="1"/>
                    <a:pt x="28" y="1"/>
                  </a:cubicBezTo>
                  <a:cubicBezTo>
                    <a:pt x="27" y="1"/>
                    <a:pt x="25" y="2"/>
                    <a:pt x="25" y="2"/>
                  </a:cubicBezTo>
                  <a:cubicBezTo>
                    <a:pt x="23" y="0"/>
                    <a:pt x="22" y="1"/>
                    <a:pt x="20" y="1"/>
                  </a:cubicBezTo>
                  <a:cubicBezTo>
                    <a:pt x="18" y="2"/>
                    <a:pt x="19" y="3"/>
                    <a:pt x="18" y="4"/>
                  </a:cubicBezTo>
                  <a:cubicBezTo>
                    <a:pt x="16" y="5"/>
                    <a:pt x="14" y="5"/>
                    <a:pt x="13" y="7"/>
                  </a:cubicBezTo>
                  <a:cubicBezTo>
                    <a:pt x="12" y="9"/>
                    <a:pt x="14" y="8"/>
                    <a:pt x="14" y="10"/>
                  </a:cubicBezTo>
                  <a:cubicBezTo>
                    <a:pt x="14" y="11"/>
                    <a:pt x="13" y="11"/>
                    <a:pt x="13" y="13"/>
                  </a:cubicBezTo>
                  <a:cubicBezTo>
                    <a:pt x="13" y="16"/>
                    <a:pt x="12" y="17"/>
                    <a:pt x="9" y="19"/>
                  </a:cubicBezTo>
                  <a:cubicBezTo>
                    <a:pt x="7" y="20"/>
                    <a:pt x="0" y="23"/>
                    <a:pt x="1" y="25"/>
                  </a:cubicBezTo>
                  <a:cubicBezTo>
                    <a:pt x="2" y="26"/>
                    <a:pt x="2" y="29"/>
                    <a:pt x="3" y="30"/>
                  </a:cubicBezTo>
                  <a:cubicBezTo>
                    <a:pt x="4" y="31"/>
                    <a:pt x="8" y="31"/>
                    <a:pt x="9" y="31"/>
                  </a:cubicBezTo>
                  <a:cubicBezTo>
                    <a:pt x="12" y="32"/>
                    <a:pt x="15" y="34"/>
                    <a:pt x="18" y="36"/>
                  </a:cubicBezTo>
                  <a:cubicBezTo>
                    <a:pt x="22" y="39"/>
                    <a:pt x="25" y="42"/>
                    <a:pt x="29" y="45"/>
                  </a:cubicBezTo>
                  <a:cubicBezTo>
                    <a:pt x="32" y="47"/>
                    <a:pt x="35" y="47"/>
                    <a:pt x="38" y="47"/>
                  </a:cubicBezTo>
                  <a:cubicBezTo>
                    <a:pt x="41" y="47"/>
                    <a:pt x="41" y="44"/>
                    <a:pt x="43" y="42"/>
                  </a:cubicBezTo>
                  <a:cubicBezTo>
                    <a:pt x="45" y="40"/>
                    <a:pt x="49" y="44"/>
                    <a:pt x="50" y="43"/>
                  </a:cubicBezTo>
                  <a:cubicBezTo>
                    <a:pt x="49" y="42"/>
                    <a:pt x="48" y="41"/>
                    <a:pt x="47" y="39"/>
                  </a:cubicBezTo>
                  <a:cubicBezTo>
                    <a:pt x="47" y="38"/>
                    <a:pt x="48" y="37"/>
                    <a:pt x="47" y="36"/>
                  </a:cubicBezTo>
                  <a:cubicBezTo>
                    <a:pt x="46" y="35"/>
                    <a:pt x="48" y="37"/>
                    <a:pt x="47" y="36"/>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90" name="Freeform 683"/>
            <p:cNvSpPr>
              <a:spLocks/>
            </p:cNvSpPr>
            <p:nvPr/>
          </p:nvSpPr>
          <p:spPr bwMode="auto">
            <a:xfrm>
              <a:off x="12872124" y="6945827"/>
              <a:ext cx="885449" cy="337974"/>
            </a:xfrm>
            <a:custGeom>
              <a:avLst/>
              <a:gdLst>
                <a:gd name="T0" fmla="*/ 52 w 95"/>
                <a:gd name="T1" fmla="*/ 36 h 36"/>
                <a:gd name="T2" fmla="*/ 54 w 95"/>
                <a:gd name="T3" fmla="*/ 33 h 36"/>
                <a:gd name="T4" fmla="*/ 55 w 95"/>
                <a:gd name="T5" fmla="*/ 31 h 36"/>
                <a:gd name="T6" fmla="*/ 60 w 95"/>
                <a:gd name="T7" fmla="*/ 31 h 36"/>
                <a:gd name="T8" fmla="*/ 64 w 95"/>
                <a:gd name="T9" fmla="*/ 31 h 36"/>
                <a:gd name="T10" fmla="*/ 75 w 95"/>
                <a:gd name="T11" fmla="*/ 29 h 36"/>
                <a:gd name="T12" fmla="*/ 85 w 95"/>
                <a:gd name="T13" fmla="*/ 28 h 36"/>
                <a:gd name="T14" fmla="*/ 90 w 95"/>
                <a:gd name="T15" fmla="*/ 28 h 36"/>
                <a:gd name="T16" fmla="*/ 92 w 95"/>
                <a:gd name="T17" fmla="*/ 30 h 36"/>
                <a:gd name="T18" fmla="*/ 94 w 95"/>
                <a:gd name="T19" fmla="*/ 28 h 36"/>
                <a:gd name="T20" fmla="*/ 92 w 95"/>
                <a:gd name="T21" fmla="*/ 24 h 36"/>
                <a:gd name="T22" fmla="*/ 92 w 95"/>
                <a:gd name="T23" fmla="*/ 22 h 36"/>
                <a:gd name="T24" fmla="*/ 91 w 95"/>
                <a:gd name="T25" fmla="*/ 17 h 36"/>
                <a:gd name="T26" fmla="*/ 93 w 95"/>
                <a:gd name="T27" fmla="*/ 14 h 36"/>
                <a:gd name="T28" fmla="*/ 89 w 95"/>
                <a:gd name="T29" fmla="*/ 8 h 36"/>
                <a:gd name="T30" fmla="*/ 83 w 95"/>
                <a:gd name="T31" fmla="*/ 3 h 36"/>
                <a:gd name="T32" fmla="*/ 80 w 95"/>
                <a:gd name="T33" fmla="*/ 3 h 36"/>
                <a:gd name="T34" fmla="*/ 78 w 95"/>
                <a:gd name="T35" fmla="*/ 3 h 36"/>
                <a:gd name="T36" fmla="*/ 73 w 95"/>
                <a:gd name="T37" fmla="*/ 6 h 36"/>
                <a:gd name="T38" fmla="*/ 63 w 95"/>
                <a:gd name="T39" fmla="*/ 6 h 36"/>
                <a:gd name="T40" fmla="*/ 58 w 95"/>
                <a:gd name="T41" fmla="*/ 6 h 36"/>
                <a:gd name="T42" fmla="*/ 54 w 95"/>
                <a:gd name="T43" fmla="*/ 4 h 36"/>
                <a:gd name="T44" fmla="*/ 50 w 95"/>
                <a:gd name="T45" fmla="*/ 2 h 36"/>
                <a:gd name="T46" fmla="*/ 46 w 95"/>
                <a:gd name="T47" fmla="*/ 0 h 36"/>
                <a:gd name="T48" fmla="*/ 37 w 95"/>
                <a:gd name="T49" fmla="*/ 0 h 36"/>
                <a:gd name="T50" fmla="*/ 29 w 95"/>
                <a:gd name="T51" fmla="*/ 4 h 36"/>
                <a:gd name="T52" fmla="*/ 18 w 95"/>
                <a:gd name="T53" fmla="*/ 5 h 36"/>
                <a:gd name="T54" fmla="*/ 16 w 95"/>
                <a:gd name="T55" fmla="*/ 6 h 36"/>
                <a:gd name="T56" fmla="*/ 18 w 95"/>
                <a:gd name="T57" fmla="*/ 7 h 36"/>
                <a:gd name="T58" fmla="*/ 15 w 95"/>
                <a:gd name="T59" fmla="*/ 8 h 36"/>
                <a:gd name="T60" fmla="*/ 13 w 95"/>
                <a:gd name="T61" fmla="*/ 9 h 36"/>
                <a:gd name="T62" fmla="*/ 4 w 95"/>
                <a:gd name="T63" fmla="*/ 9 h 36"/>
                <a:gd name="T64" fmla="*/ 3 w 95"/>
                <a:gd name="T65" fmla="*/ 11 h 36"/>
                <a:gd name="T66" fmla="*/ 3 w 95"/>
                <a:gd name="T67" fmla="*/ 15 h 36"/>
                <a:gd name="T68" fmla="*/ 5 w 95"/>
                <a:gd name="T69" fmla="*/ 14 h 36"/>
                <a:gd name="T70" fmla="*/ 3 w 95"/>
                <a:gd name="T71" fmla="*/ 17 h 36"/>
                <a:gd name="T72" fmla="*/ 5 w 95"/>
                <a:gd name="T73" fmla="*/ 17 h 36"/>
                <a:gd name="T74" fmla="*/ 5 w 95"/>
                <a:gd name="T75" fmla="*/ 19 h 36"/>
                <a:gd name="T76" fmla="*/ 3 w 95"/>
                <a:gd name="T77" fmla="*/ 20 h 36"/>
                <a:gd name="T78" fmla="*/ 4 w 95"/>
                <a:gd name="T79" fmla="*/ 22 h 36"/>
                <a:gd name="T80" fmla="*/ 4 w 95"/>
                <a:gd name="T81" fmla="*/ 25 h 36"/>
                <a:gd name="T82" fmla="*/ 8 w 95"/>
                <a:gd name="T83" fmla="*/ 27 h 36"/>
                <a:gd name="T84" fmla="*/ 7 w 95"/>
                <a:gd name="T85" fmla="*/ 30 h 36"/>
                <a:gd name="T86" fmla="*/ 10 w 95"/>
                <a:gd name="T87" fmla="*/ 30 h 36"/>
                <a:gd name="T88" fmla="*/ 8 w 95"/>
                <a:gd name="T89" fmla="*/ 31 h 36"/>
                <a:gd name="T90" fmla="*/ 10 w 95"/>
                <a:gd name="T91" fmla="*/ 31 h 36"/>
                <a:gd name="T92" fmla="*/ 9 w 95"/>
                <a:gd name="T93" fmla="*/ 34 h 36"/>
                <a:gd name="T94" fmla="*/ 11 w 95"/>
                <a:gd name="T95" fmla="*/ 35 h 36"/>
                <a:gd name="T96" fmla="*/ 12 w 95"/>
                <a:gd name="T97" fmla="*/ 31 h 36"/>
                <a:gd name="T98" fmla="*/ 16 w 95"/>
                <a:gd name="T99" fmla="*/ 32 h 36"/>
                <a:gd name="T100" fmla="*/ 22 w 95"/>
                <a:gd name="T101" fmla="*/ 33 h 36"/>
                <a:gd name="T102" fmla="*/ 27 w 95"/>
                <a:gd name="T103" fmla="*/ 31 h 36"/>
                <a:gd name="T104" fmla="*/ 35 w 95"/>
                <a:gd name="T105" fmla="*/ 35 h 36"/>
                <a:gd name="T106" fmla="*/ 42 w 95"/>
                <a:gd name="T107" fmla="*/ 32 h 36"/>
                <a:gd name="T108" fmla="*/ 44 w 95"/>
                <a:gd name="T109" fmla="*/ 30 h 36"/>
                <a:gd name="T110" fmla="*/ 48 w 95"/>
                <a:gd name="T111" fmla="*/ 31 h 36"/>
                <a:gd name="T112" fmla="*/ 50 w 95"/>
                <a:gd name="T113" fmla="*/ 33 h 36"/>
                <a:gd name="T114" fmla="*/ 50 w 95"/>
                <a:gd name="T115" fmla="*/ 35 h 36"/>
                <a:gd name="T116" fmla="*/ 52 w 95"/>
                <a:gd name="T117" fmla="*/ 36 h 36"/>
                <a:gd name="T118" fmla="*/ 52 w 95"/>
                <a:gd name="T119"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5" h="36">
                  <a:moveTo>
                    <a:pt x="52" y="36"/>
                  </a:moveTo>
                  <a:cubicBezTo>
                    <a:pt x="53" y="35"/>
                    <a:pt x="54" y="33"/>
                    <a:pt x="54" y="33"/>
                  </a:cubicBezTo>
                  <a:cubicBezTo>
                    <a:pt x="53" y="31"/>
                    <a:pt x="54" y="30"/>
                    <a:pt x="55" y="31"/>
                  </a:cubicBezTo>
                  <a:cubicBezTo>
                    <a:pt x="57" y="32"/>
                    <a:pt x="58" y="31"/>
                    <a:pt x="60" y="31"/>
                  </a:cubicBezTo>
                  <a:cubicBezTo>
                    <a:pt x="62" y="30"/>
                    <a:pt x="62" y="30"/>
                    <a:pt x="64" y="31"/>
                  </a:cubicBezTo>
                  <a:cubicBezTo>
                    <a:pt x="68" y="31"/>
                    <a:pt x="71" y="29"/>
                    <a:pt x="75" y="29"/>
                  </a:cubicBezTo>
                  <a:cubicBezTo>
                    <a:pt x="78" y="29"/>
                    <a:pt x="82" y="29"/>
                    <a:pt x="85" y="28"/>
                  </a:cubicBezTo>
                  <a:cubicBezTo>
                    <a:pt x="87" y="27"/>
                    <a:pt x="87" y="29"/>
                    <a:pt x="90" y="28"/>
                  </a:cubicBezTo>
                  <a:cubicBezTo>
                    <a:pt x="92" y="27"/>
                    <a:pt x="91" y="29"/>
                    <a:pt x="92" y="30"/>
                  </a:cubicBezTo>
                  <a:cubicBezTo>
                    <a:pt x="93" y="31"/>
                    <a:pt x="95" y="29"/>
                    <a:pt x="94" y="28"/>
                  </a:cubicBezTo>
                  <a:cubicBezTo>
                    <a:pt x="93" y="27"/>
                    <a:pt x="95" y="25"/>
                    <a:pt x="92" y="24"/>
                  </a:cubicBezTo>
                  <a:cubicBezTo>
                    <a:pt x="91" y="23"/>
                    <a:pt x="93" y="23"/>
                    <a:pt x="92" y="22"/>
                  </a:cubicBezTo>
                  <a:cubicBezTo>
                    <a:pt x="92" y="20"/>
                    <a:pt x="91" y="19"/>
                    <a:pt x="91" y="17"/>
                  </a:cubicBezTo>
                  <a:cubicBezTo>
                    <a:pt x="91" y="16"/>
                    <a:pt x="93" y="14"/>
                    <a:pt x="93" y="14"/>
                  </a:cubicBezTo>
                  <a:cubicBezTo>
                    <a:pt x="92" y="12"/>
                    <a:pt x="90" y="11"/>
                    <a:pt x="89" y="8"/>
                  </a:cubicBezTo>
                  <a:cubicBezTo>
                    <a:pt x="87" y="5"/>
                    <a:pt x="87" y="4"/>
                    <a:pt x="83" y="3"/>
                  </a:cubicBezTo>
                  <a:cubicBezTo>
                    <a:pt x="82" y="3"/>
                    <a:pt x="81" y="3"/>
                    <a:pt x="80" y="3"/>
                  </a:cubicBezTo>
                  <a:cubicBezTo>
                    <a:pt x="78" y="2"/>
                    <a:pt x="79" y="3"/>
                    <a:pt x="78" y="3"/>
                  </a:cubicBezTo>
                  <a:cubicBezTo>
                    <a:pt x="76" y="5"/>
                    <a:pt x="74" y="5"/>
                    <a:pt x="73" y="6"/>
                  </a:cubicBezTo>
                  <a:cubicBezTo>
                    <a:pt x="70" y="7"/>
                    <a:pt x="66" y="6"/>
                    <a:pt x="63" y="6"/>
                  </a:cubicBezTo>
                  <a:cubicBezTo>
                    <a:pt x="61" y="6"/>
                    <a:pt x="59" y="6"/>
                    <a:pt x="58" y="6"/>
                  </a:cubicBezTo>
                  <a:cubicBezTo>
                    <a:pt x="56" y="5"/>
                    <a:pt x="56" y="4"/>
                    <a:pt x="54" y="4"/>
                  </a:cubicBezTo>
                  <a:cubicBezTo>
                    <a:pt x="52" y="4"/>
                    <a:pt x="51" y="3"/>
                    <a:pt x="50" y="2"/>
                  </a:cubicBezTo>
                  <a:cubicBezTo>
                    <a:pt x="49" y="2"/>
                    <a:pt x="45" y="0"/>
                    <a:pt x="46" y="0"/>
                  </a:cubicBezTo>
                  <a:cubicBezTo>
                    <a:pt x="44" y="1"/>
                    <a:pt x="39" y="0"/>
                    <a:pt x="37" y="0"/>
                  </a:cubicBezTo>
                  <a:cubicBezTo>
                    <a:pt x="34" y="0"/>
                    <a:pt x="31" y="3"/>
                    <a:pt x="29" y="4"/>
                  </a:cubicBezTo>
                  <a:cubicBezTo>
                    <a:pt x="26" y="6"/>
                    <a:pt x="21" y="4"/>
                    <a:pt x="18" y="5"/>
                  </a:cubicBezTo>
                  <a:cubicBezTo>
                    <a:pt x="17" y="5"/>
                    <a:pt x="16" y="5"/>
                    <a:pt x="16" y="6"/>
                  </a:cubicBezTo>
                  <a:cubicBezTo>
                    <a:pt x="16" y="6"/>
                    <a:pt x="18" y="6"/>
                    <a:pt x="18" y="7"/>
                  </a:cubicBezTo>
                  <a:cubicBezTo>
                    <a:pt x="18" y="7"/>
                    <a:pt x="15" y="7"/>
                    <a:pt x="15" y="8"/>
                  </a:cubicBezTo>
                  <a:cubicBezTo>
                    <a:pt x="15" y="9"/>
                    <a:pt x="15" y="9"/>
                    <a:pt x="13" y="9"/>
                  </a:cubicBezTo>
                  <a:cubicBezTo>
                    <a:pt x="10" y="9"/>
                    <a:pt x="7" y="9"/>
                    <a:pt x="4" y="9"/>
                  </a:cubicBezTo>
                  <a:cubicBezTo>
                    <a:pt x="2" y="9"/>
                    <a:pt x="3" y="10"/>
                    <a:pt x="3" y="11"/>
                  </a:cubicBezTo>
                  <a:cubicBezTo>
                    <a:pt x="2" y="13"/>
                    <a:pt x="0" y="14"/>
                    <a:pt x="3" y="15"/>
                  </a:cubicBezTo>
                  <a:cubicBezTo>
                    <a:pt x="3" y="15"/>
                    <a:pt x="5" y="14"/>
                    <a:pt x="5" y="14"/>
                  </a:cubicBezTo>
                  <a:cubicBezTo>
                    <a:pt x="5" y="15"/>
                    <a:pt x="3" y="17"/>
                    <a:pt x="3" y="17"/>
                  </a:cubicBezTo>
                  <a:cubicBezTo>
                    <a:pt x="4" y="18"/>
                    <a:pt x="4" y="17"/>
                    <a:pt x="5" y="17"/>
                  </a:cubicBezTo>
                  <a:cubicBezTo>
                    <a:pt x="5" y="17"/>
                    <a:pt x="5" y="19"/>
                    <a:pt x="5" y="19"/>
                  </a:cubicBezTo>
                  <a:cubicBezTo>
                    <a:pt x="7" y="22"/>
                    <a:pt x="4" y="20"/>
                    <a:pt x="3" y="20"/>
                  </a:cubicBezTo>
                  <a:cubicBezTo>
                    <a:pt x="3" y="20"/>
                    <a:pt x="2" y="23"/>
                    <a:pt x="4" y="22"/>
                  </a:cubicBezTo>
                  <a:cubicBezTo>
                    <a:pt x="6" y="22"/>
                    <a:pt x="4" y="24"/>
                    <a:pt x="4" y="25"/>
                  </a:cubicBezTo>
                  <a:cubicBezTo>
                    <a:pt x="4" y="26"/>
                    <a:pt x="7" y="26"/>
                    <a:pt x="8" y="27"/>
                  </a:cubicBezTo>
                  <a:cubicBezTo>
                    <a:pt x="9" y="28"/>
                    <a:pt x="7" y="30"/>
                    <a:pt x="7" y="30"/>
                  </a:cubicBezTo>
                  <a:cubicBezTo>
                    <a:pt x="8" y="30"/>
                    <a:pt x="9" y="28"/>
                    <a:pt x="10" y="30"/>
                  </a:cubicBezTo>
                  <a:cubicBezTo>
                    <a:pt x="10" y="31"/>
                    <a:pt x="8" y="31"/>
                    <a:pt x="8" y="31"/>
                  </a:cubicBezTo>
                  <a:cubicBezTo>
                    <a:pt x="8" y="31"/>
                    <a:pt x="10" y="31"/>
                    <a:pt x="10" y="31"/>
                  </a:cubicBezTo>
                  <a:cubicBezTo>
                    <a:pt x="11" y="32"/>
                    <a:pt x="10" y="33"/>
                    <a:pt x="9" y="34"/>
                  </a:cubicBezTo>
                  <a:cubicBezTo>
                    <a:pt x="9" y="35"/>
                    <a:pt x="11" y="36"/>
                    <a:pt x="11" y="35"/>
                  </a:cubicBezTo>
                  <a:cubicBezTo>
                    <a:pt x="12" y="34"/>
                    <a:pt x="11" y="32"/>
                    <a:pt x="12" y="31"/>
                  </a:cubicBezTo>
                  <a:cubicBezTo>
                    <a:pt x="13" y="30"/>
                    <a:pt x="15" y="32"/>
                    <a:pt x="16" y="32"/>
                  </a:cubicBezTo>
                  <a:cubicBezTo>
                    <a:pt x="18" y="33"/>
                    <a:pt x="20" y="35"/>
                    <a:pt x="22" y="33"/>
                  </a:cubicBezTo>
                  <a:cubicBezTo>
                    <a:pt x="25" y="32"/>
                    <a:pt x="23" y="29"/>
                    <a:pt x="27" y="31"/>
                  </a:cubicBezTo>
                  <a:cubicBezTo>
                    <a:pt x="29" y="33"/>
                    <a:pt x="32" y="35"/>
                    <a:pt x="35" y="35"/>
                  </a:cubicBezTo>
                  <a:cubicBezTo>
                    <a:pt x="37" y="34"/>
                    <a:pt x="40" y="33"/>
                    <a:pt x="42" y="32"/>
                  </a:cubicBezTo>
                  <a:cubicBezTo>
                    <a:pt x="43" y="31"/>
                    <a:pt x="43" y="30"/>
                    <a:pt x="44" y="30"/>
                  </a:cubicBezTo>
                  <a:cubicBezTo>
                    <a:pt x="46" y="31"/>
                    <a:pt x="47" y="32"/>
                    <a:pt x="48" y="31"/>
                  </a:cubicBezTo>
                  <a:cubicBezTo>
                    <a:pt x="51" y="30"/>
                    <a:pt x="51" y="31"/>
                    <a:pt x="50" y="33"/>
                  </a:cubicBezTo>
                  <a:cubicBezTo>
                    <a:pt x="50" y="34"/>
                    <a:pt x="52" y="34"/>
                    <a:pt x="50" y="35"/>
                  </a:cubicBezTo>
                  <a:cubicBezTo>
                    <a:pt x="51" y="36"/>
                    <a:pt x="51" y="36"/>
                    <a:pt x="52" y="36"/>
                  </a:cubicBezTo>
                  <a:cubicBezTo>
                    <a:pt x="53" y="35"/>
                    <a:pt x="51" y="36"/>
                    <a:pt x="52" y="36"/>
                  </a:cubicBezTo>
                  <a:close/>
                </a:path>
              </a:pathLst>
            </a:custGeom>
            <a:solidFill>
              <a:schemeClr val="bg1">
                <a:lumMod val="75000"/>
              </a:schemeClr>
            </a:solidFill>
            <a:ln w="9525"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91" name="Freeform 684"/>
            <p:cNvSpPr>
              <a:spLocks/>
            </p:cNvSpPr>
            <p:nvPr/>
          </p:nvSpPr>
          <p:spPr bwMode="auto">
            <a:xfrm>
              <a:off x="13273527" y="7481567"/>
              <a:ext cx="981372" cy="786637"/>
            </a:xfrm>
            <a:custGeom>
              <a:avLst/>
              <a:gdLst>
                <a:gd name="T0" fmla="*/ 65 w 105"/>
                <a:gd name="T1" fmla="*/ 20 h 84"/>
                <a:gd name="T2" fmla="*/ 61 w 105"/>
                <a:gd name="T3" fmla="*/ 17 h 84"/>
                <a:gd name="T4" fmla="*/ 52 w 105"/>
                <a:gd name="T5" fmla="*/ 17 h 84"/>
                <a:gd name="T6" fmla="*/ 48 w 105"/>
                <a:gd name="T7" fmla="*/ 15 h 84"/>
                <a:gd name="T8" fmla="*/ 40 w 105"/>
                <a:gd name="T9" fmla="*/ 8 h 84"/>
                <a:gd name="T10" fmla="*/ 27 w 105"/>
                <a:gd name="T11" fmla="*/ 1 h 84"/>
                <a:gd name="T12" fmla="*/ 21 w 105"/>
                <a:gd name="T13" fmla="*/ 1 h 84"/>
                <a:gd name="T14" fmla="*/ 13 w 105"/>
                <a:gd name="T15" fmla="*/ 3 h 84"/>
                <a:gd name="T16" fmla="*/ 17 w 105"/>
                <a:gd name="T17" fmla="*/ 9 h 84"/>
                <a:gd name="T18" fmla="*/ 13 w 105"/>
                <a:gd name="T19" fmla="*/ 12 h 84"/>
                <a:gd name="T20" fmla="*/ 10 w 105"/>
                <a:gd name="T21" fmla="*/ 12 h 84"/>
                <a:gd name="T22" fmla="*/ 9 w 105"/>
                <a:gd name="T23" fmla="*/ 14 h 84"/>
                <a:gd name="T24" fmla="*/ 2 w 105"/>
                <a:gd name="T25" fmla="*/ 14 h 84"/>
                <a:gd name="T26" fmla="*/ 1 w 105"/>
                <a:gd name="T27" fmla="*/ 19 h 84"/>
                <a:gd name="T28" fmla="*/ 3 w 105"/>
                <a:gd name="T29" fmla="*/ 22 h 84"/>
                <a:gd name="T30" fmla="*/ 8 w 105"/>
                <a:gd name="T31" fmla="*/ 31 h 84"/>
                <a:gd name="T32" fmla="*/ 12 w 105"/>
                <a:gd name="T33" fmla="*/ 38 h 84"/>
                <a:gd name="T34" fmla="*/ 15 w 105"/>
                <a:gd name="T35" fmla="*/ 42 h 84"/>
                <a:gd name="T36" fmla="*/ 20 w 105"/>
                <a:gd name="T37" fmla="*/ 46 h 84"/>
                <a:gd name="T38" fmla="*/ 22 w 105"/>
                <a:gd name="T39" fmla="*/ 53 h 84"/>
                <a:gd name="T40" fmla="*/ 23 w 105"/>
                <a:gd name="T41" fmla="*/ 59 h 84"/>
                <a:gd name="T42" fmla="*/ 31 w 105"/>
                <a:gd name="T43" fmla="*/ 67 h 84"/>
                <a:gd name="T44" fmla="*/ 36 w 105"/>
                <a:gd name="T45" fmla="*/ 76 h 84"/>
                <a:gd name="T46" fmla="*/ 40 w 105"/>
                <a:gd name="T47" fmla="*/ 81 h 84"/>
                <a:gd name="T48" fmla="*/ 41 w 105"/>
                <a:gd name="T49" fmla="*/ 84 h 84"/>
                <a:gd name="T50" fmla="*/ 43 w 105"/>
                <a:gd name="T51" fmla="*/ 81 h 84"/>
                <a:gd name="T52" fmla="*/ 50 w 105"/>
                <a:gd name="T53" fmla="*/ 79 h 84"/>
                <a:gd name="T54" fmla="*/ 60 w 105"/>
                <a:gd name="T55" fmla="*/ 80 h 84"/>
                <a:gd name="T56" fmla="*/ 66 w 105"/>
                <a:gd name="T57" fmla="*/ 77 h 84"/>
                <a:gd name="T58" fmla="*/ 76 w 105"/>
                <a:gd name="T59" fmla="*/ 72 h 84"/>
                <a:gd name="T60" fmla="*/ 94 w 105"/>
                <a:gd name="T61" fmla="*/ 68 h 84"/>
                <a:gd name="T62" fmla="*/ 102 w 105"/>
                <a:gd name="T63" fmla="*/ 66 h 84"/>
                <a:gd name="T64" fmla="*/ 104 w 105"/>
                <a:gd name="T65" fmla="*/ 61 h 84"/>
                <a:gd name="T66" fmla="*/ 105 w 105"/>
                <a:gd name="T67" fmla="*/ 56 h 84"/>
                <a:gd name="T68" fmla="*/ 103 w 105"/>
                <a:gd name="T69" fmla="*/ 51 h 84"/>
                <a:gd name="T70" fmla="*/ 93 w 105"/>
                <a:gd name="T71" fmla="*/ 50 h 84"/>
                <a:gd name="T72" fmla="*/ 88 w 105"/>
                <a:gd name="T73" fmla="*/ 47 h 84"/>
                <a:gd name="T74" fmla="*/ 81 w 105"/>
                <a:gd name="T75" fmla="*/ 39 h 84"/>
                <a:gd name="T76" fmla="*/ 77 w 105"/>
                <a:gd name="T77" fmla="*/ 34 h 84"/>
                <a:gd name="T78" fmla="*/ 77 w 105"/>
                <a:gd name="T79" fmla="*/ 29 h 84"/>
                <a:gd name="T80" fmla="*/ 74 w 105"/>
                <a:gd name="T81" fmla="*/ 27 h 84"/>
                <a:gd name="T82" fmla="*/ 70 w 105"/>
                <a:gd name="T83" fmla="*/ 22 h 84"/>
                <a:gd name="T84" fmla="*/ 65 w 105"/>
                <a:gd name="T85" fmla="*/ 2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5" h="84">
                  <a:moveTo>
                    <a:pt x="65" y="20"/>
                  </a:moveTo>
                  <a:cubicBezTo>
                    <a:pt x="64" y="17"/>
                    <a:pt x="64" y="17"/>
                    <a:pt x="61" y="17"/>
                  </a:cubicBezTo>
                  <a:cubicBezTo>
                    <a:pt x="58" y="17"/>
                    <a:pt x="55" y="17"/>
                    <a:pt x="52" y="17"/>
                  </a:cubicBezTo>
                  <a:cubicBezTo>
                    <a:pt x="50" y="17"/>
                    <a:pt x="49" y="15"/>
                    <a:pt x="48" y="15"/>
                  </a:cubicBezTo>
                  <a:cubicBezTo>
                    <a:pt x="45" y="12"/>
                    <a:pt x="42" y="10"/>
                    <a:pt x="40" y="8"/>
                  </a:cubicBezTo>
                  <a:cubicBezTo>
                    <a:pt x="36" y="5"/>
                    <a:pt x="32" y="2"/>
                    <a:pt x="27" y="1"/>
                  </a:cubicBezTo>
                  <a:cubicBezTo>
                    <a:pt x="25" y="0"/>
                    <a:pt x="24" y="0"/>
                    <a:pt x="21" y="1"/>
                  </a:cubicBezTo>
                  <a:cubicBezTo>
                    <a:pt x="19" y="1"/>
                    <a:pt x="16" y="2"/>
                    <a:pt x="13" y="3"/>
                  </a:cubicBezTo>
                  <a:cubicBezTo>
                    <a:pt x="14" y="5"/>
                    <a:pt x="17" y="7"/>
                    <a:pt x="17" y="9"/>
                  </a:cubicBezTo>
                  <a:cubicBezTo>
                    <a:pt x="17" y="11"/>
                    <a:pt x="14" y="12"/>
                    <a:pt x="13" y="12"/>
                  </a:cubicBezTo>
                  <a:cubicBezTo>
                    <a:pt x="12" y="13"/>
                    <a:pt x="11" y="12"/>
                    <a:pt x="10" y="12"/>
                  </a:cubicBezTo>
                  <a:cubicBezTo>
                    <a:pt x="9" y="13"/>
                    <a:pt x="9" y="14"/>
                    <a:pt x="9" y="14"/>
                  </a:cubicBezTo>
                  <a:cubicBezTo>
                    <a:pt x="7" y="17"/>
                    <a:pt x="3" y="15"/>
                    <a:pt x="2" y="14"/>
                  </a:cubicBezTo>
                  <a:cubicBezTo>
                    <a:pt x="1" y="16"/>
                    <a:pt x="1" y="17"/>
                    <a:pt x="1" y="19"/>
                  </a:cubicBezTo>
                  <a:cubicBezTo>
                    <a:pt x="0" y="22"/>
                    <a:pt x="1" y="21"/>
                    <a:pt x="3" y="22"/>
                  </a:cubicBezTo>
                  <a:cubicBezTo>
                    <a:pt x="5" y="24"/>
                    <a:pt x="7" y="28"/>
                    <a:pt x="8" y="31"/>
                  </a:cubicBezTo>
                  <a:cubicBezTo>
                    <a:pt x="10" y="33"/>
                    <a:pt x="11" y="35"/>
                    <a:pt x="12" y="38"/>
                  </a:cubicBezTo>
                  <a:cubicBezTo>
                    <a:pt x="13" y="40"/>
                    <a:pt x="14" y="41"/>
                    <a:pt x="15" y="42"/>
                  </a:cubicBezTo>
                  <a:cubicBezTo>
                    <a:pt x="17" y="44"/>
                    <a:pt x="19" y="44"/>
                    <a:pt x="20" y="46"/>
                  </a:cubicBezTo>
                  <a:cubicBezTo>
                    <a:pt x="21" y="48"/>
                    <a:pt x="22" y="50"/>
                    <a:pt x="22" y="53"/>
                  </a:cubicBezTo>
                  <a:cubicBezTo>
                    <a:pt x="23" y="55"/>
                    <a:pt x="22" y="57"/>
                    <a:pt x="23" y="59"/>
                  </a:cubicBezTo>
                  <a:cubicBezTo>
                    <a:pt x="25" y="63"/>
                    <a:pt x="29" y="64"/>
                    <a:pt x="31" y="67"/>
                  </a:cubicBezTo>
                  <a:cubicBezTo>
                    <a:pt x="33" y="70"/>
                    <a:pt x="34" y="74"/>
                    <a:pt x="36" y="76"/>
                  </a:cubicBezTo>
                  <a:cubicBezTo>
                    <a:pt x="37" y="78"/>
                    <a:pt x="39" y="80"/>
                    <a:pt x="40" y="81"/>
                  </a:cubicBezTo>
                  <a:cubicBezTo>
                    <a:pt x="40" y="82"/>
                    <a:pt x="40" y="84"/>
                    <a:pt x="41" y="84"/>
                  </a:cubicBezTo>
                  <a:cubicBezTo>
                    <a:pt x="43" y="84"/>
                    <a:pt x="42" y="82"/>
                    <a:pt x="43" y="81"/>
                  </a:cubicBezTo>
                  <a:cubicBezTo>
                    <a:pt x="43" y="78"/>
                    <a:pt x="48" y="79"/>
                    <a:pt x="50" y="79"/>
                  </a:cubicBezTo>
                  <a:cubicBezTo>
                    <a:pt x="53" y="79"/>
                    <a:pt x="58" y="78"/>
                    <a:pt x="60" y="80"/>
                  </a:cubicBezTo>
                  <a:cubicBezTo>
                    <a:pt x="63" y="81"/>
                    <a:pt x="64" y="79"/>
                    <a:pt x="66" y="77"/>
                  </a:cubicBezTo>
                  <a:cubicBezTo>
                    <a:pt x="69" y="73"/>
                    <a:pt x="72" y="73"/>
                    <a:pt x="76" y="72"/>
                  </a:cubicBezTo>
                  <a:cubicBezTo>
                    <a:pt x="82" y="72"/>
                    <a:pt x="88" y="70"/>
                    <a:pt x="94" y="68"/>
                  </a:cubicBezTo>
                  <a:cubicBezTo>
                    <a:pt x="96" y="67"/>
                    <a:pt x="99" y="66"/>
                    <a:pt x="102" y="66"/>
                  </a:cubicBezTo>
                  <a:cubicBezTo>
                    <a:pt x="103" y="65"/>
                    <a:pt x="103" y="63"/>
                    <a:pt x="104" y="61"/>
                  </a:cubicBezTo>
                  <a:cubicBezTo>
                    <a:pt x="104" y="60"/>
                    <a:pt x="105" y="58"/>
                    <a:pt x="105" y="56"/>
                  </a:cubicBezTo>
                  <a:cubicBezTo>
                    <a:pt x="105" y="55"/>
                    <a:pt x="104" y="52"/>
                    <a:pt x="103" y="51"/>
                  </a:cubicBezTo>
                  <a:cubicBezTo>
                    <a:pt x="100" y="51"/>
                    <a:pt x="96" y="51"/>
                    <a:pt x="93" y="50"/>
                  </a:cubicBezTo>
                  <a:cubicBezTo>
                    <a:pt x="90" y="50"/>
                    <a:pt x="90" y="49"/>
                    <a:pt x="88" y="47"/>
                  </a:cubicBezTo>
                  <a:cubicBezTo>
                    <a:pt x="86" y="43"/>
                    <a:pt x="83" y="42"/>
                    <a:pt x="81" y="39"/>
                  </a:cubicBezTo>
                  <a:cubicBezTo>
                    <a:pt x="80" y="39"/>
                    <a:pt x="78" y="35"/>
                    <a:pt x="77" y="34"/>
                  </a:cubicBezTo>
                  <a:cubicBezTo>
                    <a:pt x="76" y="32"/>
                    <a:pt x="81" y="31"/>
                    <a:pt x="77" y="29"/>
                  </a:cubicBezTo>
                  <a:cubicBezTo>
                    <a:pt x="76" y="29"/>
                    <a:pt x="75" y="27"/>
                    <a:pt x="74" y="27"/>
                  </a:cubicBezTo>
                  <a:cubicBezTo>
                    <a:pt x="72" y="27"/>
                    <a:pt x="71" y="24"/>
                    <a:pt x="70" y="22"/>
                  </a:cubicBezTo>
                  <a:cubicBezTo>
                    <a:pt x="69" y="19"/>
                    <a:pt x="69" y="20"/>
                    <a:pt x="65" y="2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92" name="Freeform 685"/>
            <p:cNvSpPr>
              <a:spLocks/>
            </p:cNvSpPr>
            <p:nvPr/>
          </p:nvSpPr>
          <p:spPr bwMode="auto">
            <a:xfrm>
              <a:off x="13292711" y="7424008"/>
              <a:ext cx="194799" cy="208098"/>
            </a:xfrm>
            <a:custGeom>
              <a:avLst/>
              <a:gdLst>
                <a:gd name="T0" fmla="*/ 5 w 21"/>
                <a:gd name="T1" fmla="*/ 22 h 22"/>
                <a:gd name="T2" fmla="*/ 8 w 21"/>
                <a:gd name="T3" fmla="*/ 19 h 22"/>
                <a:gd name="T4" fmla="*/ 12 w 21"/>
                <a:gd name="T5" fmla="*/ 18 h 22"/>
                <a:gd name="T6" fmla="*/ 15 w 21"/>
                <a:gd name="T7" fmla="*/ 15 h 22"/>
                <a:gd name="T8" fmla="*/ 11 w 21"/>
                <a:gd name="T9" fmla="*/ 9 h 22"/>
                <a:gd name="T10" fmla="*/ 21 w 21"/>
                <a:gd name="T11" fmla="*/ 6 h 22"/>
                <a:gd name="T12" fmla="*/ 19 w 21"/>
                <a:gd name="T13" fmla="*/ 0 h 22"/>
                <a:gd name="T14" fmla="*/ 9 w 21"/>
                <a:gd name="T15" fmla="*/ 5 h 22"/>
                <a:gd name="T16" fmla="*/ 4 w 21"/>
                <a:gd name="T17" fmla="*/ 1 h 22"/>
                <a:gd name="T18" fmla="*/ 3 w 21"/>
                <a:gd name="T19" fmla="*/ 11 h 22"/>
                <a:gd name="T20" fmla="*/ 0 w 21"/>
                <a:gd name="T21" fmla="*/ 18 h 22"/>
                <a:gd name="T22" fmla="*/ 1 w 21"/>
                <a:gd name="T23" fmla="*/ 21 h 22"/>
                <a:gd name="T24" fmla="*/ 5 w 21"/>
                <a:gd name="T25"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 h="22">
                  <a:moveTo>
                    <a:pt x="5" y="22"/>
                  </a:moveTo>
                  <a:cubicBezTo>
                    <a:pt x="7" y="22"/>
                    <a:pt x="7" y="19"/>
                    <a:pt x="8" y="19"/>
                  </a:cubicBezTo>
                  <a:cubicBezTo>
                    <a:pt x="9" y="17"/>
                    <a:pt x="11" y="18"/>
                    <a:pt x="12" y="18"/>
                  </a:cubicBezTo>
                  <a:cubicBezTo>
                    <a:pt x="13" y="17"/>
                    <a:pt x="16" y="16"/>
                    <a:pt x="15" y="15"/>
                  </a:cubicBezTo>
                  <a:cubicBezTo>
                    <a:pt x="14" y="13"/>
                    <a:pt x="13" y="11"/>
                    <a:pt x="11" y="9"/>
                  </a:cubicBezTo>
                  <a:cubicBezTo>
                    <a:pt x="15" y="8"/>
                    <a:pt x="18" y="7"/>
                    <a:pt x="21" y="6"/>
                  </a:cubicBezTo>
                  <a:cubicBezTo>
                    <a:pt x="21" y="4"/>
                    <a:pt x="20" y="2"/>
                    <a:pt x="19" y="0"/>
                  </a:cubicBezTo>
                  <a:cubicBezTo>
                    <a:pt x="16" y="1"/>
                    <a:pt x="12" y="5"/>
                    <a:pt x="9" y="5"/>
                  </a:cubicBezTo>
                  <a:cubicBezTo>
                    <a:pt x="7" y="5"/>
                    <a:pt x="4" y="3"/>
                    <a:pt x="4" y="1"/>
                  </a:cubicBezTo>
                  <a:cubicBezTo>
                    <a:pt x="3" y="5"/>
                    <a:pt x="3" y="8"/>
                    <a:pt x="3" y="11"/>
                  </a:cubicBezTo>
                  <a:cubicBezTo>
                    <a:pt x="2" y="13"/>
                    <a:pt x="0" y="16"/>
                    <a:pt x="0" y="18"/>
                  </a:cubicBezTo>
                  <a:cubicBezTo>
                    <a:pt x="0" y="20"/>
                    <a:pt x="0" y="20"/>
                    <a:pt x="1" y="21"/>
                  </a:cubicBezTo>
                  <a:cubicBezTo>
                    <a:pt x="3" y="21"/>
                    <a:pt x="4" y="22"/>
                    <a:pt x="5" y="2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93" name="Freeform 686"/>
            <p:cNvSpPr>
              <a:spLocks/>
            </p:cNvSpPr>
            <p:nvPr/>
          </p:nvSpPr>
          <p:spPr bwMode="auto">
            <a:xfrm>
              <a:off x="13301566" y="7351691"/>
              <a:ext cx="73787" cy="82649"/>
            </a:xfrm>
            <a:custGeom>
              <a:avLst/>
              <a:gdLst>
                <a:gd name="T0" fmla="*/ 7 w 8"/>
                <a:gd name="T1" fmla="*/ 2 h 9"/>
                <a:gd name="T2" fmla="*/ 4 w 8"/>
                <a:gd name="T3" fmla="*/ 0 h 9"/>
                <a:gd name="T4" fmla="*/ 2 w 8"/>
                <a:gd name="T5" fmla="*/ 2 h 9"/>
                <a:gd name="T6" fmla="*/ 0 w 8"/>
                <a:gd name="T7" fmla="*/ 8 h 9"/>
                <a:gd name="T8" fmla="*/ 4 w 8"/>
                <a:gd name="T9" fmla="*/ 8 h 9"/>
                <a:gd name="T10" fmla="*/ 7 w 8"/>
                <a:gd name="T11" fmla="*/ 2 h 9"/>
              </a:gdLst>
              <a:ahLst/>
              <a:cxnLst>
                <a:cxn ang="0">
                  <a:pos x="T0" y="T1"/>
                </a:cxn>
                <a:cxn ang="0">
                  <a:pos x="T2" y="T3"/>
                </a:cxn>
                <a:cxn ang="0">
                  <a:pos x="T4" y="T5"/>
                </a:cxn>
                <a:cxn ang="0">
                  <a:pos x="T6" y="T7"/>
                </a:cxn>
                <a:cxn ang="0">
                  <a:pos x="T8" y="T9"/>
                </a:cxn>
                <a:cxn ang="0">
                  <a:pos x="T10" y="T11"/>
                </a:cxn>
              </a:cxnLst>
              <a:rect l="0" t="0" r="r" b="b"/>
              <a:pathLst>
                <a:path w="8" h="9">
                  <a:moveTo>
                    <a:pt x="7" y="2"/>
                  </a:moveTo>
                  <a:cubicBezTo>
                    <a:pt x="7" y="1"/>
                    <a:pt x="5" y="0"/>
                    <a:pt x="4" y="0"/>
                  </a:cubicBezTo>
                  <a:cubicBezTo>
                    <a:pt x="3" y="1"/>
                    <a:pt x="3" y="1"/>
                    <a:pt x="2" y="2"/>
                  </a:cubicBezTo>
                  <a:cubicBezTo>
                    <a:pt x="2" y="4"/>
                    <a:pt x="1" y="6"/>
                    <a:pt x="0" y="8"/>
                  </a:cubicBezTo>
                  <a:cubicBezTo>
                    <a:pt x="2" y="8"/>
                    <a:pt x="2" y="9"/>
                    <a:pt x="4" y="8"/>
                  </a:cubicBezTo>
                  <a:cubicBezTo>
                    <a:pt x="5" y="7"/>
                    <a:pt x="8" y="4"/>
                    <a:pt x="7"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94" name="Freeform 687"/>
            <p:cNvSpPr>
              <a:spLocks/>
            </p:cNvSpPr>
            <p:nvPr/>
          </p:nvSpPr>
          <p:spPr bwMode="auto">
            <a:xfrm>
              <a:off x="13292711" y="7462380"/>
              <a:ext cx="28040" cy="66414"/>
            </a:xfrm>
            <a:custGeom>
              <a:avLst/>
              <a:gdLst>
                <a:gd name="T0" fmla="*/ 0 w 3"/>
                <a:gd name="T1" fmla="*/ 3 h 7"/>
                <a:gd name="T2" fmla="*/ 3 w 3"/>
                <a:gd name="T3" fmla="*/ 7 h 7"/>
                <a:gd name="T4" fmla="*/ 3 w 3"/>
                <a:gd name="T5" fmla="*/ 1 h 7"/>
                <a:gd name="T6" fmla="*/ 2 w 3"/>
                <a:gd name="T7" fmla="*/ 0 h 7"/>
                <a:gd name="T8" fmla="*/ 0 w 3"/>
                <a:gd name="T9" fmla="*/ 3 h 7"/>
              </a:gdLst>
              <a:ahLst/>
              <a:cxnLst>
                <a:cxn ang="0">
                  <a:pos x="T0" y="T1"/>
                </a:cxn>
                <a:cxn ang="0">
                  <a:pos x="T2" y="T3"/>
                </a:cxn>
                <a:cxn ang="0">
                  <a:pos x="T4" y="T5"/>
                </a:cxn>
                <a:cxn ang="0">
                  <a:pos x="T6" y="T7"/>
                </a:cxn>
                <a:cxn ang="0">
                  <a:pos x="T8" y="T9"/>
                </a:cxn>
              </a:cxnLst>
              <a:rect l="0" t="0" r="r" b="b"/>
              <a:pathLst>
                <a:path w="3" h="7">
                  <a:moveTo>
                    <a:pt x="0" y="3"/>
                  </a:moveTo>
                  <a:cubicBezTo>
                    <a:pt x="0" y="5"/>
                    <a:pt x="1" y="6"/>
                    <a:pt x="3" y="7"/>
                  </a:cubicBezTo>
                  <a:cubicBezTo>
                    <a:pt x="3" y="5"/>
                    <a:pt x="3" y="3"/>
                    <a:pt x="3" y="1"/>
                  </a:cubicBezTo>
                  <a:cubicBezTo>
                    <a:pt x="3" y="0"/>
                    <a:pt x="3" y="0"/>
                    <a:pt x="2" y="0"/>
                  </a:cubicBezTo>
                  <a:cubicBezTo>
                    <a:pt x="0" y="0"/>
                    <a:pt x="0" y="2"/>
                    <a:pt x="0" y="3"/>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95" name="Freeform 688"/>
            <p:cNvSpPr>
              <a:spLocks/>
            </p:cNvSpPr>
            <p:nvPr/>
          </p:nvSpPr>
          <p:spPr bwMode="auto">
            <a:xfrm>
              <a:off x="13254342" y="7424008"/>
              <a:ext cx="76739" cy="244994"/>
            </a:xfrm>
            <a:custGeom>
              <a:avLst/>
              <a:gdLst>
                <a:gd name="T0" fmla="*/ 4 w 8"/>
                <a:gd name="T1" fmla="*/ 17 h 26"/>
                <a:gd name="T2" fmla="*/ 6 w 8"/>
                <a:gd name="T3" fmla="*/ 13 h 26"/>
                <a:gd name="T4" fmla="*/ 5 w 8"/>
                <a:gd name="T5" fmla="*/ 10 h 26"/>
                <a:gd name="T6" fmla="*/ 7 w 8"/>
                <a:gd name="T7" fmla="*/ 4 h 26"/>
                <a:gd name="T8" fmla="*/ 6 w 8"/>
                <a:gd name="T9" fmla="*/ 0 h 26"/>
                <a:gd name="T10" fmla="*/ 2 w 8"/>
                <a:gd name="T11" fmla="*/ 7 h 26"/>
                <a:gd name="T12" fmla="*/ 0 w 8"/>
                <a:gd name="T13" fmla="*/ 11 h 26"/>
                <a:gd name="T14" fmla="*/ 1 w 8"/>
                <a:gd name="T15" fmla="*/ 16 h 26"/>
                <a:gd name="T16" fmla="*/ 2 w 8"/>
                <a:gd name="T17" fmla="*/ 26 h 26"/>
                <a:gd name="T18" fmla="*/ 2 w 8"/>
                <a:gd name="T19" fmla="*/ 25 h 26"/>
                <a:gd name="T20" fmla="*/ 4 w 8"/>
                <a:gd name="T21" fmla="*/ 17 h 26"/>
                <a:gd name="T22" fmla="*/ 4 w 8"/>
                <a:gd name="T23" fmla="*/ 17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 h="26">
                  <a:moveTo>
                    <a:pt x="4" y="17"/>
                  </a:moveTo>
                  <a:cubicBezTo>
                    <a:pt x="4" y="16"/>
                    <a:pt x="5" y="15"/>
                    <a:pt x="6" y="13"/>
                  </a:cubicBezTo>
                  <a:cubicBezTo>
                    <a:pt x="7" y="11"/>
                    <a:pt x="6" y="12"/>
                    <a:pt x="5" y="10"/>
                  </a:cubicBezTo>
                  <a:cubicBezTo>
                    <a:pt x="3" y="8"/>
                    <a:pt x="4" y="3"/>
                    <a:pt x="7" y="4"/>
                  </a:cubicBezTo>
                  <a:cubicBezTo>
                    <a:pt x="8" y="1"/>
                    <a:pt x="8" y="1"/>
                    <a:pt x="6" y="0"/>
                  </a:cubicBezTo>
                  <a:cubicBezTo>
                    <a:pt x="4" y="0"/>
                    <a:pt x="3" y="5"/>
                    <a:pt x="2" y="7"/>
                  </a:cubicBezTo>
                  <a:cubicBezTo>
                    <a:pt x="1" y="8"/>
                    <a:pt x="0" y="9"/>
                    <a:pt x="0" y="11"/>
                  </a:cubicBezTo>
                  <a:cubicBezTo>
                    <a:pt x="0" y="12"/>
                    <a:pt x="1" y="14"/>
                    <a:pt x="1" y="16"/>
                  </a:cubicBezTo>
                  <a:cubicBezTo>
                    <a:pt x="1" y="19"/>
                    <a:pt x="2" y="22"/>
                    <a:pt x="2" y="26"/>
                  </a:cubicBezTo>
                  <a:cubicBezTo>
                    <a:pt x="2" y="25"/>
                    <a:pt x="2" y="25"/>
                    <a:pt x="2" y="25"/>
                  </a:cubicBezTo>
                  <a:cubicBezTo>
                    <a:pt x="3" y="23"/>
                    <a:pt x="3" y="20"/>
                    <a:pt x="4" y="17"/>
                  </a:cubicBezTo>
                  <a:cubicBezTo>
                    <a:pt x="4" y="16"/>
                    <a:pt x="4" y="18"/>
                    <a:pt x="4" y="17"/>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96" name="Freeform 689"/>
            <p:cNvSpPr>
              <a:spLocks/>
            </p:cNvSpPr>
            <p:nvPr/>
          </p:nvSpPr>
          <p:spPr bwMode="auto">
            <a:xfrm>
              <a:off x="14027634" y="7790023"/>
              <a:ext cx="48700" cy="73793"/>
            </a:xfrm>
            <a:custGeom>
              <a:avLst/>
              <a:gdLst>
                <a:gd name="T0" fmla="*/ 3 w 5"/>
                <a:gd name="T1" fmla="*/ 8 h 8"/>
                <a:gd name="T2" fmla="*/ 2 w 5"/>
                <a:gd name="T3" fmla="*/ 0 h 8"/>
                <a:gd name="T4" fmla="*/ 0 w 5"/>
                <a:gd name="T5" fmla="*/ 4 h 8"/>
                <a:gd name="T6" fmla="*/ 3 w 5"/>
                <a:gd name="T7" fmla="*/ 8 h 8"/>
                <a:gd name="T8" fmla="*/ 3 w 5"/>
                <a:gd name="T9" fmla="*/ 8 h 8"/>
              </a:gdLst>
              <a:ahLst/>
              <a:cxnLst>
                <a:cxn ang="0">
                  <a:pos x="T0" y="T1"/>
                </a:cxn>
                <a:cxn ang="0">
                  <a:pos x="T2" y="T3"/>
                </a:cxn>
                <a:cxn ang="0">
                  <a:pos x="T4" y="T5"/>
                </a:cxn>
                <a:cxn ang="0">
                  <a:pos x="T6" y="T7"/>
                </a:cxn>
                <a:cxn ang="0">
                  <a:pos x="T8" y="T9"/>
                </a:cxn>
              </a:cxnLst>
              <a:rect l="0" t="0" r="r" b="b"/>
              <a:pathLst>
                <a:path w="5" h="8">
                  <a:moveTo>
                    <a:pt x="3" y="8"/>
                  </a:moveTo>
                  <a:cubicBezTo>
                    <a:pt x="3" y="7"/>
                    <a:pt x="5" y="0"/>
                    <a:pt x="2" y="0"/>
                  </a:cubicBezTo>
                  <a:cubicBezTo>
                    <a:pt x="1" y="1"/>
                    <a:pt x="0" y="3"/>
                    <a:pt x="0" y="4"/>
                  </a:cubicBezTo>
                  <a:cubicBezTo>
                    <a:pt x="0" y="6"/>
                    <a:pt x="1" y="7"/>
                    <a:pt x="3" y="8"/>
                  </a:cubicBezTo>
                  <a:cubicBezTo>
                    <a:pt x="3" y="8"/>
                    <a:pt x="2" y="8"/>
                    <a:pt x="3" y="8"/>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97" name="Freeform 690"/>
            <p:cNvSpPr>
              <a:spLocks/>
            </p:cNvSpPr>
            <p:nvPr/>
          </p:nvSpPr>
          <p:spPr bwMode="auto">
            <a:xfrm>
              <a:off x="13645416" y="8138327"/>
              <a:ext cx="497327" cy="314360"/>
            </a:xfrm>
            <a:custGeom>
              <a:avLst/>
              <a:gdLst>
                <a:gd name="T0" fmla="*/ 47 w 53"/>
                <a:gd name="T1" fmla="*/ 0 h 34"/>
                <a:gd name="T2" fmla="*/ 38 w 53"/>
                <a:gd name="T3" fmla="*/ 2 h 34"/>
                <a:gd name="T4" fmla="*/ 28 w 53"/>
                <a:gd name="T5" fmla="*/ 4 h 34"/>
                <a:gd name="T6" fmla="*/ 23 w 53"/>
                <a:gd name="T7" fmla="*/ 10 h 34"/>
                <a:gd name="T8" fmla="*/ 17 w 53"/>
                <a:gd name="T9" fmla="*/ 9 h 34"/>
                <a:gd name="T10" fmla="*/ 9 w 53"/>
                <a:gd name="T11" fmla="*/ 9 h 34"/>
                <a:gd name="T12" fmla="*/ 3 w 53"/>
                <a:gd name="T13" fmla="*/ 12 h 34"/>
                <a:gd name="T14" fmla="*/ 1 w 53"/>
                <a:gd name="T15" fmla="*/ 15 h 34"/>
                <a:gd name="T16" fmla="*/ 1 w 53"/>
                <a:gd name="T17" fmla="*/ 21 h 34"/>
                <a:gd name="T18" fmla="*/ 3 w 53"/>
                <a:gd name="T19" fmla="*/ 28 h 34"/>
                <a:gd name="T20" fmla="*/ 4 w 53"/>
                <a:gd name="T21" fmla="*/ 32 h 34"/>
                <a:gd name="T22" fmla="*/ 12 w 53"/>
                <a:gd name="T23" fmla="*/ 32 h 34"/>
                <a:gd name="T24" fmla="*/ 16 w 53"/>
                <a:gd name="T25" fmla="*/ 29 h 34"/>
                <a:gd name="T26" fmla="*/ 21 w 53"/>
                <a:gd name="T27" fmla="*/ 29 h 34"/>
                <a:gd name="T28" fmla="*/ 24 w 53"/>
                <a:gd name="T29" fmla="*/ 26 h 34"/>
                <a:gd name="T30" fmla="*/ 32 w 53"/>
                <a:gd name="T31" fmla="*/ 24 h 34"/>
                <a:gd name="T32" fmla="*/ 41 w 53"/>
                <a:gd name="T33" fmla="*/ 21 h 34"/>
                <a:gd name="T34" fmla="*/ 47 w 53"/>
                <a:gd name="T35" fmla="*/ 17 h 34"/>
                <a:gd name="T36" fmla="*/ 52 w 53"/>
                <a:gd name="T37" fmla="*/ 12 h 34"/>
                <a:gd name="T38" fmla="*/ 47 w 53"/>
                <a:gd name="T3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3" h="34">
                  <a:moveTo>
                    <a:pt x="47" y="0"/>
                  </a:moveTo>
                  <a:cubicBezTo>
                    <a:pt x="44" y="1"/>
                    <a:pt x="41" y="2"/>
                    <a:pt x="38" y="2"/>
                  </a:cubicBezTo>
                  <a:cubicBezTo>
                    <a:pt x="35" y="3"/>
                    <a:pt x="31" y="2"/>
                    <a:pt x="28" y="4"/>
                  </a:cubicBezTo>
                  <a:cubicBezTo>
                    <a:pt x="26" y="6"/>
                    <a:pt x="25" y="8"/>
                    <a:pt x="23" y="10"/>
                  </a:cubicBezTo>
                  <a:cubicBezTo>
                    <a:pt x="22" y="11"/>
                    <a:pt x="19" y="9"/>
                    <a:pt x="17" y="9"/>
                  </a:cubicBezTo>
                  <a:cubicBezTo>
                    <a:pt x="14" y="9"/>
                    <a:pt x="12" y="9"/>
                    <a:pt x="9" y="9"/>
                  </a:cubicBezTo>
                  <a:cubicBezTo>
                    <a:pt x="6" y="9"/>
                    <a:pt x="3" y="8"/>
                    <a:pt x="3" y="12"/>
                  </a:cubicBezTo>
                  <a:cubicBezTo>
                    <a:pt x="2" y="14"/>
                    <a:pt x="1" y="13"/>
                    <a:pt x="1" y="15"/>
                  </a:cubicBezTo>
                  <a:cubicBezTo>
                    <a:pt x="0" y="17"/>
                    <a:pt x="0" y="19"/>
                    <a:pt x="1" y="21"/>
                  </a:cubicBezTo>
                  <a:cubicBezTo>
                    <a:pt x="1" y="23"/>
                    <a:pt x="2" y="26"/>
                    <a:pt x="3" y="28"/>
                  </a:cubicBezTo>
                  <a:cubicBezTo>
                    <a:pt x="3" y="29"/>
                    <a:pt x="3" y="31"/>
                    <a:pt x="4" y="32"/>
                  </a:cubicBezTo>
                  <a:cubicBezTo>
                    <a:pt x="5" y="34"/>
                    <a:pt x="10" y="33"/>
                    <a:pt x="12" y="32"/>
                  </a:cubicBezTo>
                  <a:cubicBezTo>
                    <a:pt x="13" y="31"/>
                    <a:pt x="14" y="30"/>
                    <a:pt x="16" y="29"/>
                  </a:cubicBezTo>
                  <a:cubicBezTo>
                    <a:pt x="17" y="29"/>
                    <a:pt x="19" y="29"/>
                    <a:pt x="21" y="29"/>
                  </a:cubicBezTo>
                  <a:cubicBezTo>
                    <a:pt x="22" y="28"/>
                    <a:pt x="23" y="27"/>
                    <a:pt x="24" y="26"/>
                  </a:cubicBezTo>
                  <a:cubicBezTo>
                    <a:pt x="27" y="25"/>
                    <a:pt x="29" y="25"/>
                    <a:pt x="32" y="24"/>
                  </a:cubicBezTo>
                  <a:cubicBezTo>
                    <a:pt x="35" y="23"/>
                    <a:pt x="38" y="22"/>
                    <a:pt x="41" y="21"/>
                  </a:cubicBezTo>
                  <a:cubicBezTo>
                    <a:pt x="43" y="20"/>
                    <a:pt x="47" y="19"/>
                    <a:pt x="47" y="17"/>
                  </a:cubicBezTo>
                  <a:cubicBezTo>
                    <a:pt x="48" y="14"/>
                    <a:pt x="53" y="14"/>
                    <a:pt x="52" y="12"/>
                  </a:cubicBezTo>
                  <a:cubicBezTo>
                    <a:pt x="50" y="8"/>
                    <a:pt x="49" y="4"/>
                    <a:pt x="47"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98" name="Freeform 691"/>
            <p:cNvSpPr>
              <a:spLocks/>
            </p:cNvSpPr>
            <p:nvPr/>
          </p:nvSpPr>
          <p:spPr bwMode="auto">
            <a:xfrm>
              <a:off x="14085188" y="7790023"/>
              <a:ext cx="382218" cy="458995"/>
            </a:xfrm>
            <a:custGeom>
              <a:avLst/>
              <a:gdLst>
                <a:gd name="T0" fmla="*/ 39 w 41"/>
                <a:gd name="T1" fmla="*/ 19 h 49"/>
                <a:gd name="T2" fmla="*/ 34 w 41"/>
                <a:gd name="T3" fmla="*/ 14 h 49"/>
                <a:gd name="T4" fmla="*/ 28 w 41"/>
                <a:gd name="T5" fmla="*/ 12 h 49"/>
                <a:gd name="T6" fmla="*/ 22 w 41"/>
                <a:gd name="T7" fmla="*/ 6 h 49"/>
                <a:gd name="T8" fmla="*/ 21 w 41"/>
                <a:gd name="T9" fmla="*/ 3 h 49"/>
                <a:gd name="T10" fmla="*/ 22 w 41"/>
                <a:gd name="T11" fmla="*/ 0 h 49"/>
                <a:gd name="T12" fmla="*/ 17 w 41"/>
                <a:gd name="T13" fmla="*/ 5 h 49"/>
                <a:gd name="T14" fmla="*/ 10 w 41"/>
                <a:gd name="T15" fmla="*/ 10 h 49"/>
                <a:gd name="T16" fmla="*/ 5 w 41"/>
                <a:gd name="T17" fmla="*/ 10 h 49"/>
                <a:gd name="T18" fmla="*/ 0 w 41"/>
                <a:gd name="T19" fmla="*/ 11 h 49"/>
                <a:gd name="T20" fmla="*/ 5 w 41"/>
                <a:gd name="T21" fmla="*/ 17 h 49"/>
                <a:gd name="T22" fmla="*/ 16 w 41"/>
                <a:gd name="T23" fmla="*/ 19 h 49"/>
                <a:gd name="T24" fmla="*/ 16 w 41"/>
                <a:gd name="T25" fmla="*/ 32 h 49"/>
                <a:gd name="T26" fmla="*/ 11 w 41"/>
                <a:gd name="T27" fmla="*/ 34 h 49"/>
                <a:gd name="T28" fmla="*/ 0 w 41"/>
                <a:gd name="T29" fmla="*/ 37 h 49"/>
                <a:gd name="T30" fmla="*/ 5 w 41"/>
                <a:gd name="T31" fmla="*/ 49 h 49"/>
                <a:gd name="T32" fmla="*/ 14 w 41"/>
                <a:gd name="T33" fmla="*/ 48 h 49"/>
                <a:gd name="T34" fmla="*/ 17 w 41"/>
                <a:gd name="T35" fmla="*/ 44 h 49"/>
                <a:gd name="T36" fmla="*/ 23 w 41"/>
                <a:gd name="T37" fmla="*/ 42 h 49"/>
                <a:gd name="T38" fmla="*/ 28 w 41"/>
                <a:gd name="T39" fmla="*/ 38 h 49"/>
                <a:gd name="T40" fmla="*/ 29 w 41"/>
                <a:gd name="T41" fmla="*/ 32 h 49"/>
                <a:gd name="T42" fmla="*/ 32 w 41"/>
                <a:gd name="T43" fmla="*/ 30 h 49"/>
                <a:gd name="T44" fmla="*/ 37 w 41"/>
                <a:gd name="T45" fmla="*/ 24 h 49"/>
                <a:gd name="T46" fmla="*/ 39 w 41"/>
                <a:gd name="T47" fmla="*/ 19 h 49"/>
                <a:gd name="T48" fmla="*/ 39 w 41"/>
                <a:gd name="T49" fmla="*/ 1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1" h="49">
                  <a:moveTo>
                    <a:pt x="39" y="19"/>
                  </a:moveTo>
                  <a:cubicBezTo>
                    <a:pt x="36" y="19"/>
                    <a:pt x="35" y="16"/>
                    <a:pt x="34" y="14"/>
                  </a:cubicBezTo>
                  <a:cubicBezTo>
                    <a:pt x="33" y="13"/>
                    <a:pt x="29" y="13"/>
                    <a:pt x="28" y="12"/>
                  </a:cubicBezTo>
                  <a:cubicBezTo>
                    <a:pt x="25" y="11"/>
                    <a:pt x="24" y="9"/>
                    <a:pt x="22" y="6"/>
                  </a:cubicBezTo>
                  <a:cubicBezTo>
                    <a:pt x="22" y="5"/>
                    <a:pt x="21" y="4"/>
                    <a:pt x="21" y="3"/>
                  </a:cubicBezTo>
                  <a:cubicBezTo>
                    <a:pt x="21" y="3"/>
                    <a:pt x="22" y="0"/>
                    <a:pt x="22" y="0"/>
                  </a:cubicBezTo>
                  <a:cubicBezTo>
                    <a:pt x="21" y="0"/>
                    <a:pt x="18" y="4"/>
                    <a:pt x="17" y="5"/>
                  </a:cubicBezTo>
                  <a:cubicBezTo>
                    <a:pt x="15" y="7"/>
                    <a:pt x="13" y="10"/>
                    <a:pt x="10" y="10"/>
                  </a:cubicBezTo>
                  <a:cubicBezTo>
                    <a:pt x="8" y="11"/>
                    <a:pt x="7" y="10"/>
                    <a:pt x="5" y="10"/>
                  </a:cubicBezTo>
                  <a:cubicBezTo>
                    <a:pt x="3" y="11"/>
                    <a:pt x="1" y="13"/>
                    <a:pt x="0" y="11"/>
                  </a:cubicBezTo>
                  <a:cubicBezTo>
                    <a:pt x="1" y="14"/>
                    <a:pt x="2" y="17"/>
                    <a:pt x="5" y="17"/>
                  </a:cubicBezTo>
                  <a:cubicBezTo>
                    <a:pt x="7" y="17"/>
                    <a:pt x="15" y="17"/>
                    <a:pt x="16" y="19"/>
                  </a:cubicBezTo>
                  <a:cubicBezTo>
                    <a:pt x="19" y="23"/>
                    <a:pt x="17" y="27"/>
                    <a:pt x="16" y="32"/>
                  </a:cubicBezTo>
                  <a:cubicBezTo>
                    <a:pt x="15" y="33"/>
                    <a:pt x="11" y="34"/>
                    <a:pt x="11" y="34"/>
                  </a:cubicBezTo>
                  <a:cubicBezTo>
                    <a:pt x="7" y="35"/>
                    <a:pt x="3" y="36"/>
                    <a:pt x="0" y="37"/>
                  </a:cubicBezTo>
                  <a:cubicBezTo>
                    <a:pt x="2" y="41"/>
                    <a:pt x="4" y="45"/>
                    <a:pt x="5" y="49"/>
                  </a:cubicBezTo>
                  <a:cubicBezTo>
                    <a:pt x="8" y="48"/>
                    <a:pt x="11" y="48"/>
                    <a:pt x="14" y="48"/>
                  </a:cubicBezTo>
                  <a:cubicBezTo>
                    <a:pt x="18" y="47"/>
                    <a:pt x="15" y="46"/>
                    <a:pt x="17" y="44"/>
                  </a:cubicBezTo>
                  <a:cubicBezTo>
                    <a:pt x="19" y="43"/>
                    <a:pt x="22" y="44"/>
                    <a:pt x="23" y="42"/>
                  </a:cubicBezTo>
                  <a:cubicBezTo>
                    <a:pt x="25" y="40"/>
                    <a:pt x="25" y="39"/>
                    <a:pt x="28" y="38"/>
                  </a:cubicBezTo>
                  <a:cubicBezTo>
                    <a:pt x="30" y="37"/>
                    <a:pt x="29" y="34"/>
                    <a:pt x="29" y="32"/>
                  </a:cubicBezTo>
                  <a:cubicBezTo>
                    <a:pt x="28" y="30"/>
                    <a:pt x="30" y="30"/>
                    <a:pt x="32" y="30"/>
                  </a:cubicBezTo>
                  <a:cubicBezTo>
                    <a:pt x="35" y="29"/>
                    <a:pt x="35" y="26"/>
                    <a:pt x="37" y="24"/>
                  </a:cubicBezTo>
                  <a:cubicBezTo>
                    <a:pt x="38" y="23"/>
                    <a:pt x="41" y="20"/>
                    <a:pt x="39" y="19"/>
                  </a:cubicBezTo>
                  <a:cubicBezTo>
                    <a:pt x="38" y="19"/>
                    <a:pt x="40" y="20"/>
                    <a:pt x="39" y="19"/>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99" name="Freeform 692"/>
            <p:cNvSpPr>
              <a:spLocks/>
            </p:cNvSpPr>
            <p:nvPr/>
          </p:nvSpPr>
          <p:spPr bwMode="auto">
            <a:xfrm>
              <a:off x="14898325" y="6892696"/>
              <a:ext cx="512085" cy="222856"/>
            </a:xfrm>
            <a:custGeom>
              <a:avLst/>
              <a:gdLst>
                <a:gd name="T0" fmla="*/ 55 w 55"/>
                <a:gd name="T1" fmla="*/ 5 h 24"/>
                <a:gd name="T2" fmla="*/ 47 w 55"/>
                <a:gd name="T3" fmla="*/ 3 h 24"/>
                <a:gd name="T4" fmla="*/ 36 w 55"/>
                <a:gd name="T5" fmla="*/ 2 h 24"/>
                <a:gd name="T6" fmla="*/ 27 w 55"/>
                <a:gd name="T7" fmla="*/ 0 h 24"/>
                <a:gd name="T8" fmla="*/ 22 w 55"/>
                <a:gd name="T9" fmla="*/ 2 h 24"/>
                <a:gd name="T10" fmla="*/ 19 w 55"/>
                <a:gd name="T11" fmla="*/ 4 h 24"/>
                <a:gd name="T12" fmla="*/ 11 w 55"/>
                <a:gd name="T13" fmla="*/ 5 h 24"/>
                <a:gd name="T14" fmla="*/ 9 w 55"/>
                <a:gd name="T15" fmla="*/ 7 h 24"/>
                <a:gd name="T16" fmla="*/ 8 w 55"/>
                <a:gd name="T17" fmla="*/ 11 h 24"/>
                <a:gd name="T18" fmla="*/ 12 w 55"/>
                <a:gd name="T19" fmla="*/ 12 h 24"/>
                <a:gd name="T20" fmla="*/ 15 w 55"/>
                <a:gd name="T21" fmla="*/ 12 h 24"/>
                <a:gd name="T22" fmla="*/ 19 w 55"/>
                <a:gd name="T23" fmla="*/ 15 h 24"/>
                <a:gd name="T24" fmla="*/ 15 w 55"/>
                <a:gd name="T25" fmla="*/ 17 h 24"/>
                <a:gd name="T26" fmla="*/ 11 w 55"/>
                <a:gd name="T27" fmla="*/ 17 h 24"/>
                <a:gd name="T28" fmla="*/ 10 w 55"/>
                <a:gd name="T29" fmla="*/ 20 h 24"/>
                <a:gd name="T30" fmla="*/ 1 w 55"/>
                <a:gd name="T31" fmla="*/ 20 h 24"/>
                <a:gd name="T32" fmla="*/ 11 w 55"/>
                <a:gd name="T33" fmla="*/ 22 h 24"/>
                <a:gd name="T34" fmla="*/ 15 w 55"/>
                <a:gd name="T35" fmla="*/ 23 h 24"/>
                <a:gd name="T36" fmla="*/ 21 w 55"/>
                <a:gd name="T37" fmla="*/ 23 h 24"/>
                <a:gd name="T38" fmla="*/ 25 w 55"/>
                <a:gd name="T39" fmla="*/ 20 h 24"/>
                <a:gd name="T40" fmla="*/ 28 w 55"/>
                <a:gd name="T41" fmla="*/ 17 h 24"/>
                <a:gd name="T42" fmla="*/ 33 w 55"/>
                <a:gd name="T43" fmla="*/ 16 h 24"/>
                <a:gd name="T44" fmla="*/ 37 w 55"/>
                <a:gd name="T45" fmla="*/ 16 h 24"/>
                <a:gd name="T46" fmla="*/ 40 w 55"/>
                <a:gd name="T47" fmla="*/ 13 h 24"/>
                <a:gd name="T48" fmla="*/ 44 w 55"/>
                <a:gd name="T49" fmla="*/ 12 h 24"/>
                <a:gd name="T50" fmla="*/ 54 w 55"/>
                <a:gd name="T51" fmla="*/ 7 h 24"/>
                <a:gd name="T52" fmla="*/ 55 w 55"/>
                <a:gd name="T53" fmla="*/ 5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5" h="24">
                  <a:moveTo>
                    <a:pt x="55" y="5"/>
                  </a:moveTo>
                  <a:cubicBezTo>
                    <a:pt x="52" y="5"/>
                    <a:pt x="50" y="3"/>
                    <a:pt x="47" y="3"/>
                  </a:cubicBezTo>
                  <a:cubicBezTo>
                    <a:pt x="44" y="2"/>
                    <a:pt x="40" y="2"/>
                    <a:pt x="36" y="2"/>
                  </a:cubicBezTo>
                  <a:cubicBezTo>
                    <a:pt x="33" y="2"/>
                    <a:pt x="30" y="2"/>
                    <a:pt x="27" y="0"/>
                  </a:cubicBezTo>
                  <a:cubicBezTo>
                    <a:pt x="25" y="0"/>
                    <a:pt x="23" y="0"/>
                    <a:pt x="22" y="2"/>
                  </a:cubicBezTo>
                  <a:cubicBezTo>
                    <a:pt x="22" y="4"/>
                    <a:pt x="21" y="5"/>
                    <a:pt x="19" y="4"/>
                  </a:cubicBezTo>
                  <a:cubicBezTo>
                    <a:pt x="17" y="3"/>
                    <a:pt x="12" y="1"/>
                    <a:pt x="11" y="5"/>
                  </a:cubicBezTo>
                  <a:cubicBezTo>
                    <a:pt x="10" y="6"/>
                    <a:pt x="11" y="6"/>
                    <a:pt x="9" y="7"/>
                  </a:cubicBezTo>
                  <a:cubicBezTo>
                    <a:pt x="8" y="8"/>
                    <a:pt x="6" y="10"/>
                    <a:pt x="8" y="11"/>
                  </a:cubicBezTo>
                  <a:cubicBezTo>
                    <a:pt x="9" y="12"/>
                    <a:pt x="12" y="13"/>
                    <a:pt x="12" y="12"/>
                  </a:cubicBezTo>
                  <a:cubicBezTo>
                    <a:pt x="13" y="10"/>
                    <a:pt x="14" y="11"/>
                    <a:pt x="15" y="12"/>
                  </a:cubicBezTo>
                  <a:cubicBezTo>
                    <a:pt x="16" y="13"/>
                    <a:pt x="20" y="14"/>
                    <a:pt x="19" y="15"/>
                  </a:cubicBezTo>
                  <a:cubicBezTo>
                    <a:pt x="19" y="16"/>
                    <a:pt x="16" y="16"/>
                    <a:pt x="15" y="17"/>
                  </a:cubicBezTo>
                  <a:cubicBezTo>
                    <a:pt x="14" y="18"/>
                    <a:pt x="13" y="19"/>
                    <a:pt x="11" y="17"/>
                  </a:cubicBezTo>
                  <a:cubicBezTo>
                    <a:pt x="10" y="16"/>
                    <a:pt x="10" y="19"/>
                    <a:pt x="10" y="20"/>
                  </a:cubicBezTo>
                  <a:cubicBezTo>
                    <a:pt x="6" y="22"/>
                    <a:pt x="4" y="15"/>
                    <a:pt x="1" y="20"/>
                  </a:cubicBezTo>
                  <a:cubicBezTo>
                    <a:pt x="0" y="21"/>
                    <a:pt x="10" y="23"/>
                    <a:pt x="11" y="22"/>
                  </a:cubicBezTo>
                  <a:cubicBezTo>
                    <a:pt x="12" y="21"/>
                    <a:pt x="14" y="22"/>
                    <a:pt x="15" y="23"/>
                  </a:cubicBezTo>
                  <a:cubicBezTo>
                    <a:pt x="16" y="23"/>
                    <a:pt x="19" y="24"/>
                    <a:pt x="21" y="23"/>
                  </a:cubicBezTo>
                  <a:cubicBezTo>
                    <a:pt x="22" y="22"/>
                    <a:pt x="24" y="23"/>
                    <a:pt x="25" y="20"/>
                  </a:cubicBezTo>
                  <a:cubicBezTo>
                    <a:pt x="25" y="19"/>
                    <a:pt x="27" y="18"/>
                    <a:pt x="28" y="17"/>
                  </a:cubicBezTo>
                  <a:cubicBezTo>
                    <a:pt x="29" y="16"/>
                    <a:pt x="33" y="16"/>
                    <a:pt x="33" y="16"/>
                  </a:cubicBezTo>
                  <a:cubicBezTo>
                    <a:pt x="34" y="18"/>
                    <a:pt x="35" y="16"/>
                    <a:pt x="37" y="16"/>
                  </a:cubicBezTo>
                  <a:cubicBezTo>
                    <a:pt x="38" y="16"/>
                    <a:pt x="39" y="13"/>
                    <a:pt x="40" y="13"/>
                  </a:cubicBezTo>
                  <a:cubicBezTo>
                    <a:pt x="41" y="12"/>
                    <a:pt x="43" y="13"/>
                    <a:pt x="44" y="12"/>
                  </a:cubicBezTo>
                  <a:cubicBezTo>
                    <a:pt x="48" y="11"/>
                    <a:pt x="50" y="9"/>
                    <a:pt x="54" y="7"/>
                  </a:cubicBezTo>
                  <a:cubicBezTo>
                    <a:pt x="55" y="7"/>
                    <a:pt x="55" y="7"/>
                    <a:pt x="55" y="5"/>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00" name="Freeform 693"/>
            <p:cNvSpPr>
              <a:spLocks/>
            </p:cNvSpPr>
            <p:nvPr/>
          </p:nvSpPr>
          <p:spPr bwMode="auto">
            <a:xfrm>
              <a:off x="14274084" y="6752489"/>
              <a:ext cx="830846" cy="487036"/>
            </a:xfrm>
            <a:custGeom>
              <a:avLst/>
              <a:gdLst>
                <a:gd name="T0" fmla="*/ 78 w 89"/>
                <a:gd name="T1" fmla="*/ 32 h 52"/>
                <a:gd name="T2" fmla="*/ 81 w 89"/>
                <a:gd name="T3" fmla="*/ 33 h 52"/>
                <a:gd name="T4" fmla="*/ 84 w 89"/>
                <a:gd name="T5" fmla="*/ 31 h 52"/>
                <a:gd name="T6" fmla="*/ 81 w 89"/>
                <a:gd name="T7" fmla="*/ 26 h 52"/>
                <a:gd name="T8" fmla="*/ 79 w 89"/>
                <a:gd name="T9" fmla="*/ 27 h 52"/>
                <a:gd name="T10" fmla="*/ 75 w 89"/>
                <a:gd name="T11" fmla="*/ 27 h 52"/>
                <a:gd name="T12" fmla="*/ 78 w 89"/>
                <a:gd name="T13" fmla="*/ 21 h 52"/>
                <a:gd name="T14" fmla="*/ 74 w 89"/>
                <a:gd name="T15" fmla="*/ 22 h 52"/>
                <a:gd name="T16" fmla="*/ 68 w 89"/>
                <a:gd name="T17" fmla="*/ 25 h 52"/>
                <a:gd name="T18" fmla="*/ 65 w 89"/>
                <a:gd name="T19" fmla="*/ 29 h 52"/>
                <a:gd name="T20" fmla="*/ 62 w 89"/>
                <a:gd name="T21" fmla="*/ 28 h 52"/>
                <a:gd name="T22" fmla="*/ 57 w 89"/>
                <a:gd name="T23" fmla="*/ 27 h 52"/>
                <a:gd name="T24" fmla="*/ 53 w 89"/>
                <a:gd name="T25" fmla="*/ 23 h 52"/>
                <a:gd name="T26" fmla="*/ 52 w 89"/>
                <a:gd name="T27" fmla="*/ 17 h 52"/>
                <a:gd name="T28" fmla="*/ 49 w 89"/>
                <a:gd name="T29" fmla="*/ 13 h 52"/>
                <a:gd name="T30" fmla="*/ 45 w 89"/>
                <a:gd name="T31" fmla="*/ 12 h 52"/>
                <a:gd name="T32" fmla="*/ 38 w 89"/>
                <a:gd name="T33" fmla="*/ 12 h 52"/>
                <a:gd name="T34" fmla="*/ 31 w 89"/>
                <a:gd name="T35" fmla="*/ 12 h 52"/>
                <a:gd name="T36" fmla="*/ 27 w 89"/>
                <a:gd name="T37" fmla="*/ 8 h 52"/>
                <a:gd name="T38" fmla="*/ 23 w 89"/>
                <a:gd name="T39" fmla="*/ 8 h 52"/>
                <a:gd name="T40" fmla="*/ 19 w 89"/>
                <a:gd name="T41" fmla="*/ 10 h 52"/>
                <a:gd name="T42" fmla="*/ 17 w 89"/>
                <a:gd name="T43" fmla="*/ 6 h 52"/>
                <a:gd name="T44" fmla="*/ 15 w 89"/>
                <a:gd name="T45" fmla="*/ 1 h 52"/>
                <a:gd name="T46" fmla="*/ 15 w 89"/>
                <a:gd name="T47" fmla="*/ 5 h 52"/>
                <a:gd name="T48" fmla="*/ 14 w 89"/>
                <a:gd name="T49" fmla="*/ 8 h 52"/>
                <a:gd name="T50" fmla="*/ 13 w 89"/>
                <a:gd name="T51" fmla="*/ 3 h 52"/>
                <a:gd name="T52" fmla="*/ 14 w 89"/>
                <a:gd name="T53" fmla="*/ 0 h 52"/>
                <a:gd name="T54" fmla="*/ 1 w 89"/>
                <a:gd name="T55" fmla="*/ 4 h 52"/>
                <a:gd name="T56" fmla="*/ 1 w 89"/>
                <a:gd name="T57" fmla="*/ 15 h 52"/>
                <a:gd name="T58" fmla="*/ 1 w 89"/>
                <a:gd name="T59" fmla="*/ 23 h 52"/>
                <a:gd name="T60" fmla="*/ 2 w 89"/>
                <a:gd name="T61" fmla="*/ 26 h 52"/>
                <a:gd name="T62" fmla="*/ 6 w 89"/>
                <a:gd name="T63" fmla="*/ 26 h 52"/>
                <a:gd name="T64" fmla="*/ 6 w 89"/>
                <a:gd name="T65" fmla="*/ 23 h 52"/>
                <a:gd name="T66" fmla="*/ 10 w 89"/>
                <a:gd name="T67" fmla="*/ 20 h 52"/>
                <a:gd name="T68" fmla="*/ 13 w 89"/>
                <a:gd name="T69" fmla="*/ 18 h 52"/>
                <a:gd name="T70" fmla="*/ 17 w 89"/>
                <a:gd name="T71" fmla="*/ 19 h 52"/>
                <a:gd name="T72" fmla="*/ 21 w 89"/>
                <a:gd name="T73" fmla="*/ 20 h 52"/>
                <a:gd name="T74" fmla="*/ 21 w 89"/>
                <a:gd name="T75" fmla="*/ 24 h 52"/>
                <a:gd name="T76" fmla="*/ 26 w 89"/>
                <a:gd name="T77" fmla="*/ 27 h 52"/>
                <a:gd name="T78" fmla="*/ 33 w 89"/>
                <a:gd name="T79" fmla="*/ 34 h 52"/>
                <a:gd name="T80" fmla="*/ 38 w 89"/>
                <a:gd name="T81" fmla="*/ 37 h 52"/>
                <a:gd name="T82" fmla="*/ 41 w 89"/>
                <a:gd name="T83" fmla="*/ 39 h 52"/>
                <a:gd name="T84" fmla="*/ 50 w 89"/>
                <a:gd name="T85" fmla="*/ 45 h 52"/>
                <a:gd name="T86" fmla="*/ 54 w 89"/>
                <a:gd name="T87" fmla="*/ 49 h 52"/>
                <a:gd name="T88" fmla="*/ 61 w 89"/>
                <a:gd name="T89" fmla="*/ 52 h 52"/>
                <a:gd name="T90" fmla="*/ 63 w 89"/>
                <a:gd name="T91" fmla="*/ 47 h 52"/>
                <a:gd name="T92" fmla="*/ 62 w 89"/>
                <a:gd name="T93" fmla="*/ 42 h 52"/>
                <a:gd name="T94" fmla="*/ 59 w 89"/>
                <a:gd name="T95" fmla="*/ 38 h 52"/>
                <a:gd name="T96" fmla="*/ 64 w 89"/>
                <a:gd name="T97" fmla="*/ 36 h 52"/>
                <a:gd name="T98" fmla="*/ 66 w 89"/>
                <a:gd name="T99" fmla="*/ 33 h 52"/>
                <a:gd name="T100" fmla="*/ 68 w 89"/>
                <a:gd name="T101" fmla="*/ 30 h 52"/>
                <a:gd name="T102" fmla="*/ 71 w 89"/>
                <a:gd name="T103" fmla="*/ 30 h 52"/>
                <a:gd name="T104" fmla="*/ 74 w 89"/>
                <a:gd name="T105" fmla="*/ 29 h 52"/>
                <a:gd name="T106" fmla="*/ 74 w 89"/>
                <a:gd name="T107" fmla="*/ 34 h 52"/>
                <a:gd name="T108" fmla="*/ 77 w 89"/>
                <a:gd name="T109" fmla="*/ 34 h 52"/>
                <a:gd name="T110" fmla="*/ 78 w 89"/>
                <a:gd name="T111" fmla="*/ 32 h 52"/>
                <a:gd name="T112" fmla="*/ 78 w 89"/>
                <a:gd name="T113" fmla="*/ 3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9" h="52">
                  <a:moveTo>
                    <a:pt x="78" y="32"/>
                  </a:moveTo>
                  <a:cubicBezTo>
                    <a:pt x="79" y="33"/>
                    <a:pt x="79" y="34"/>
                    <a:pt x="81" y="33"/>
                  </a:cubicBezTo>
                  <a:cubicBezTo>
                    <a:pt x="82" y="33"/>
                    <a:pt x="83" y="31"/>
                    <a:pt x="84" y="31"/>
                  </a:cubicBezTo>
                  <a:cubicBezTo>
                    <a:pt x="89" y="30"/>
                    <a:pt x="83" y="28"/>
                    <a:pt x="81" y="26"/>
                  </a:cubicBezTo>
                  <a:cubicBezTo>
                    <a:pt x="80" y="25"/>
                    <a:pt x="80" y="26"/>
                    <a:pt x="79" y="27"/>
                  </a:cubicBezTo>
                  <a:cubicBezTo>
                    <a:pt x="79" y="28"/>
                    <a:pt x="76" y="27"/>
                    <a:pt x="75" y="27"/>
                  </a:cubicBezTo>
                  <a:cubicBezTo>
                    <a:pt x="71" y="25"/>
                    <a:pt x="77" y="22"/>
                    <a:pt x="78" y="21"/>
                  </a:cubicBezTo>
                  <a:cubicBezTo>
                    <a:pt x="78" y="21"/>
                    <a:pt x="74" y="22"/>
                    <a:pt x="74" y="22"/>
                  </a:cubicBezTo>
                  <a:cubicBezTo>
                    <a:pt x="72" y="23"/>
                    <a:pt x="70" y="23"/>
                    <a:pt x="68" y="25"/>
                  </a:cubicBezTo>
                  <a:cubicBezTo>
                    <a:pt x="67" y="26"/>
                    <a:pt x="66" y="28"/>
                    <a:pt x="65" y="29"/>
                  </a:cubicBezTo>
                  <a:cubicBezTo>
                    <a:pt x="64" y="32"/>
                    <a:pt x="63" y="30"/>
                    <a:pt x="62" y="28"/>
                  </a:cubicBezTo>
                  <a:cubicBezTo>
                    <a:pt x="61" y="26"/>
                    <a:pt x="59" y="27"/>
                    <a:pt x="57" y="27"/>
                  </a:cubicBezTo>
                  <a:cubicBezTo>
                    <a:pt x="55" y="27"/>
                    <a:pt x="54" y="24"/>
                    <a:pt x="53" y="23"/>
                  </a:cubicBezTo>
                  <a:cubicBezTo>
                    <a:pt x="51" y="21"/>
                    <a:pt x="54" y="19"/>
                    <a:pt x="52" y="17"/>
                  </a:cubicBezTo>
                  <a:cubicBezTo>
                    <a:pt x="51" y="16"/>
                    <a:pt x="50" y="14"/>
                    <a:pt x="49" y="13"/>
                  </a:cubicBezTo>
                  <a:cubicBezTo>
                    <a:pt x="48" y="12"/>
                    <a:pt x="46" y="11"/>
                    <a:pt x="45" y="12"/>
                  </a:cubicBezTo>
                  <a:cubicBezTo>
                    <a:pt x="43" y="13"/>
                    <a:pt x="41" y="12"/>
                    <a:pt x="38" y="12"/>
                  </a:cubicBezTo>
                  <a:cubicBezTo>
                    <a:pt x="36" y="12"/>
                    <a:pt x="33" y="13"/>
                    <a:pt x="31" y="12"/>
                  </a:cubicBezTo>
                  <a:cubicBezTo>
                    <a:pt x="30" y="11"/>
                    <a:pt x="28" y="9"/>
                    <a:pt x="27" y="8"/>
                  </a:cubicBezTo>
                  <a:cubicBezTo>
                    <a:pt x="25" y="6"/>
                    <a:pt x="24" y="6"/>
                    <a:pt x="23" y="8"/>
                  </a:cubicBezTo>
                  <a:cubicBezTo>
                    <a:pt x="22" y="9"/>
                    <a:pt x="21" y="10"/>
                    <a:pt x="19" y="10"/>
                  </a:cubicBezTo>
                  <a:cubicBezTo>
                    <a:pt x="16" y="10"/>
                    <a:pt x="16" y="8"/>
                    <a:pt x="17" y="6"/>
                  </a:cubicBezTo>
                  <a:cubicBezTo>
                    <a:pt x="18" y="3"/>
                    <a:pt x="18" y="3"/>
                    <a:pt x="15" y="1"/>
                  </a:cubicBezTo>
                  <a:cubicBezTo>
                    <a:pt x="15" y="2"/>
                    <a:pt x="15" y="4"/>
                    <a:pt x="15" y="5"/>
                  </a:cubicBezTo>
                  <a:cubicBezTo>
                    <a:pt x="15" y="7"/>
                    <a:pt x="16" y="8"/>
                    <a:pt x="14" y="8"/>
                  </a:cubicBezTo>
                  <a:cubicBezTo>
                    <a:pt x="12" y="7"/>
                    <a:pt x="12" y="4"/>
                    <a:pt x="13" y="3"/>
                  </a:cubicBezTo>
                  <a:cubicBezTo>
                    <a:pt x="13" y="3"/>
                    <a:pt x="15" y="0"/>
                    <a:pt x="14" y="0"/>
                  </a:cubicBezTo>
                  <a:cubicBezTo>
                    <a:pt x="9" y="1"/>
                    <a:pt x="5" y="2"/>
                    <a:pt x="1" y="4"/>
                  </a:cubicBezTo>
                  <a:cubicBezTo>
                    <a:pt x="0" y="4"/>
                    <a:pt x="1" y="14"/>
                    <a:pt x="1" y="15"/>
                  </a:cubicBezTo>
                  <a:cubicBezTo>
                    <a:pt x="1" y="18"/>
                    <a:pt x="1" y="21"/>
                    <a:pt x="1" y="23"/>
                  </a:cubicBezTo>
                  <a:cubicBezTo>
                    <a:pt x="1" y="25"/>
                    <a:pt x="0" y="26"/>
                    <a:pt x="2" y="26"/>
                  </a:cubicBezTo>
                  <a:cubicBezTo>
                    <a:pt x="3" y="26"/>
                    <a:pt x="4" y="26"/>
                    <a:pt x="6" y="26"/>
                  </a:cubicBezTo>
                  <a:cubicBezTo>
                    <a:pt x="8" y="26"/>
                    <a:pt x="5" y="24"/>
                    <a:pt x="6" y="23"/>
                  </a:cubicBezTo>
                  <a:cubicBezTo>
                    <a:pt x="7" y="21"/>
                    <a:pt x="9" y="22"/>
                    <a:pt x="10" y="20"/>
                  </a:cubicBezTo>
                  <a:cubicBezTo>
                    <a:pt x="12" y="19"/>
                    <a:pt x="12" y="19"/>
                    <a:pt x="13" y="18"/>
                  </a:cubicBezTo>
                  <a:cubicBezTo>
                    <a:pt x="15" y="17"/>
                    <a:pt x="16" y="18"/>
                    <a:pt x="17" y="19"/>
                  </a:cubicBezTo>
                  <a:cubicBezTo>
                    <a:pt x="18" y="20"/>
                    <a:pt x="21" y="20"/>
                    <a:pt x="21" y="20"/>
                  </a:cubicBezTo>
                  <a:cubicBezTo>
                    <a:pt x="22" y="22"/>
                    <a:pt x="21" y="23"/>
                    <a:pt x="21" y="24"/>
                  </a:cubicBezTo>
                  <a:cubicBezTo>
                    <a:pt x="22" y="27"/>
                    <a:pt x="25" y="27"/>
                    <a:pt x="26" y="27"/>
                  </a:cubicBezTo>
                  <a:cubicBezTo>
                    <a:pt x="31" y="27"/>
                    <a:pt x="31" y="30"/>
                    <a:pt x="33" y="34"/>
                  </a:cubicBezTo>
                  <a:cubicBezTo>
                    <a:pt x="34" y="35"/>
                    <a:pt x="36" y="36"/>
                    <a:pt x="38" y="37"/>
                  </a:cubicBezTo>
                  <a:cubicBezTo>
                    <a:pt x="39" y="37"/>
                    <a:pt x="40" y="38"/>
                    <a:pt x="41" y="39"/>
                  </a:cubicBezTo>
                  <a:cubicBezTo>
                    <a:pt x="44" y="41"/>
                    <a:pt x="47" y="44"/>
                    <a:pt x="50" y="45"/>
                  </a:cubicBezTo>
                  <a:cubicBezTo>
                    <a:pt x="54" y="46"/>
                    <a:pt x="54" y="46"/>
                    <a:pt x="54" y="49"/>
                  </a:cubicBezTo>
                  <a:cubicBezTo>
                    <a:pt x="56" y="49"/>
                    <a:pt x="59" y="51"/>
                    <a:pt x="61" y="52"/>
                  </a:cubicBezTo>
                  <a:cubicBezTo>
                    <a:pt x="61" y="49"/>
                    <a:pt x="60" y="49"/>
                    <a:pt x="63" y="47"/>
                  </a:cubicBezTo>
                  <a:cubicBezTo>
                    <a:pt x="64" y="45"/>
                    <a:pt x="62" y="44"/>
                    <a:pt x="62" y="42"/>
                  </a:cubicBezTo>
                  <a:cubicBezTo>
                    <a:pt x="63" y="39"/>
                    <a:pt x="60" y="40"/>
                    <a:pt x="59" y="38"/>
                  </a:cubicBezTo>
                  <a:cubicBezTo>
                    <a:pt x="58" y="36"/>
                    <a:pt x="63" y="37"/>
                    <a:pt x="64" y="36"/>
                  </a:cubicBezTo>
                  <a:cubicBezTo>
                    <a:pt x="67" y="35"/>
                    <a:pt x="64" y="32"/>
                    <a:pt x="66" y="33"/>
                  </a:cubicBezTo>
                  <a:cubicBezTo>
                    <a:pt x="70" y="33"/>
                    <a:pt x="66" y="30"/>
                    <a:pt x="68" y="30"/>
                  </a:cubicBezTo>
                  <a:cubicBezTo>
                    <a:pt x="69" y="29"/>
                    <a:pt x="70" y="31"/>
                    <a:pt x="71" y="30"/>
                  </a:cubicBezTo>
                  <a:cubicBezTo>
                    <a:pt x="72" y="30"/>
                    <a:pt x="73" y="29"/>
                    <a:pt x="74" y="29"/>
                  </a:cubicBezTo>
                  <a:cubicBezTo>
                    <a:pt x="76" y="29"/>
                    <a:pt x="74" y="33"/>
                    <a:pt x="74" y="34"/>
                  </a:cubicBezTo>
                  <a:cubicBezTo>
                    <a:pt x="75" y="34"/>
                    <a:pt x="77" y="31"/>
                    <a:pt x="77" y="34"/>
                  </a:cubicBezTo>
                  <a:cubicBezTo>
                    <a:pt x="77" y="34"/>
                    <a:pt x="77" y="32"/>
                    <a:pt x="78" y="32"/>
                  </a:cubicBezTo>
                  <a:cubicBezTo>
                    <a:pt x="79" y="32"/>
                    <a:pt x="77" y="32"/>
                    <a:pt x="78" y="3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01" name="Freeform 694"/>
            <p:cNvSpPr>
              <a:spLocks/>
            </p:cNvSpPr>
            <p:nvPr/>
          </p:nvSpPr>
          <p:spPr bwMode="auto">
            <a:xfrm>
              <a:off x="14524961" y="7294131"/>
              <a:ext cx="0" cy="8855"/>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0"/>
                    <a:pt x="0" y="0"/>
                    <a:pt x="0" y="0"/>
                  </a:cubicBezTo>
                  <a:cubicBezTo>
                    <a:pt x="0" y="0"/>
                    <a:pt x="0" y="0"/>
                    <a:pt x="0"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02" name="Freeform 695"/>
            <p:cNvSpPr>
              <a:spLocks/>
            </p:cNvSpPr>
            <p:nvPr/>
          </p:nvSpPr>
          <p:spPr bwMode="auto">
            <a:xfrm>
              <a:off x="14095518" y="6920738"/>
              <a:ext cx="681795" cy="401436"/>
            </a:xfrm>
            <a:custGeom>
              <a:avLst/>
              <a:gdLst>
                <a:gd name="T0" fmla="*/ 73 w 73"/>
                <a:gd name="T1" fmla="*/ 28 h 43"/>
                <a:gd name="T2" fmla="*/ 69 w 73"/>
                <a:gd name="T3" fmla="*/ 27 h 43"/>
                <a:gd name="T4" fmla="*/ 65 w 73"/>
                <a:gd name="T5" fmla="*/ 24 h 43"/>
                <a:gd name="T6" fmla="*/ 58 w 73"/>
                <a:gd name="T7" fmla="*/ 20 h 43"/>
                <a:gd name="T8" fmla="*/ 52 w 73"/>
                <a:gd name="T9" fmla="*/ 16 h 43"/>
                <a:gd name="T10" fmla="*/ 47 w 73"/>
                <a:gd name="T11" fmla="*/ 9 h 43"/>
                <a:gd name="T12" fmla="*/ 40 w 73"/>
                <a:gd name="T13" fmla="*/ 5 h 43"/>
                <a:gd name="T14" fmla="*/ 40 w 73"/>
                <a:gd name="T15" fmla="*/ 2 h 43"/>
                <a:gd name="T16" fmla="*/ 36 w 73"/>
                <a:gd name="T17" fmla="*/ 1 h 43"/>
                <a:gd name="T18" fmla="*/ 34 w 73"/>
                <a:gd name="T19" fmla="*/ 0 h 43"/>
                <a:gd name="T20" fmla="*/ 31 w 73"/>
                <a:gd name="T21" fmla="*/ 1 h 43"/>
                <a:gd name="T22" fmla="*/ 28 w 73"/>
                <a:gd name="T23" fmla="*/ 3 h 43"/>
                <a:gd name="T24" fmla="*/ 25 w 73"/>
                <a:gd name="T25" fmla="*/ 6 h 43"/>
                <a:gd name="T26" fmla="*/ 22 w 73"/>
                <a:gd name="T27" fmla="*/ 8 h 43"/>
                <a:gd name="T28" fmla="*/ 17 w 73"/>
                <a:gd name="T29" fmla="*/ 8 h 43"/>
                <a:gd name="T30" fmla="*/ 12 w 73"/>
                <a:gd name="T31" fmla="*/ 2 h 43"/>
                <a:gd name="T32" fmla="*/ 2 w 73"/>
                <a:gd name="T33" fmla="*/ 5 h 43"/>
                <a:gd name="T34" fmla="*/ 5 w 73"/>
                <a:gd name="T35" fmla="*/ 12 h 43"/>
                <a:gd name="T36" fmla="*/ 8 w 73"/>
                <a:gd name="T37" fmla="*/ 17 h 43"/>
                <a:gd name="T38" fmla="*/ 8 w 73"/>
                <a:gd name="T39" fmla="*/ 19 h 43"/>
                <a:gd name="T40" fmla="*/ 10 w 73"/>
                <a:gd name="T41" fmla="*/ 22 h 43"/>
                <a:gd name="T42" fmla="*/ 9 w 73"/>
                <a:gd name="T43" fmla="*/ 26 h 43"/>
                <a:gd name="T44" fmla="*/ 9 w 73"/>
                <a:gd name="T45" fmla="*/ 31 h 43"/>
                <a:gd name="T46" fmla="*/ 14 w 73"/>
                <a:gd name="T47" fmla="*/ 29 h 43"/>
                <a:gd name="T48" fmla="*/ 17 w 73"/>
                <a:gd name="T49" fmla="*/ 26 h 43"/>
                <a:gd name="T50" fmla="*/ 27 w 73"/>
                <a:gd name="T51" fmla="*/ 27 h 43"/>
                <a:gd name="T52" fmla="*/ 37 w 73"/>
                <a:gd name="T53" fmla="*/ 31 h 43"/>
                <a:gd name="T54" fmla="*/ 45 w 73"/>
                <a:gd name="T55" fmla="*/ 35 h 43"/>
                <a:gd name="T56" fmla="*/ 46 w 73"/>
                <a:gd name="T57" fmla="*/ 37 h 43"/>
                <a:gd name="T58" fmla="*/ 48 w 73"/>
                <a:gd name="T59" fmla="*/ 42 h 43"/>
                <a:gd name="T60" fmla="*/ 53 w 73"/>
                <a:gd name="T61" fmla="*/ 43 h 43"/>
                <a:gd name="T62" fmla="*/ 57 w 73"/>
                <a:gd name="T63" fmla="*/ 40 h 43"/>
                <a:gd name="T64" fmla="*/ 62 w 73"/>
                <a:gd name="T65" fmla="*/ 38 h 43"/>
                <a:gd name="T66" fmla="*/ 65 w 73"/>
                <a:gd name="T67" fmla="*/ 33 h 43"/>
                <a:gd name="T68" fmla="*/ 69 w 73"/>
                <a:gd name="T69" fmla="*/ 31 h 43"/>
                <a:gd name="T70" fmla="*/ 73 w 73"/>
                <a:gd name="T71" fmla="*/ 31 h 43"/>
                <a:gd name="T72" fmla="*/ 73 w 73"/>
                <a:gd name="T73" fmla="*/ 28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3" h="43">
                  <a:moveTo>
                    <a:pt x="73" y="28"/>
                  </a:moveTo>
                  <a:cubicBezTo>
                    <a:pt x="72" y="27"/>
                    <a:pt x="71" y="27"/>
                    <a:pt x="69" y="27"/>
                  </a:cubicBezTo>
                  <a:cubicBezTo>
                    <a:pt x="68" y="26"/>
                    <a:pt x="66" y="25"/>
                    <a:pt x="65" y="24"/>
                  </a:cubicBezTo>
                  <a:cubicBezTo>
                    <a:pt x="63" y="23"/>
                    <a:pt x="60" y="22"/>
                    <a:pt x="58" y="20"/>
                  </a:cubicBezTo>
                  <a:cubicBezTo>
                    <a:pt x="57" y="18"/>
                    <a:pt x="54" y="18"/>
                    <a:pt x="52" y="16"/>
                  </a:cubicBezTo>
                  <a:cubicBezTo>
                    <a:pt x="51" y="13"/>
                    <a:pt x="50" y="9"/>
                    <a:pt x="47" y="9"/>
                  </a:cubicBezTo>
                  <a:cubicBezTo>
                    <a:pt x="44" y="9"/>
                    <a:pt x="40" y="9"/>
                    <a:pt x="40" y="5"/>
                  </a:cubicBezTo>
                  <a:cubicBezTo>
                    <a:pt x="40" y="4"/>
                    <a:pt x="41" y="2"/>
                    <a:pt x="40" y="2"/>
                  </a:cubicBezTo>
                  <a:cubicBezTo>
                    <a:pt x="39" y="1"/>
                    <a:pt x="38" y="2"/>
                    <a:pt x="36" y="1"/>
                  </a:cubicBezTo>
                  <a:cubicBezTo>
                    <a:pt x="36" y="1"/>
                    <a:pt x="35" y="0"/>
                    <a:pt x="34" y="0"/>
                  </a:cubicBezTo>
                  <a:cubicBezTo>
                    <a:pt x="33" y="0"/>
                    <a:pt x="32" y="1"/>
                    <a:pt x="31" y="1"/>
                  </a:cubicBezTo>
                  <a:cubicBezTo>
                    <a:pt x="30" y="0"/>
                    <a:pt x="29" y="3"/>
                    <a:pt x="28" y="3"/>
                  </a:cubicBezTo>
                  <a:cubicBezTo>
                    <a:pt x="27" y="3"/>
                    <a:pt x="24" y="4"/>
                    <a:pt x="25" y="6"/>
                  </a:cubicBezTo>
                  <a:cubicBezTo>
                    <a:pt x="26" y="9"/>
                    <a:pt x="25" y="8"/>
                    <a:pt x="22" y="8"/>
                  </a:cubicBezTo>
                  <a:cubicBezTo>
                    <a:pt x="21" y="8"/>
                    <a:pt x="18" y="8"/>
                    <a:pt x="17" y="8"/>
                  </a:cubicBezTo>
                  <a:cubicBezTo>
                    <a:pt x="15" y="6"/>
                    <a:pt x="14" y="4"/>
                    <a:pt x="12" y="2"/>
                  </a:cubicBezTo>
                  <a:cubicBezTo>
                    <a:pt x="9" y="0"/>
                    <a:pt x="5" y="3"/>
                    <a:pt x="2" y="5"/>
                  </a:cubicBezTo>
                  <a:cubicBezTo>
                    <a:pt x="3" y="6"/>
                    <a:pt x="6" y="10"/>
                    <a:pt x="5" y="12"/>
                  </a:cubicBezTo>
                  <a:cubicBezTo>
                    <a:pt x="0" y="15"/>
                    <a:pt x="6" y="15"/>
                    <a:pt x="8" y="17"/>
                  </a:cubicBezTo>
                  <a:cubicBezTo>
                    <a:pt x="8" y="17"/>
                    <a:pt x="8" y="19"/>
                    <a:pt x="8" y="19"/>
                  </a:cubicBezTo>
                  <a:cubicBezTo>
                    <a:pt x="7" y="20"/>
                    <a:pt x="9" y="22"/>
                    <a:pt x="10" y="22"/>
                  </a:cubicBezTo>
                  <a:cubicBezTo>
                    <a:pt x="10" y="23"/>
                    <a:pt x="9" y="24"/>
                    <a:pt x="9" y="26"/>
                  </a:cubicBezTo>
                  <a:cubicBezTo>
                    <a:pt x="9" y="27"/>
                    <a:pt x="9" y="29"/>
                    <a:pt x="9" y="31"/>
                  </a:cubicBezTo>
                  <a:cubicBezTo>
                    <a:pt x="11" y="31"/>
                    <a:pt x="12" y="31"/>
                    <a:pt x="14" y="29"/>
                  </a:cubicBezTo>
                  <a:cubicBezTo>
                    <a:pt x="15" y="28"/>
                    <a:pt x="16" y="27"/>
                    <a:pt x="17" y="26"/>
                  </a:cubicBezTo>
                  <a:cubicBezTo>
                    <a:pt x="21" y="26"/>
                    <a:pt x="24" y="25"/>
                    <a:pt x="27" y="27"/>
                  </a:cubicBezTo>
                  <a:cubicBezTo>
                    <a:pt x="29" y="30"/>
                    <a:pt x="35" y="28"/>
                    <a:pt x="37" y="31"/>
                  </a:cubicBezTo>
                  <a:cubicBezTo>
                    <a:pt x="39" y="34"/>
                    <a:pt x="41" y="35"/>
                    <a:pt x="45" y="35"/>
                  </a:cubicBezTo>
                  <a:cubicBezTo>
                    <a:pt x="46" y="35"/>
                    <a:pt x="46" y="35"/>
                    <a:pt x="46" y="37"/>
                  </a:cubicBezTo>
                  <a:cubicBezTo>
                    <a:pt x="46" y="40"/>
                    <a:pt x="46" y="40"/>
                    <a:pt x="48" y="42"/>
                  </a:cubicBezTo>
                  <a:cubicBezTo>
                    <a:pt x="50" y="42"/>
                    <a:pt x="51" y="43"/>
                    <a:pt x="53" y="43"/>
                  </a:cubicBezTo>
                  <a:cubicBezTo>
                    <a:pt x="56" y="43"/>
                    <a:pt x="56" y="42"/>
                    <a:pt x="57" y="40"/>
                  </a:cubicBezTo>
                  <a:cubicBezTo>
                    <a:pt x="58" y="38"/>
                    <a:pt x="60" y="39"/>
                    <a:pt x="62" y="38"/>
                  </a:cubicBezTo>
                  <a:cubicBezTo>
                    <a:pt x="64" y="37"/>
                    <a:pt x="64" y="35"/>
                    <a:pt x="65" y="33"/>
                  </a:cubicBezTo>
                  <a:cubicBezTo>
                    <a:pt x="65" y="31"/>
                    <a:pt x="68" y="33"/>
                    <a:pt x="69" y="31"/>
                  </a:cubicBezTo>
                  <a:cubicBezTo>
                    <a:pt x="69" y="29"/>
                    <a:pt x="72" y="31"/>
                    <a:pt x="73" y="31"/>
                  </a:cubicBezTo>
                  <a:cubicBezTo>
                    <a:pt x="73" y="30"/>
                    <a:pt x="73" y="29"/>
                    <a:pt x="73" y="28"/>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03" name="Freeform 696"/>
            <p:cNvSpPr>
              <a:spLocks/>
            </p:cNvSpPr>
            <p:nvPr/>
          </p:nvSpPr>
          <p:spPr bwMode="auto">
            <a:xfrm>
              <a:off x="14814208" y="7013717"/>
              <a:ext cx="373364" cy="250897"/>
            </a:xfrm>
            <a:custGeom>
              <a:avLst/>
              <a:gdLst>
                <a:gd name="T0" fmla="*/ 30 w 40"/>
                <a:gd name="T1" fmla="*/ 10 h 27"/>
                <a:gd name="T2" fmla="*/ 25 w 40"/>
                <a:gd name="T3" fmla="*/ 10 h 27"/>
                <a:gd name="T4" fmla="*/ 21 w 40"/>
                <a:gd name="T5" fmla="*/ 8 h 27"/>
                <a:gd name="T6" fmla="*/ 19 w 40"/>
                <a:gd name="T7" fmla="*/ 9 h 27"/>
                <a:gd name="T8" fmla="*/ 17 w 40"/>
                <a:gd name="T9" fmla="*/ 9 h 27"/>
                <a:gd name="T10" fmla="*/ 10 w 40"/>
                <a:gd name="T11" fmla="*/ 8 h 27"/>
                <a:gd name="T12" fmla="*/ 12 w 40"/>
                <a:gd name="T13" fmla="*/ 5 h 27"/>
                <a:gd name="T14" fmla="*/ 16 w 40"/>
                <a:gd name="T15" fmla="*/ 7 h 27"/>
                <a:gd name="T16" fmla="*/ 19 w 40"/>
                <a:gd name="T17" fmla="*/ 5 h 27"/>
                <a:gd name="T18" fmla="*/ 16 w 40"/>
                <a:gd name="T19" fmla="*/ 6 h 27"/>
                <a:gd name="T20" fmla="*/ 16 w 40"/>
                <a:gd name="T21" fmla="*/ 1 h 27"/>
                <a:gd name="T22" fmla="*/ 14 w 40"/>
                <a:gd name="T23" fmla="*/ 2 h 27"/>
                <a:gd name="T24" fmla="*/ 10 w 40"/>
                <a:gd name="T25" fmla="*/ 2 h 27"/>
                <a:gd name="T26" fmla="*/ 8 w 40"/>
                <a:gd name="T27" fmla="*/ 5 h 27"/>
                <a:gd name="T28" fmla="*/ 6 w 40"/>
                <a:gd name="T29" fmla="*/ 8 h 27"/>
                <a:gd name="T30" fmla="*/ 1 w 40"/>
                <a:gd name="T31" fmla="*/ 10 h 27"/>
                <a:gd name="T32" fmla="*/ 4 w 40"/>
                <a:gd name="T33" fmla="*/ 14 h 27"/>
                <a:gd name="T34" fmla="*/ 4 w 40"/>
                <a:gd name="T35" fmla="*/ 19 h 27"/>
                <a:gd name="T36" fmla="*/ 4 w 40"/>
                <a:gd name="T37" fmla="*/ 24 h 27"/>
                <a:gd name="T38" fmla="*/ 9 w 40"/>
                <a:gd name="T39" fmla="*/ 22 h 27"/>
                <a:gd name="T40" fmla="*/ 12 w 40"/>
                <a:gd name="T41" fmla="*/ 20 h 27"/>
                <a:gd name="T42" fmla="*/ 17 w 40"/>
                <a:gd name="T43" fmla="*/ 17 h 27"/>
                <a:gd name="T44" fmla="*/ 20 w 40"/>
                <a:gd name="T45" fmla="*/ 17 h 27"/>
                <a:gd name="T46" fmla="*/ 22 w 40"/>
                <a:gd name="T47" fmla="*/ 21 h 27"/>
                <a:gd name="T48" fmla="*/ 21 w 40"/>
                <a:gd name="T49" fmla="*/ 24 h 27"/>
                <a:gd name="T50" fmla="*/ 27 w 40"/>
                <a:gd name="T51" fmla="*/ 23 h 27"/>
                <a:gd name="T52" fmla="*/ 32 w 40"/>
                <a:gd name="T53" fmla="*/ 21 h 27"/>
                <a:gd name="T54" fmla="*/ 39 w 40"/>
                <a:gd name="T55" fmla="*/ 21 h 27"/>
                <a:gd name="T56" fmla="*/ 38 w 40"/>
                <a:gd name="T57" fmla="*/ 18 h 27"/>
                <a:gd name="T58" fmla="*/ 36 w 40"/>
                <a:gd name="T59" fmla="*/ 14 h 27"/>
                <a:gd name="T60" fmla="*/ 32 w 40"/>
                <a:gd name="T61" fmla="*/ 9 h 27"/>
                <a:gd name="T62" fmla="*/ 30 w 40"/>
                <a:gd name="T63" fmla="*/ 10 h 27"/>
                <a:gd name="T64" fmla="*/ 30 w 40"/>
                <a:gd name="T65" fmla="*/ 1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0" h="27">
                  <a:moveTo>
                    <a:pt x="30" y="10"/>
                  </a:moveTo>
                  <a:cubicBezTo>
                    <a:pt x="28" y="11"/>
                    <a:pt x="27" y="10"/>
                    <a:pt x="25" y="10"/>
                  </a:cubicBezTo>
                  <a:cubicBezTo>
                    <a:pt x="23" y="10"/>
                    <a:pt x="22" y="8"/>
                    <a:pt x="21" y="8"/>
                  </a:cubicBezTo>
                  <a:cubicBezTo>
                    <a:pt x="20" y="8"/>
                    <a:pt x="20" y="9"/>
                    <a:pt x="19" y="9"/>
                  </a:cubicBezTo>
                  <a:cubicBezTo>
                    <a:pt x="19" y="10"/>
                    <a:pt x="18" y="9"/>
                    <a:pt x="17" y="9"/>
                  </a:cubicBezTo>
                  <a:cubicBezTo>
                    <a:pt x="15" y="9"/>
                    <a:pt x="12" y="9"/>
                    <a:pt x="10" y="8"/>
                  </a:cubicBezTo>
                  <a:cubicBezTo>
                    <a:pt x="9" y="7"/>
                    <a:pt x="12" y="5"/>
                    <a:pt x="12" y="5"/>
                  </a:cubicBezTo>
                  <a:cubicBezTo>
                    <a:pt x="14" y="4"/>
                    <a:pt x="15" y="7"/>
                    <a:pt x="16" y="7"/>
                  </a:cubicBezTo>
                  <a:cubicBezTo>
                    <a:pt x="18" y="7"/>
                    <a:pt x="19" y="6"/>
                    <a:pt x="19" y="5"/>
                  </a:cubicBezTo>
                  <a:cubicBezTo>
                    <a:pt x="18" y="4"/>
                    <a:pt x="17" y="6"/>
                    <a:pt x="16" y="6"/>
                  </a:cubicBezTo>
                  <a:cubicBezTo>
                    <a:pt x="15" y="5"/>
                    <a:pt x="17" y="2"/>
                    <a:pt x="16" y="1"/>
                  </a:cubicBezTo>
                  <a:cubicBezTo>
                    <a:pt x="16" y="0"/>
                    <a:pt x="14" y="2"/>
                    <a:pt x="14" y="2"/>
                  </a:cubicBezTo>
                  <a:cubicBezTo>
                    <a:pt x="12" y="3"/>
                    <a:pt x="11" y="1"/>
                    <a:pt x="10" y="2"/>
                  </a:cubicBezTo>
                  <a:cubicBezTo>
                    <a:pt x="8" y="2"/>
                    <a:pt x="12" y="5"/>
                    <a:pt x="8" y="5"/>
                  </a:cubicBezTo>
                  <a:cubicBezTo>
                    <a:pt x="6" y="4"/>
                    <a:pt x="9" y="8"/>
                    <a:pt x="6" y="8"/>
                  </a:cubicBezTo>
                  <a:cubicBezTo>
                    <a:pt x="5" y="9"/>
                    <a:pt x="0" y="8"/>
                    <a:pt x="1" y="10"/>
                  </a:cubicBezTo>
                  <a:cubicBezTo>
                    <a:pt x="2" y="13"/>
                    <a:pt x="5" y="11"/>
                    <a:pt x="4" y="14"/>
                  </a:cubicBezTo>
                  <a:cubicBezTo>
                    <a:pt x="4" y="17"/>
                    <a:pt x="7" y="17"/>
                    <a:pt x="4" y="19"/>
                  </a:cubicBezTo>
                  <a:cubicBezTo>
                    <a:pt x="3" y="20"/>
                    <a:pt x="1" y="24"/>
                    <a:pt x="4" y="24"/>
                  </a:cubicBezTo>
                  <a:cubicBezTo>
                    <a:pt x="6" y="24"/>
                    <a:pt x="8" y="21"/>
                    <a:pt x="9" y="22"/>
                  </a:cubicBezTo>
                  <a:cubicBezTo>
                    <a:pt x="12" y="25"/>
                    <a:pt x="9" y="20"/>
                    <a:pt x="12" y="20"/>
                  </a:cubicBezTo>
                  <a:cubicBezTo>
                    <a:pt x="14" y="20"/>
                    <a:pt x="15" y="19"/>
                    <a:pt x="17" y="17"/>
                  </a:cubicBezTo>
                  <a:cubicBezTo>
                    <a:pt x="18" y="14"/>
                    <a:pt x="19" y="15"/>
                    <a:pt x="20" y="17"/>
                  </a:cubicBezTo>
                  <a:cubicBezTo>
                    <a:pt x="21" y="18"/>
                    <a:pt x="22" y="19"/>
                    <a:pt x="22" y="21"/>
                  </a:cubicBezTo>
                  <a:cubicBezTo>
                    <a:pt x="22" y="22"/>
                    <a:pt x="21" y="23"/>
                    <a:pt x="21" y="24"/>
                  </a:cubicBezTo>
                  <a:cubicBezTo>
                    <a:pt x="22" y="27"/>
                    <a:pt x="26" y="24"/>
                    <a:pt x="27" y="23"/>
                  </a:cubicBezTo>
                  <a:cubicBezTo>
                    <a:pt x="28" y="22"/>
                    <a:pt x="31" y="20"/>
                    <a:pt x="32" y="21"/>
                  </a:cubicBezTo>
                  <a:cubicBezTo>
                    <a:pt x="34" y="23"/>
                    <a:pt x="36" y="20"/>
                    <a:pt x="39" y="21"/>
                  </a:cubicBezTo>
                  <a:cubicBezTo>
                    <a:pt x="40" y="20"/>
                    <a:pt x="38" y="18"/>
                    <a:pt x="38" y="18"/>
                  </a:cubicBezTo>
                  <a:cubicBezTo>
                    <a:pt x="37" y="16"/>
                    <a:pt x="38" y="14"/>
                    <a:pt x="36" y="14"/>
                  </a:cubicBezTo>
                  <a:cubicBezTo>
                    <a:pt x="33" y="15"/>
                    <a:pt x="31" y="12"/>
                    <a:pt x="32" y="9"/>
                  </a:cubicBezTo>
                  <a:cubicBezTo>
                    <a:pt x="32" y="9"/>
                    <a:pt x="31" y="9"/>
                    <a:pt x="30" y="10"/>
                  </a:cubicBezTo>
                  <a:cubicBezTo>
                    <a:pt x="29" y="10"/>
                    <a:pt x="31" y="9"/>
                    <a:pt x="30" y="1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04" name="Freeform 697"/>
            <p:cNvSpPr>
              <a:spLocks/>
            </p:cNvSpPr>
            <p:nvPr/>
          </p:nvSpPr>
          <p:spPr bwMode="auto">
            <a:xfrm>
              <a:off x="14516107" y="7230670"/>
              <a:ext cx="773292" cy="690706"/>
            </a:xfrm>
            <a:custGeom>
              <a:avLst/>
              <a:gdLst>
                <a:gd name="T0" fmla="*/ 8 w 83"/>
                <a:gd name="T1" fmla="*/ 51 h 74"/>
                <a:gd name="T2" fmla="*/ 9 w 83"/>
                <a:gd name="T3" fmla="*/ 54 h 74"/>
                <a:gd name="T4" fmla="*/ 11 w 83"/>
                <a:gd name="T5" fmla="*/ 57 h 74"/>
                <a:gd name="T6" fmla="*/ 5 w 83"/>
                <a:gd name="T7" fmla="*/ 61 h 74"/>
                <a:gd name="T8" fmla="*/ 3 w 83"/>
                <a:gd name="T9" fmla="*/ 64 h 74"/>
                <a:gd name="T10" fmla="*/ 6 w 83"/>
                <a:gd name="T11" fmla="*/ 66 h 74"/>
                <a:gd name="T12" fmla="*/ 13 w 83"/>
                <a:gd name="T13" fmla="*/ 64 h 74"/>
                <a:gd name="T14" fmla="*/ 19 w 83"/>
                <a:gd name="T15" fmla="*/ 65 h 74"/>
                <a:gd name="T16" fmla="*/ 23 w 83"/>
                <a:gd name="T17" fmla="*/ 65 h 74"/>
                <a:gd name="T18" fmla="*/ 28 w 83"/>
                <a:gd name="T19" fmla="*/ 64 h 74"/>
                <a:gd name="T20" fmla="*/ 29 w 83"/>
                <a:gd name="T21" fmla="*/ 67 h 74"/>
                <a:gd name="T22" fmla="*/ 32 w 83"/>
                <a:gd name="T23" fmla="*/ 69 h 74"/>
                <a:gd name="T24" fmla="*/ 33 w 83"/>
                <a:gd name="T25" fmla="*/ 73 h 74"/>
                <a:gd name="T26" fmla="*/ 34 w 83"/>
                <a:gd name="T27" fmla="*/ 71 h 74"/>
                <a:gd name="T28" fmla="*/ 36 w 83"/>
                <a:gd name="T29" fmla="*/ 73 h 74"/>
                <a:gd name="T30" fmla="*/ 43 w 83"/>
                <a:gd name="T31" fmla="*/ 71 h 74"/>
                <a:gd name="T32" fmla="*/ 46 w 83"/>
                <a:gd name="T33" fmla="*/ 70 h 74"/>
                <a:gd name="T34" fmla="*/ 50 w 83"/>
                <a:gd name="T35" fmla="*/ 70 h 74"/>
                <a:gd name="T36" fmla="*/ 48 w 83"/>
                <a:gd name="T37" fmla="*/ 64 h 74"/>
                <a:gd name="T38" fmla="*/ 46 w 83"/>
                <a:gd name="T39" fmla="*/ 61 h 74"/>
                <a:gd name="T40" fmla="*/ 44 w 83"/>
                <a:gd name="T41" fmla="*/ 57 h 74"/>
                <a:gd name="T42" fmla="*/ 46 w 83"/>
                <a:gd name="T43" fmla="*/ 52 h 74"/>
                <a:gd name="T44" fmla="*/ 49 w 83"/>
                <a:gd name="T45" fmla="*/ 52 h 74"/>
                <a:gd name="T46" fmla="*/ 52 w 83"/>
                <a:gd name="T47" fmla="*/ 52 h 74"/>
                <a:gd name="T48" fmla="*/ 57 w 83"/>
                <a:gd name="T49" fmla="*/ 46 h 74"/>
                <a:gd name="T50" fmla="*/ 60 w 83"/>
                <a:gd name="T51" fmla="*/ 44 h 74"/>
                <a:gd name="T52" fmla="*/ 62 w 83"/>
                <a:gd name="T53" fmla="*/ 41 h 74"/>
                <a:gd name="T54" fmla="*/ 65 w 83"/>
                <a:gd name="T55" fmla="*/ 39 h 74"/>
                <a:gd name="T56" fmla="*/ 66 w 83"/>
                <a:gd name="T57" fmla="*/ 37 h 74"/>
                <a:gd name="T58" fmla="*/ 69 w 83"/>
                <a:gd name="T59" fmla="*/ 33 h 74"/>
                <a:gd name="T60" fmla="*/ 71 w 83"/>
                <a:gd name="T61" fmla="*/ 27 h 74"/>
                <a:gd name="T62" fmla="*/ 66 w 83"/>
                <a:gd name="T63" fmla="*/ 23 h 74"/>
                <a:gd name="T64" fmla="*/ 65 w 83"/>
                <a:gd name="T65" fmla="*/ 16 h 74"/>
                <a:gd name="T66" fmla="*/ 70 w 83"/>
                <a:gd name="T67" fmla="*/ 14 h 74"/>
                <a:gd name="T68" fmla="*/ 74 w 83"/>
                <a:gd name="T69" fmla="*/ 15 h 74"/>
                <a:gd name="T70" fmla="*/ 77 w 83"/>
                <a:gd name="T71" fmla="*/ 13 h 74"/>
                <a:gd name="T72" fmla="*/ 83 w 83"/>
                <a:gd name="T73" fmla="*/ 10 h 74"/>
                <a:gd name="T74" fmla="*/ 76 w 83"/>
                <a:gd name="T75" fmla="*/ 6 h 74"/>
                <a:gd name="T76" fmla="*/ 74 w 83"/>
                <a:gd name="T77" fmla="*/ 2 h 74"/>
                <a:gd name="T78" fmla="*/ 71 w 83"/>
                <a:gd name="T79" fmla="*/ 0 h 74"/>
                <a:gd name="T80" fmla="*/ 65 w 83"/>
                <a:gd name="T81" fmla="*/ 1 h 74"/>
                <a:gd name="T82" fmla="*/ 56 w 83"/>
                <a:gd name="T83" fmla="*/ 4 h 74"/>
                <a:gd name="T84" fmla="*/ 53 w 83"/>
                <a:gd name="T85" fmla="*/ 8 h 74"/>
                <a:gd name="T86" fmla="*/ 51 w 83"/>
                <a:gd name="T87" fmla="*/ 13 h 74"/>
                <a:gd name="T88" fmla="*/ 48 w 83"/>
                <a:gd name="T89" fmla="*/ 18 h 74"/>
                <a:gd name="T90" fmla="*/ 47 w 83"/>
                <a:gd name="T91" fmla="*/ 21 h 74"/>
                <a:gd name="T92" fmla="*/ 43 w 83"/>
                <a:gd name="T93" fmla="*/ 24 h 74"/>
                <a:gd name="T94" fmla="*/ 41 w 83"/>
                <a:gd name="T95" fmla="*/ 30 h 74"/>
                <a:gd name="T96" fmla="*/ 38 w 83"/>
                <a:gd name="T97" fmla="*/ 30 h 74"/>
                <a:gd name="T98" fmla="*/ 34 w 83"/>
                <a:gd name="T99" fmla="*/ 32 h 74"/>
                <a:gd name="T100" fmla="*/ 30 w 83"/>
                <a:gd name="T101" fmla="*/ 33 h 74"/>
                <a:gd name="T102" fmla="*/ 27 w 83"/>
                <a:gd name="T103" fmla="*/ 37 h 74"/>
                <a:gd name="T104" fmla="*/ 22 w 83"/>
                <a:gd name="T105" fmla="*/ 42 h 74"/>
                <a:gd name="T106" fmla="*/ 13 w 83"/>
                <a:gd name="T107" fmla="*/ 43 h 74"/>
                <a:gd name="T108" fmla="*/ 0 w 83"/>
                <a:gd name="T109" fmla="*/ 40 h 74"/>
                <a:gd name="T110" fmla="*/ 3 w 83"/>
                <a:gd name="T111" fmla="*/ 46 h 74"/>
                <a:gd name="T112" fmla="*/ 8 w 83"/>
                <a:gd name="T113" fmla="*/ 51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3" h="74">
                  <a:moveTo>
                    <a:pt x="8" y="51"/>
                  </a:moveTo>
                  <a:cubicBezTo>
                    <a:pt x="8" y="52"/>
                    <a:pt x="8" y="53"/>
                    <a:pt x="9" y="54"/>
                  </a:cubicBezTo>
                  <a:cubicBezTo>
                    <a:pt x="10" y="55"/>
                    <a:pt x="11" y="56"/>
                    <a:pt x="11" y="57"/>
                  </a:cubicBezTo>
                  <a:cubicBezTo>
                    <a:pt x="11" y="58"/>
                    <a:pt x="6" y="60"/>
                    <a:pt x="5" y="61"/>
                  </a:cubicBezTo>
                  <a:cubicBezTo>
                    <a:pt x="4" y="61"/>
                    <a:pt x="3" y="62"/>
                    <a:pt x="3" y="64"/>
                  </a:cubicBezTo>
                  <a:cubicBezTo>
                    <a:pt x="3" y="66"/>
                    <a:pt x="3" y="66"/>
                    <a:pt x="6" y="66"/>
                  </a:cubicBezTo>
                  <a:cubicBezTo>
                    <a:pt x="8" y="65"/>
                    <a:pt x="11" y="65"/>
                    <a:pt x="13" y="64"/>
                  </a:cubicBezTo>
                  <a:cubicBezTo>
                    <a:pt x="15" y="64"/>
                    <a:pt x="17" y="64"/>
                    <a:pt x="19" y="65"/>
                  </a:cubicBezTo>
                  <a:cubicBezTo>
                    <a:pt x="20" y="65"/>
                    <a:pt x="22" y="65"/>
                    <a:pt x="23" y="65"/>
                  </a:cubicBezTo>
                  <a:cubicBezTo>
                    <a:pt x="25" y="65"/>
                    <a:pt x="26" y="64"/>
                    <a:pt x="28" y="64"/>
                  </a:cubicBezTo>
                  <a:cubicBezTo>
                    <a:pt x="29" y="64"/>
                    <a:pt x="29" y="66"/>
                    <a:pt x="29" y="67"/>
                  </a:cubicBezTo>
                  <a:cubicBezTo>
                    <a:pt x="30" y="68"/>
                    <a:pt x="31" y="68"/>
                    <a:pt x="32" y="69"/>
                  </a:cubicBezTo>
                  <a:cubicBezTo>
                    <a:pt x="32" y="70"/>
                    <a:pt x="33" y="72"/>
                    <a:pt x="33" y="73"/>
                  </a:cubicBezTo>
                  <a:cubicBezTo>
                    <a:pt x="35" y="74"/>
                    <a:pt x="34" y="72"/>
                    <a:pt x="34" y="71"/>
                  </a:cubicBezTo>
                  <a:cubicBezTo>
                    <a:pt x="35" y="71"/>
                    <a:pt x="36" y="73"/>
                    <a:pt x="36" y="73"/>
                  </a:cubicBezTo>
                  <a:cubicBezTo>
                    <a:pt x="38" y="72"/>
                    <a:pt x="40" y="70"/>
                    <a:pt x="43" y="71"/>
                  </a:cubicBezTo>
                  <a:cubicBezTo>
                    <a:pt x="44" y="71"/>
                    <a:pt x="45" y="71"/>
                    <a:pt x="46" y="70"/>
                  </a:cubicBezTo>
                  <a:cubicBezTo>
                    <a:pt x="47" y="70"/>
                    <a:pt x="49" y="70"/>
                    <a:pt x="50" y="70"/>
                  </a:cubicBezTo>
                  <a:cubicBezTo>
                    <a:pt x="51" y="69"/>
                    <a:pt x="49" y="64"/>
                    <a:pt x="48" y="64"/>
                  </a:cubicBezTo>
                  <a:cubicBezTo>
                    <a:pt x="47" y="63"/>
                    <a:pt x="46" y="63"/>
                    <a:pt x="46" y="61"/>
                  </a:cubicBezTo>
                  <a:cubicBezTo>
                    <a:pt x="46" y="59"/>
                    <a:pt x="45" y="58"/>
                    <a:pt x="44" y="57"/>
                  </a:cubicBezTo>
                  <a:cubicBezTo>
                    <a:pt x="41" y="56"/>
                    <a:pt x="45" y="54"/>
                    <a:pt x="46" y="52"/>
                  </a:cubicBezTo>
                  <a:cubicBezTo>
                    <a:pt x="47" y="52"/>
                    <a:pt x="47" y="51"/>
                    <a:pt x="49" y="52"/>
                  </a:cubicBezTo>
                  <a:cubicBezTo>
                    <a:pt x="51" y="54"/>
                    <a:pt x="50" y="52"/>
                    <a:pt x="52" y="52"/>
                  </a:cubicBezTo>
                  <a:cubicBezTo>
                    <a:pt x="56" y="51"/>
                    <a:pt x="55" y="48"/>
                    <a:pt x="57" y="46"/>
                  </a:cubicBezTo>
                  <a:cubicBezTo>
                    <a:pt x="58" y="45"/>
                    <a:pt x="60" y="45"/>
                    <a:pt x="60" y="44"/>
                  </a:cubicBezTo>
                  <a:cubicBezTo>
                    <a:pt x="61" y="43"/>
                    <a:pt x="62" y="42"/>
                    <a:pt x="62" y="41"/>
                  </a:cubicBezTo>
                  <a:cubicBezTo>
                    <a:pt x="62" y="40"/>
                    <a:pt x="64" y="39"/>
                    <a:pt x="65" y="39"/>
                  </a:cubicBezTo>
                  <a:cubicBezTo>
                    <a:pt x="66" y="39"/>
                    <a:pt x="66" y="37"/>
                    <a:pt x="66" y="37"/>
                  </a:cubicBezTo>
                  <a:cubicBezTo>
                    <a:pt x="66" y="34"/>
                    <a:pt x="70" y="36"/>
                    <a:pt x="69" y="33"/>
                  </a:cubicBezTo>
                  <a:cubicBezTo>
                    <a:pt x="69" y="30"/>
                    <a:pt x="68" y="29"/>
                    <a:pt x="71" y="27"/>
                  </a:cubicBezTo>
                  <a:cubicBezTo>
                    <a:pt x="72" y="27"/>
                    <a:pt x="67" y="24"/>
                    <a:pt x="66" y="23"/>
                  </a:cubicBezTo>
                  <a:cubicBezTo>
                    <a:pt x="65" y="21"/>
                    <a:pt x="66" y="18"/>
                    <a:pt x="65" y="16"/>
                  </a:cubicBezTo>
                  <a:cubicBezTo>
                    <a:pt x="65" y="13"/>
                    <a:pt x="68" y="13"/>
                    <a:pt x="70" y="14"/>
                  </a:cubicBezTo>
                  <a:cubicBezTo>
                    <a:pt x="71" y="14"/>
                    <a:pt x="73" y="15"/>
                    <a:pt x="74" y="15"/>
                  </a:cubicBezTo>
                  <a:cubicBezTo>
                    <a:pt x="76" y="15"/>
                    <a:pt x="76" y="14"/>
                    <a:pt x="77" y="13"/>
                  </a:cubicBezTo>
                  <a:cubicBezTo>
                    <a:pt x="80" y="13"/>
                    <a:pt x="81" y="13"/>
                    <a:pt x="83" y="10"/>
                  </a:cubicBezTo>
                  <a:cubicBezTo>
                    <a:pt x="80" y="9"/>
                    <a:pt x="77" y="8"/>
                    <a:pt x="76" y="6"/>
                  </a:cubicBezTo>
                  <a:cubicBezTo>
                    <a:pt x="75" y="5"/>
                    <a:pt x="75" y="3"/>
                    <a:pt x="74" y="2"/>
                  </a:cubicBezTo>
                  <a:cubicBezTo>
                    <a:pt x="73" y="1"/>
                    <a:pt x="72" y="1"/>
                    <a:pt x="71" y="0"/>
                  </a:cubicBezTo>
                  <a:cubicBezTo>
                    <a:pt x="69" y="0"/>
                    <a:pt x="66" y="1"/>
                    <a:pt x="65" y="1"/>
                  </a:cubicBezTo>
                  <a:cubicBezTo>
                    <a:pt x="61" y="0"/>
                    <a:pt x="59" y="2"/>
                    <a:pt x="56" y="4"/>
                  </a:cubicBezTo>
                  <a:cubicBezTo>
                    <a:pt x="53" y="5"/>
                    <a:pt x="51" y="5"/>
                    <a:pt x="53" y="8"/>
                  </a:cubicBezTo>
                  <a:cubicBezTo>
                    <a:pt x="55" y="10"/>
                    <a:pt x="53" y="12"/>
                    <a:pt x="51" y="13"/>
                  </a:cubicBezTo>
                  <a:cubicBezTo>
                    <a:pt x="49" y="15"/>
                    <a:pt x="52" y="19"/>
                    <a:pt x="48" y="18"/>
                  </a:cubicBezTo>
                  <a:cubicBezTo>
                    <a:pt x="43" y="18"/>
                    <a:pt x="47" y="19"/>
                    <a:pt x="47" y="21"/>
                  </a:cubicBezTo>
                  <a:cubicBezTo>
                    <a:pt x="48" y="22"/>
                    <a:pt x="44" y="23"/>
                    <a:pt x="43" y="24"/>
                  </a:cubicBezTo>
                  <a:cubicBezTo>
                    <a:pt x="42" y="26"/>
                    <a:pt x="42" y="30"/>
                    <a:pt x="41" y="30"/>
                  </a:cubicBezTo>
                  <a:cubicBezTo>
                    <a:pt x="40" y="31"/>
                    <a:pt x="39" y="30"/>
                    <a:pt x="38" y="30"/>
                  </a:cubicBezTo>
                  <a:cubicBezTo>
                    <a:pt x="36" y="30"/>
                    <a:pt x="35" y="31"/>
                    <a:pt x="34" y="32"/>
                  </a:cubicBezTo>
                  <a:cubicBezTo>
                    <a:pt x="32" y="33"/>
                    <a:pt x="31" y="32"/>
                    <a:pt x="30" y="33"/>
                  </a:cubicBezTo>
                  <a:cubicBezTo>
                    <a:pt x="28" y="34"/>
                    <a:pt x="28" y="35"/>
                    <a:pt x="27" y="37"/>
                  </a:cubicBezTo>
                  <a:cubicBezTo>
                    <a:pt x="27" y="40"/>
                    <a:pt x="25" y="41"/>
                    <a:pt x="22" y="42"/>
                  </a:cubicBezTo>
                  <a:cubicBezTo>
                    <a:pt x="19" y="43"/>
                    <a:pt x="16" y="43"/>
                    <a:pt x="13" y="43"/>
                  </a:cubicBezTo>
                  <a:cubicBezTo>
                    <a:pt x="8" y="43"/>
                    <a:pt x="4" y="42"/>
                    <a:pt x="0" y="40"/>
                  </a:cubicBezTo>
                  <a:cubicBezTo>
                    <a:pt x="1" y="42"/>
                    <a:pt x="2" y="44"/>
                    <a:pt x="3" y="46"/>
                  </a:cubicBezTo>
                  <a:cubicBezTo>
                    <a:pt x="4" y="47"/>
                    <a:pt x="8" y="48"/>
                    <a:pt x="8" y="5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05" name="Freeform 698"/>
            <p:cNvSpPr>
              <a:spLocks/>
            </p:cNvSpPr>
            <p:nvPr/>
          </p:nvSpPr>
          <p:spPr bwMode="auto">
            <a:xfrm>
              <a:off x="14477737" y="7143593"/>
              <a:ext cx="699504" cy="497368"/>
            </a:xfrm>
            <a:custGeom>
              <a:avLst/>
              <a:gdLst>
                <a:gd name="T0" fmla="*/ 72 w 75"/>
                <a:gd name="T1" fmla="*/ 7 h 53"/>
                <a:gd name="T2" fmla="*/ 69 w 75"/>
                <a:gd name="T3" fmla="*/ 8 h 53"/>
                <a:gd name="T4" fmla="*/ 67 w 75"/>
                <a:gd name="T5" fmla="*/ 7 h 53"/>
                <a:gd name="T6" fmla="*/ 62 w 75"/>
                <a:gd name="T7" fmla="*/ 10 h 53"/>
                <a:gd name="T8" fmla="*/ 57 w 75"/>
                <a:gd name="T9" fmla="*/ 11 h 53"/>
                <a:gd name="T10" fmla="*/ 57 w 75"/>
                <a:gd name="T11" fmla="*/ 4 h 53"/>
                <a:gd name="T12" fmla="*/ 54 w 75"/>
                <a:gd name="T13" fmla="*/ 1 h 53"/>
                <a:gd name="T14" fmla="*/ 50 w 75"/>
                <a:gd name="T15" fmla="*/ 6 h 53"/>
                <a:gd name="T16" fmla="*/ 47 w 75"/>
                <a:gd name="T17" fmla="*/ 8 h 53"/>
                <a:gd name="T18" fmla="*/ 44 w 75"/>
                <a:gd name="T19" fmla="*/ 8 h 53"/>
                <a:gd name="T20" fmla="*/ 39 w 75"/>
                <a:gd name="T21" fmla="*/ 10 h 53"/>
                <a:gd name="T22" fmla="*/ 34 w 75"/>
                <a:gd name="T23" fmla="*/ 7 h 53"/>
                <a:gd name="T24" fmla="*/ 28 w 75"/>
                <a:gd name="T25" fmla="*/ 6 h 53"/>
                <a:gd name="T26" fmla="*/ 27 w 75"/>
                <a:gd name="T27" fmla="*/ 8 h 53"/>
                <a:gd name="T28" fmla="*/ 24 w 75"/>
                <a:gd name="T29" fmla="*/ 9 h 53"/>
                <a:gd name="T30" fmla="*/ 21 w 75"/>
                <a:gd name="T31" fmla="*/ 14 h 53"/>
                <a:gd name="T32" fmla="*/ 15 w 75"/>
                <a:gd name="T33" fmla="*/ 17 h 53"/>
                <a:gd name="T34" fmla="*/ 11 w 75"/>
                <a:gd name="T35" fmla="*/ 19 h 53"/>
                <a:gd name="T36" fmla="*/ 5 w 75"/>
                <a:gd name="T37" fmla="*/ 16 h 53"/>
                <a:gd name="T38" fmla="*/ 4 w 75"/>
                <a:gd name="T39" fmla="*/ 23 h 53"/>
                <a:gd name="T40" fmla="*/ 3 w 75"/>
                <a:gd name="T41" fmla="*/ 29 h 53"/>
                <a:gd name="T42" fmla="*/ 2 w 75"/>
                <a:gd name="T43" fmla="*/ 33 h 53"/>
                <a:gd name="T44" fmla="*/ 3 w 75"/>
                <a:gd name="T45" fmla="*/ 37 h 53"/>
                <a:gd name="T46" fmla="*/ 4 w 75"/>
                <a:gd name="T47" fmla="*/ 40 h 53"/>
                <a:gd name="T48" fmla="*/ 8 w 75"/>
                <a:gd name="T49" fmla="*/ 43 h 53"/>
                <a:gd name="T50" fmla="*/ 4 w 75"/>
                <a:gd name="T51" fmla="*/ 49 h 53"/>
                <a:gd name="T52" fmla="*/ 29 w 75"/>
                <a:gd name="T53" fmla="*/ 50 h 53"/>
                <a:gd name="T54" fmla="*/ 32 w 75"/>
                <a:gd name="T55" fmla="*/ 43 h 53"/>
                <a:gd name="T56" fmla="*/ 39 w 75"/>
                <a:gd name="T57" fmla="*/ 40 h 53"/>
                <a:gd name="T58" fmla="*/ 43 w 75"/>
                <a:gd name="T59" fmla="*/ 39 h 53"/>
                <a:gd name="T60" fmla="*/ 45 w 75"/>
                <a:gd name="T61" fmla="*/ 39 h 53"/>
                <a:gd name="T62" fmla="*/ 47 w 75"/>
                <a:gd name="T63" fmla="*/ 33 h 53"/>
                <a:gd name="T64" fmla="*/ 51 w 75"/>
                <a:gd name="T65" fmla="*/ 30 h 53"/>
                <a:gd name="T66" fmla="*/ 51 w 75"/>
                <a:gd name="T67" fmla="*/ 27 h 53"/>
                <a:gd name="T68" fmla="*/ 55 w 75"/>
                <a:gd name="T69" fmla="*/ 26 h 53"/>
                <a:gd name="T70" fmla="*/ 55 w 75"/>
                <a:gd name="T71" fmla="*/ 23 h 53"/>
                <a:gd name="T72" fmla="*/ 58 w 75"/>
                <a:gd name="T73" fmla="*/ 19 h 53"/>
                <a:gd name="T74" fmla="*/ 56 w 75"/>
                <a:gd name="T75" fmla="*/ 14 h 53"/>
                <a:gd name="T76" fmla="*/ 63 w 75"/>
                <a:gd name="T77" fmla="*/ 11 h 53"/>
                <a:gd name="T78" fmla="*/ 70 w 75"/>
                <a:gd name="T79" fmla="*/ 10 h 53"/>
                <a:gd name="T80" fmla="*/ 74 w 75"/>
                <a:gd name="T81" fmla="*/ 9 h 53"/>
                <a:gd name="T82" fmla="*/ 75 w 75"/>
                <a:gd name="T83" fmla="*/ 7 h 53"/>
                <a:gd name="T84" fmla="*/ 72 w 75"/>
                <a:gd name="T85" fmla="*/ 7 h 53"/>
                <a:gd name="T86" fmla="*/ 72 w 75"/>
                <a:gd name="T87" fmla="*/ 7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5" h="53">
                  <a:moveTo>
                    <a:pt x="72" y="7"/>
                  </a:moveTo>
                  <a:cubicBezTo>
                    <a:pt x="71" y="7"/>
                    <a:pt x="70" y="9"/>
                    <a:pt x="69" y="8"/>
                  </a:cubicBezTo>
                  <a:cubicBezTo>
                    <a:pt x="68" y="8"/>
                    <a:pt x="68" y="6"/>
                    <a:pt x="67" y="7"/>
                  </a:cubicBezTo>
                  <a:cubicBezTo>
                    <a:pt x="65" y="7"/>
                    <a:pt x="63" y="9"/>
                    <a:pt x="62" y="10"/>
                  </a:cubicBezTo>
                  <a:cubicBezTo>
                    <a:pt x="61" y="10"/>
                    <a:pt x="59" y="12"/>
                    <a:pt x="57" y="11"/>
                  </a:cubicBezTo>
                  <a:cubicBezTo>
                    <a:pt x="56" y="10"/>
                    <a:pt x="59" y="6"/>
                    <a:pt x="57" y="4"/>
                  </a:cubicBezTo>
                  <a:cubicBezTo>
                    <a:pt x="57" y="4"/>
                    <a:pt x="55" y="0"/>
                    <a:pt x="54" y="1"/>
                  </a:cubicBezTo>
                  <a:cubicBezTo>
                    <a:pt x="53" y="3"/>
                    <a:pt x="52" y="5"/>
                    <a:pt x="50" y="6"/>
                  </a:cubicBezTo>
                  <a:cubicBezTo>
                    <a:pt x="48" y="7"/>
                    <a:pt x="47" y="6"/>
                    <a:pt x="47" y="8"/>
                  </a:cubicBezTo>
                  <a:cubicBezTo>
                    <a:pt x="46" y="11"/>
                    <a:pt x="45" y="7"/>
                    <a:pt x="44" y="8"/>
                  </a:cubicBezTo>
                  <a:cubicBezTo>
                    <a:pt x="42" y="9"/>
                    <a:pt x="41" y="10"/>
                    <a:pt x="39" y="10"/>
                  </a:cubicBezTo>
                  <a:cubicBezTo>
                    <a:pt x="37" y="9"/>
                    <a:pt x="35" y="8"/>
                    <a:pt x="34" y="7"/>
                  </a:cubicBezTo>
                  <a:cubicBezTo>
                    <a:pt x="33" y="7"/>
                    <a:pt x="28" y="6"/>
                    <a:pt x="28" y="6"/>
                  </a:cubicBezTo>
                  <a:cubicBezTo>
                    <a:pt x="27" y="7"/>
                    <a:pt x="28" y="8"/>
                    <a:pt x="27" y="8"/>
                  </a:cubicBezTo>
                  <a:cubicBezTo>
                    <a:pt x="26" y="8"/>
                    <a:pt x="24" y="8"/>
                    <a:pt x="24" y="9"/>
                  </a:cubicBezTo>
                  <a:cubicBezTo>
                    <a:pt x="23" y="11"/>
                    <a:pt x="23" y="13"/>
                    <a:pt x="21" y="14"/>
                  </a:cubicBezTo>
                  <a:cubicBezTo>
                    <a:pt x="18" y="16"/>
                    <a:pt x="17" y="15"/>
                    <a:pt x="15" y="17"/>
                  </a:cubicBezTo>
                  <a:cubicBezTo>
                    <a:pt x="14" y="19"/>
                    <a:pt x="12" y="19"/>
                    <a:pt x="11" y="19"/>
                  </a:cubicBezTo>
                  <a:cubicBezTo>
                    <a:pt x="10" y="18"/>
                    <a:pt x="5" y="17"/>
                    <a:pt x="5" y="16"/>
                  </a:cubicBezTo>
                  <a:cubicBezTo>
                    <a:pt x="5" y="19"/>
                    <a:pt x="5" y="21"/>
                    <a:pt x="4" y="23"/>
                  </a:cubicBezTo>
                  <a:cubicBezTo>
                    <a:pt x="2" y="25"/>
                    <a:pt x="0" y="27"/>
                    <a:pt x="3" y="29"/>
                  </a:cubicBezTo>
                  <a:cubicBezTo>
                    <a:pt x="4" y="30"/>
                    <a:pt x="2" y="31"/>
                    <a:pt x="2" y="33"/>
                  </a:cubicBezTo>
                  <a:cubicBezTo>
                    <a:pt x="2" y="34"/>
                    <a:pt x="2" y="36"/>
                    <a:pt x="3" y="37"/>
                  </a:cubicBezTo>
                  <a:cubicBezTo>
                    <a:pt x="3" y="39"/>
                    <a:pt x="2" y="40"/>
                    <a:pt x="4" y="40"/>
                  </a:cubicBezTo>
                  <a:cubicBezTo>
                    <a:pt x="7" y="41"/>
                    <a:pt x="8" y="40"/>
                    <a:pt x="8" y="43"/>
                  </a:cubicBezTo>
                  <a:cubicBezTo>
                    <a:pt x="8" y="45"/>
                    <a:pt x="5" y="48"/>
                    <a:pt x="4" y="49"/>
                  </a:cubicBezTo>
                  <a:cubicBezTo>
                    <a:pt x="12" y="53"/>
                    <a:pt x="21" y="52"/>
                    <a:pt x="29" y="50"/>
                  </a:cubicBezTo>
                  <a:cubicBezTo>
                    <a:pt x="32" y="49"/>
                    <a:pt x="31" y="45"/>
                    <a:pt x="32" y="43"/>
                  </a:cubicBezTo>
                  <a:cubicBezTo>
                    <a:pt x="33" y="41"/>
                    <a:pt x="37" y="42"/>
                    <a:pt x="39" y="40"/>
                  </a:cubicBezTo>
                  <a:cubicBezTo>
                    <a:pt x="40" y="40"/>
                    <a:pt x="41" y="39"/>
                    <a:pt x="43" y="39"/>
                  </a:cubicBezTo>
                  <a:cubicBezTo>
                    <a:pt x="43" y="39"/>
                    <a:pt x="45" y="40"/>
                    <a:pt x="45" y="39"/>
                  </a:cubicBezTo>
                  <a:cubicBezTo>
                    <a:pt x="46" y="37"/>
                    <a:pt x="46" y="35"/>
                    <a:pt x="47" y="33"/>
                  </a:cubicBezTo>
                  <a:cubicBezTo>
                    <a:pt x="48" y="32"/>
                    <a:pt x="52" y="31"/>
                    <a:pt x="51" y="30"/>
                  </a:cubicBezTo>
                  <a:cubicBezTo>
                    <a:pt x="51" y="29"/>
                    <a:pt x="47" y="27"/>
                    <a:pt x="51" y="27"/>
                  </a:cubicBezTo>
                  <a:cubicBezTo>
                    <a:pt x="52" y="27"/>
                    <a:pt x="54" y="28"/>
                    <a:pt x="55" y="26"/>
                  </a:cubicBezTo>
                  <a:cubicBezTo>
                    <a:pt x="55" y="25"/>
                    <a:pt x="54" y="24"/>
                    <a:pt x="55" y="23"/>
                  </a:cubicBezTo>
                  <a:cubicBezTo>
                    <a:pt x="55" y="21"/>
                    <a:pt x="58" y="21"/>
                    <a:pt x="58" y="19"/>
                  </a:cubicBezTo>
                  <a:cubicBezTo>
                    <a:pt x="58" y="17"/>
                    <a:pt x="55" y="16"/>
                    <a:pt x="56" y="14"/>
                  </a:cubicBezTo>
                  <a:cubicBezTo>
                    <a:pt x="58" y="13"/>
                    <a:pt x="61" y="12"/>
                    <a:pt x="63" y="11"/>
                  </a:cubicBezTo>
                  <a:cubicBezTo>
                    <a:pt x="65" y="9"/>
                    <a:pt x="68" y="10"/>
                    <a:pt x="70" y="10"/>
                  </a:cubicBezTo>
                  <a:cubicBezTo>
                    <a:pt x="71" y="10"/>
                    <a:pt x="73" y="10"/>
                    <a:pt x="74" y="9"/>
                  </a:cubicBezTo>
                  <a:cubicBezTo>
                    <a:pt x="74" y="9"/>
                    <a:pt x="75" y="8"/>
                    <a:pt x="75" y="7"/>
                  </a:cubicBezTo>
                  <a:cubicBezTo>
                    <a:pt x="74" y="7"/>
                    <a:pt x="73" y="7"/>
                    <a:pt x="72" y="7"/>
                  </a:cubicBezTo>
                  <a:cubicBezTo>
                    <a:pt x="71" y="8"/>
                    <a:pt x="73" y="7"/>
                    <a:pt x="72" y="7"/>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06" name="Freeform 699"/>
            <p:cNvSpPr>
              <a:spLocks/>
            </p:cNvSpPr>
            <p:nvPr/>
          </p:nvSpPr>
          <p:spPr bwMode="auto">
            <a:xfrm>
              <a:off x="14414280" y="6742157"/>
              <a:ext cx="25088" cy="38373"/>
            </a:xfrm>
            <a:custGeom>
              <a:avLst/>
              <a:gdLst>
                <a:gd name="T0" fmla="*/ 3 w 3"/>
                <a:gd name="T1" fmla="*/ 2 h 4"/>
                <a:gd name="T2" fmla="*/ 1 w 3"/>
                <a:gd name="T3" fmla="*/ 1 h 4"/>
                <a:gd name="T4" fmla="*/ 3 w 3"/>
                <a:gd name="T5" fmla="*/ 4 h 4"/>
                <a:gd name="T6" fmla="*/ 3 w 3"/>
                <a:gd name="T7" fmla="*/ 2 h 4"/>
                <a:gd name="T8" fmla="*/ 3 w 3"/>
                <a:gd name="T9" fmla="*/ 2 h 4"/>
              </a:gdLst>
              <a:ahLst/>
              <a:cxnLst>
                <a:cxn ang="0">
                  <a:pos x="T0" y="T1"/>
                </a:cxn>
                <a:cxn ang="0">
                  <a:pos x="T2" y="T3"/>
                </a:cxn>
                <a:cxn ang="0">
                  <a:pos x="T4" y="T5"/>
                </a:cxn>
                <a:cxn ang="0">
                  <a:pos x="T6" y="T7"/>
                </a:cxn>
                <a:cxn ang="0">
                  <a:pos x="T8" y="T9"/>
                </a:cxn>
              </a:cxnLst>
              <a:rect l="0" t="0" r="r" b="b"/>
              <a:pathLst>
                <a:path w="3" h="4">
                  <a:moveTo>
                    <a:pt x="3" y="2"/>
                  </a:moveTo>
                  <a:cubicBezTo>
                    <a:pt x="2" y="2"/>
                    <a:pt x="1" y="0"/>
                    <a:pt x="1" y="1"/>
                  </a:cubicBezTo>
                  <a:cubicBezTo>
                    <a:pt x="0" y="2"/>
                    <a:pt x="2" y="3"/>
                    <a:pt x="3" y="4"/>
                  </a:cubicBezTo>
                  <a:cubicBezTo>
                    <a:pt x="3" y="3"/>
                    <a:pt x="3" y="2"/>
                    <a:pt x="3" y="2"/>
                  </a:cubicBezTo>
                  <a:cubicBezTo>
                    <a:pt x="2" y="1"/>
                    <a:pt x="3" y="2"/>
                    <a:pt x="3"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07" name="Freeform 700"/>
            <p:cNvSpPr>
              <a:spLocks noEditPoints="1"/>
            </p:cNvSpPr>
            <p:nvPr/>
          </p:nvSpPr>
          <p:spPr bwMode="auto">
            <a:xfrm>
              <a:off x="13823981" y="6153287"/>
              <a:ext cx="1894860" cy="907658"/>
            </a:xfrm>
            <a:custGeom>
              <a:avLst/>
              <a:gdLst>
                <a:gd name="T0" fmla="*/ 194 w 203"/>
                <a:gd name="T1" fmla="*/ 37 h 97"/>
                <a:gd name="T2" fmla="*/ 177 w 203"/>
                <a:gd name="T3" fmla="*/ 31 h 97"/>
                <a:gd name="T4" fmla="*/ 163 w 203"/>
                <a:gd name="T5" fmla="*/ 19 h 97"/>
                <a:gd name="T6" fmla="*/ 154 w 203"/>
                <a:gd name="T7" fmla="*/ 7 h 97"/>
                <a:gd name="T8" fmla="*/ 137 w 203"/>
                <a:gd name="T9" fmla="*/ 10 h 97"/>
                <a:gd name="T10" fmla="*/ 129 w 203"/>
                <a:gd name="T11" fmla="*/ 8 h 97"/>
                <a:gd name="T12" fmla="*/ 112 w 203"/>
                <a:gd name="T13" fmla="*/ 2 h 97"/>
                <a:gd name="T14" fmla="*/ 76 w 203"/>
                <a:gd name="T15" fmla="*/ 10 h 97"/>
                <a:gd name="T16" fmla="*/ 75 w 203"/>
                <a:gd name="T17" fmla="*/ 20 h 97"/>
                <a:gd name="T18" fmla="*/ 74 w 203"/>
                <a:gd name="T19" fmla="*/ 31 h 97"/>
                <a:gd name="T20" fmla="*/ 60 w 203"/>
                <a:gd name="T21" fmla="*/ 29 h 97"/>
                <a:gd name="T22" fmla="*/ 48 w 203"/>
                <a:gd name="T23" fmla="*/ 32 h 97"/>
                <a:gd name="T24" fmla="*/ 37 w 203"/>
                <a:gd name="T25" fmla="*/ 27 h 97"/>
                <a:gd name="T26" fmla="*/ 22 w 203"/>
                <a:gd name="T27" fmla="*/ 25 h 97"/>
                <a:gd name="T28" fmla="*/ 13 w 203"/>
                <a:gd name="T29" fmla="*/ 32 h 97"/>
                <a:gd name="T30" fmla="*/ 3 w 203"/>
                <a:gd name="T31" fmla="*/ 38 h 97"/>
                <a:gd name="T32" fmla="*/ 4 w 203"/>
                <a:gd name="T33" fmla="*/ 47 h 97"/>
                <a:gd name="T34" fmla="*/ 14 w 203"/>
                <a:gd name="T35" fmla="*/ 57 h 97"/>
                <a:gd name="T36" fmla="*/ 17 w 203"/>
                <a:gd name="T37" fmla="*/ 57 h 97"/>
                <a:gd name="T38" fmla="*/ 36 w 203"/>
                <a:gd name="T39" fmla="*/ 63 h 97"/>
                <a:gd name="T40" fmla="*/ 33 w 203"/>
                <a:gd name="T41" fmla="*/ 66 h 97"/>
                <a:gd name="T42" fmla="*/ 22 w 203"/>
                <a:gd name="T43" fmla="*/ 72 h 97"/>
                <a:gd name="T44" fmla="*/ 31 w 203"/>
                <a:gd name="T45" fmla="*/ 82 h 97"/>
                <a:gd name="T46" fmla="*/ 48 w 203"/>
                <a:gd name="T47" fmla="*/ 90 h 97"/>
                <a:gd name="T48" fmla="*/ 50 w 203"/>
                <a:gd name="T49" fmla="*/ 68 h 97"/>
                <a:gd name="T50" fmla="*/ 64 w 203"/>
                <a:gd name="T51" fmla="*/ 62 h 97"/>
                <a:gd name="T52" fmla="*/ 72 w 203"/>
                <a:gd name="T53" fmla="*/ 66 h 97"/>
                <a:gd name="T54" fmla="*/ 84 w 203"/>
                <a:gd name="T55" fmla="*/ 76 h 97"/>
                <a:gd name="T56" fmla="*/ 100 w 203"/>
                <a:gd name="T57" fmla="*/ 81 h 97"/>
                <a:gd name="T58" fmla="*/ 107 w 203"/>
                <a:gd name="T59" fmla="*/ 91 h 97"/>
                <a:gd name="T60" fmla="*/ 123 w 203"/>
                <a:gd name="T61" fmla="*/ 85 h 97"/>
                <a:gd name="T62" fmla="*/ 137 w 203"/>
                <a:gd name="T63" fmla="*/ 83 h 97"/>
                <a:gd name="T64" fmla="*/ 153 w 203"/>
                <a:gd name="T65" fmla="*/ 81 h 97"/>
                <a:gd name="T66" fmla="*/ 172 w 203"/>
                <a:gd name="T67" fmla="*/ 76 h 97"/>
                <a:gd name="T68" fmla="*/ 175 w 203"/>
                <a:gd name="T69" fmla="*/ 66 h 97"/>
                <a:gd name="T70" fmla="*/ 182 w 203"/>
                <a:gd name="T71" fmla="*/ 60 h 97"/>
                <a:gd name="T72" fmla="*/ 193 w 203"/>
                <a:gd name="T73" fmla="*/ 56 h 97"/>
                <a:gd name="T74" fmla="*/ 202 w 203"/>
                <a:gd name="T75" fmla="*/ 44 h 97"/>
                <a:gd name="T76" fmla="*/ 201 w 203"/>
                <a:gd name="T77" fmla="*/ 39 h 97"/>
                <a:gd name="T78" fmla="*/ 140 w 203"/>
                <a:gd name="T79" fmla="*/ 65 h 97"/>
                <a:gd name="T80" fmla="*/ 141 w 203"/>
                <a:gd name="T81" fmla="*/ 59 h 97"/>
                <a:gd name="T82" fmla="*/ 148 w 203"/>
                <a:gd name="T83" fmla="*/ 58 h 97"/>
                <a:gd name="T84" fmla="*/ 156 w 203"/>
                <a:gd name="T85" fmla="*/ 58 h 97"/>
                <a:gd name="T86" fmla="*/ 165 w 203"/>
                <a:gd name="T87" fmla="*/ 59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3" h="97">
                  <a:moveTo>
                    <a:pt x="201" y="39"/>
                  </a:moveTo>
                  <a:cubicBezTo>
                    <a:pt x="201" y="38"/>
                    <a:pt x="197" y="39"/>
                    <a:pt x="197" y="39"/>
                  </a:cubicBezTo>
                  <a:cubicBezTo>
                    <a:pt x="195" y="39"/>
                    <a:pt x="194" y="38"/>
                    <a:pt x="194" y="37"/>
                  </a:cubicBezTo>
                  <a:cubicBezTo>
                    <a:pt x="193" y="35"/>
                    <a:pt x="191" y="35"/>
                    <a:pt x="191" y="34"/>
                  </a:cubicBezTo>
                  <a:cubicBezTo>
                    <a:pt x="190" y="33"/>
                    <a:pt x="189" y="30"/>
                    <a:pt x="186" y="30"/>
                  </a:cubicBezTo>
                  <a:cubicBezTo>
                    <a:pt x="183" y="30"/>
                    <a:pt x="180" y="33"/>
                    <a:pt x="177" y="31"/>
                  </a:cubicBezTo>
                  <a:cubicBezTo>
                    <a:pt x="176" y="30"/>
                    <a:pt x="175" y="29"/>
                    <a:pt x="174" y="28"/>
                  </a:cubicBezTo>
                  <a:cubicBezTo>
                    <a:pt x="173" y="28"/>
                    <a:pt x="171" y="31"/>
                    <a:pt x="170" y="31"/>
                  </a:cubicBezTo>
                  <a:cubicBezTo>
                    <a:pt x="169" y="32"/>
                    <a:pt x="163" y="21"/>
                    <a:pt x="163" y="19"/>
                  </a:cubicBezTo>
                  <a:cubicBezTo>
                    <a:pt x="161" y="17"/>
                    <a:pt x="160" y="14"/>
                    <a:pt x="157" y="13"/>
                  </a:cubicBezTo>
                  <a:cubicBezTo>
                    <a:pt x="156" y="12"/>
                    <a:pt x="155" y="11"/>
                    <a:pt x="154" y="11"/>
                  </a:cubicBezTo>
                  <a:cubicBezTo>
                    <a:pt x="152" y="10"/>
                    <a:pt x="154" y="8"/>
                    <a:pt x="154" y="7"/>
                  </a:cubicBezTo>
                  <a:cubicBezTo>
                    <a:pt x="154" y="6"/>
                    <a:pt x="147" y="10"/>
                    <a:pt x="146" y="11"/>
                  </a:cubicBezTo>
                  <a:cubicBezTo>
                    <a:pt x="145" y="11"/>
                    <a:pt x="137" y="14"/>
                    <a:pt x="137" y="13"/>
                  </a:cubicBezTo>
                  <a:cubicBezTo>
                    <a:pt x="137" y="11"/>
                    <a:pt x="139" y="10"/>
                    <a:pt x="137" y="10"/>
                  </a:cubicBezTo>
                  <a:cubicBezTo>
                    <a:pt x="136" y="9"/>
                    <a:pt x="135" y="8"/>
                    <a:pt x="134" y="9"/>
                  </a:cubicBezTo>
                  <a:cubicBezTo>
                    <a:pt x="134" y="9"/>
                    <a:pt x="134" y="10"/>
                    <a:pt x="133" y="9"/>
                  </a:cubicBezTo>
                  <a:cubicBezTo>
                    <a:pt x="131" y="8"/>
                    <a:pt x="132" y="7"/>
                    <a:pt x="129" y="8"/>
                  </a:cubicBezTo>
                  <a:cubicBezTo>
                    <a:pt x="126" y="10"/>
                    <a:pt x="126" y="7"/>
                    <a:pt x="126" y="5"/>
                  </a:cubicBezTo>
                  <a:cubicBezTo>
                    <a:pt x="127" y="1"/>
                    <a:pt x="121" y="0"/>
                    <a:pt x="118" y="0"/>
                  </a:cubicBezTo>
                  <a:cubicBezTo>
                    <a:pt x="116" y="0"/>
                    <a:pt x="114" y="1"/>
                    <a:pt x="112" y="2"/>
                  </a:cubicBezTo>
                  <a:cubicBezTo>
                    <a:pt x="110" y="3"/>
                    <a:pt x="108" y="4"/>
                    <a:pt x="105" y="4"/>
                  </a:cubicBezTo>
                  <a:cubicBezTo>
                    <a:pt x="97" y="6"/>
                    <a:pt x="89" y="9"/>
                    <a:pt x="81" y="9"/>
                  </a:cubicBezTo>
                  <a:cubicBezTo>
                    <a:pt x="79" y="9"/>
                    <a:pt x="77" y="9"/>
                    <a:pt x="76" y="10"/>
                  </a:cubicBezTo>
                  <a:cubicBezTo>
                    <a:pt x="75" y="11"/>
                    <a:pt x="77" y="14"/>
                    <a:pt x="79" y="14"/>
                  </a:cubicBezTo>
                  <a:cubicBezTo>
                    <a:pt x="83" y="17"/>
                    <a:pt x="76" y="16"/>
                    <a:pt x="74" y="17"/>
                  </a:cubicBezTo>
                  <a:cubicBezTo>
                    <a:pt x="72" y="18"/>
                    <a:pt x="75" y="19"/>
                    <a:pt x="75" y="20"/>
                  </a:cubicBezTo>
                  <a:cubicBezTo>
                    <a:pt x="75" y="22"/>
                    <a:pt x="71" y="22"/>
                    <a:pt x="71" y="23"/>
                  </a:cubicBezTo>
                  <a:cubicBezTo>
                    <a:pt x="71" y="26"/>
                    <a:pt x="79" y="25"/>
                    <a:pt x="78" y="29"/>
                  </a:cubicBezTo>
                  <a:cubicBezTo>
                    <a:pt x="77" y="30"/>
                    <a:pt x="76" y="31"/>
                    <a:pt x="74" y="31"/>
                  </a:cubicBezTo>
                  <a:cubicBezTo>
                    <a:pt x="73" y="31"/>
                    <a:pt x="70" y="31"/>
                    <a:pt x="69" y="31"/>
                  </a:cubicBezTo>
                  <a:cubicBezTo>
                    <a:pt x="67" y="32"/>
                    <a:pt x="68" y="33"/>
                    <a:pt x="66" y="32"/>
                  </a:cubicBezTo>
                  <a:cubicBezTo>
                    <a:pt x="64" y="31"/>
                    <a:pt x="62" y="29"/>
                    <a:pt x="60" y="29"/>
                  </a:cubicBezTo>
                  <a:cubicBezTo>
                    <a:pt x="59" y="28"/>
                    <a:pt x="57" y="30"/>
                    <a:pt x="56" y="30"/>
                  </a:cubicBezTo>
                  <a:cubicBezTo>
                    <a:pt x="54" y="29"/>
                    <a:pt x="53" y="29"/>
                    <a:pt x="51" y="30"/>
                  </a:cubicBezTo>
                  <a:cubicBezTo>
                    <a:pt x="50" y="31"/>
                    <a:pt x="49" y="33"/>
                    <a:pt x="48" y="32"/>
                  </a:cubicBezTo>
                  <a:cubicBezTo>
                    <a:pt x="47" y="32"/>
                    <a:pt x="44" y="29"/>
                    <a:pt x="43" y="30"/>
                  </a:cubicBezTo>
                  <a:cubicBezTo>
                    <a:pt x="42" y="30"/>
                    <a:pt x="42" y="33"/>
                    <a:pt x="41" y="31"/>
                  </a:cubicBezTo>
                  <a:cubicBezTo>
                    <a:pt x="40" y="29"/>
                    <a:pt x="39" y="28"/>
                    <a:pt x="37" y="27"/>
                  </a:cubicBezTo>
                  <a:cubicBezTo>
                    <a:pt x="35" y="26"/>
                    <a:pt x="33" y="26"/>
                    <a:pt x="32" y="25"/>
                  </a:cubicBezTo>
                  <a:cubicBezTo>
                    <a:pt x="29" y="24"/>
                    <a:pt x="29" y="26"/>
                    <a:pt x="27" y="26"/>
                  </a:cubicBezTo>
                  <a:cubicBezTo>
                    <a:pt x="25" y="27"/>
                    <a:pt x="24" y="24"/>
                    <a:pt x="22" y="25"/>
                  </a:cubicBezTo>
                  <a:cubicBezTo>
                    <a:pt x="21" y="26"/>
                    <a:pt x="21" y="27"/>
                    <a:pt x="20" y="27"/>
                  </a:cubicBezTo>
                  <a:cubicBezTo>
                    <a:pt x="19" y="28"/>
                    <a:pt x="17" y="28"/>
                    <a:pt x="16" y="28"/>
                  </a:cubicBezTo>
                  <a:cubicBezTo>
                    <a:pt x="15" y="29"/>
                    <a:pt x="13" y="31"/>
                    <a:pt x="13" y="32"/>
                  </a:cubicBezTo>
                  <a:cubicBezTo>
                    <a:pt x="12" y="33"/>
                    <a:pt x="14" y="36"/>
                    <a:pt x="12" y="36"/>
                  </a:cubicBezTo>
                  <a:cubicBezTo>
                    <a:pt x="10" y="37"/>
                    <a:pt x="7" y="31"/>
                    <a:pt x="6" y="34"/>
                  </a:cubicBezTo>
                  <a:cubicBezTo>
                    <a:pt x="5" y="36"/>
                    <a:pt x="4" y="36"/>
                    <a:pt x="3" y="38"/>
                  </a:cubicBezTo>
                  <a:cubicBezTo>
                    <a:pt x="2" y="40"/>
                    <a:pt x="6" y="40"/>
                    <a:pt x="4" y="42"/>
                  </a:cubicBezTo>
                  <a:cubicBezTo>
                    <a:pt x="3" y="43"/>
                    <a:pt x="0" y="45"/>
                    <a:pt x="2" y="46"/>
                  </a:cubicBezTo>
                  <a:cubicBezTo>
                    <a:pt x="3" y="46"/>
                    <a:pt x="4" y="47"/>
                    <a:pt x="4" y="47"/>
                  </a:cubicBezTo>
                  <a:cubicBezTo>
                    <a:pt x="5" y="48"/>
                    <a:pt x="4" y="49"/>
                    <a:pt x="5" y="50"/>
                  </a:cubicBezTo>
                  <a:cubicBezTo>
                    <a:pt x="7" y="51"/>
                    <a:pt x="9" y="49"/>
                    <a:pt x="11" y="51"/>
                  </a:cubicBezTo>
                  <a:cubicBezTo>
                    <a:pt x="12" y="52"/>
                    <a:pt x="14" y="55"/>
                    <a:pt x="14" y="57"/>
                  </a:cubicBezTo>
                  <a:cubicBezTo>
                    <a:pt x="13" y="57"/>
                    <a:pt x="10" y="56"/>
                    <a:pt x="13" y="58"/>
                  </a:cubicBezTo>
                  <a:cubicBezTo>
                    <a:pt x="14" y="59"/>
                    <a:pt x="14" y="60"/>
                    <a:pt x="16" y="58"/>
                  </a:cubicBezTo>
                  <a:cubicBezTo>
                    <a:pt x="16" y="57"/>
                    <a:pt x="16" y="57"/>
                    <a:pt x="17" y="57"/>
                  </a:cubicBezTo>
                  <a:cubicBezTo>
                    <a:pt x="22" y="57"/>
                    <a:pt x="24" y="54"/>
                    <a:pt x="29" y="56"/>
                  </a:cubicBezTo>
                  <a:cubicBezTo>
                    <a:pt x="31" y="57"/>
                    <a:pt x="33" y="54"/>
                    <a:pt x="34" y="56"/>
                  </a:cubicBezTo>
                  <a:cubicBezTo>
                    <a:pt x="35" y="57"/>
                    <a:pt x="37" y="61"/>
                    <a:pt x="36" y="63"/>
                  </a:cubicBezTo>
                  <a:cubicBezTo>
                    <a:pt x="35" y="63"/>
                    <a:pt x="33" y="64"/>
                    <a:pt x="35" y="64"/>
                  </a:cubicBezTo>
                  <a:cubicBezTo>
                    <a:pt x="35" y="65"/>
                    <a:pt x="35" y="65"/>
                    <a:pt x="35" y="65"/>
                  </a:cubicBezTo>
                  <a:cubicBezTo>
                    <a:pt x="34" y="66"/>
                    <a:pt x="33" y="66"/>
                    <a:pt x="33" y="66"/>
                  </a:cubicBezTo>
                  <a:cubicBezTo>
                    <a:pt x="30" y="66"/>
                    <a:pt x="22" y="64"/>
                    <a:pt x="24" y="69"/>
                  </a:cubicBezTo>
                  <a:cubicBezTo>
                    <a:pt x="25" y="71"/>
                    <a:pt x="24" y="71"/>
                    <a:pt x="22" y="70"/>
                  </a:cubicBezTo>
                  <a:cubicBezTo>
                    <a:pt x="20" y="69"/>
                    <a:pt x="21" y="71"/>
                    <a:pt x="22" y="72"/>
                  </a:cubicBezTo>
                  <a:cubicBezTo>
                    <a:pt x="24" y="72"/>
                    <a:pt x="24" y="75"/>
                    <a:pt x="25" y="76"/>
                  </a:cubicBezTo>
                  <a:cubicBezTo>
                    <a:pt x="27" y="77"/>
                    <a:pt x="24" y="79"/>
                    <a:pt x="27" y="79"/>
                  </a:cubicBezTo>
                  <a:cubicBezTo>
                    <a:pt x="28" y="79"/>
                    <a:pt x="30" y="81"/>
                    <a:pt x="31" y="82"/>
                  </a:cubicBezTo>
                  <a:cubicBezTo>
                    <a:pt x="34" y="82"/>
                    <a:pt x="31" y="85"/>
                    <a:pt x="31" y="87"/>
                  </a:cubicBezTo>
                  <a:cubicBezTo>
                    <a:pt x="34" y="85"/>
                    <a:pt x="38" y="82"/>
                    <a:pt x="42" y="85"/>
                  </a:cubicBezTo>
                  <a:cubicBezTo>
                    <a:pt x="44" y="87"/>
                    <a:pt x="45" y="90"/>
                    <a:pt x="48" y="90"/>
                  </a:cubicBezTo>
                  <a:cubicBezTo>
                    <a:pt x="50" y="90"/>
                    <a:pt x="49" y="88"/>
                    <a:pt x="49" y="87"/>
                  </a:cubicBezTo>
                  <a:cubicBezTo>
                    <a:pt x="49" y="84"/>
                    <a:pt x="49" y="81"/>
                    <a:pt x="49" y="78"/>
                  </a:cubicBezTo>
                  <a:cubicBezTo>
                    <a:pt x="49" y="76"/>
                    <a:pt x="48" y="68"/>
                    <a:pt x="50" y="68"/>
                  </a:cubicBezTo>
                  <a:cubicBezTo>
                    <a:pt x="52" y="67"/>
                    <a:pt x="55" y="66"/>
                    <a:pt x="57" y="65"/>
                  </a:cubicBezTo>
                  <a:cubicBezTo>
                    <a:pt x="59" y="65"/>
                    <a:pt x="61" y="64"/>
                    <a:pt x="62" y="64"/>
                  </a:cubicBezTo>
                  <a:cubicBezTo>
                    <a:pt x="63" y="63"/>
                    <a:pt x="62" y="61"/>
                    <a:pt x="64" y="62"/>
                  </a:cubicBezTo>
                  <a:cubicBezTo>
                    <a:pt x="65" y="62"/>
                    <a:pt x="68" y="64"/>
                    <a:pt x="68" y="62"/>
                  </a:cubicBezTo>
                  <a:cubicBezTo>
                    <a:pt x="68" y="61"/>
                    <a:pt x="70" y="60"/>
                    <a:pt x="71" y="62"/>
                  </a:cubicBezTo>
                  <a:cubicBezTo>
                    <a:pt x="72" y="63"/>
                    <a:pt x="71" y="64"/>
                    <a:pt x="72" y="66"/>
                  </a:cubicBezTo>
                  <a:cubicBezTo>
                    <a:pt x="72" y="67"/>
                    <a:pt x="73" y="69"/>
                    <a:pt x="72" y="70"/>
                  </a:cubicBezTo>
                  <a:cubicBezTo>
                    <a:pt x="73" y="71"/>
                    <a:pt x="74" y="71"/>
                    <a:pt x="75" y="72"/>
                  </a:cubicBezTo>
                  <a:cubicBezTo>
                    <a:pt x="78" y="75"/>
                    <a:pt x="80" y="77"/>
                    <a:pt x="84" y="76"/>
                  </a:cubicBezTo>
                  <a:cubicBezTo>
                    <a:pt x="86" y="76"/>
                    <a:pt x="88" y="77"/>
                    <a:pt x="90" y="77"/>
                  </a:cubicBezTo>
                  <a:cubicBezTo>
                    <a:pt x="92" y="77"/>
                    <a:pt x="93" y="75"/>
                    <a:pt x="95" y="75"/>
                  </a:cubicBezTo>
                  <a:cubicBezTo>
                    <a:pt x="97" y="76"/>
                    <a:pt x="99" y="79"/>
                    <a:pt x="100" y="81"/>
                  </a:cubicBezTo>
                  <a:cubicBezTo>
                    <a:pt x="101" y="82"/>
                    <a:pt x="100" y="83"/>
                    <a:pt x="100" y="85"/>
                  </a:cubicBezTo>
                  <a:cubicBezTo>
                    <a:pt x="100" y="87"/>
                    <a:pt x="103" y="88"/>
                    <a:pt x="103" y="90"/>
                  </a:cubicBezTo>
                  <a:cubicBezTo>
                    <a:pt x="103" y="91"/>
                    <a:pt x="106" y="91"/>
                    <a:pt x="107" y="91"/>
                  </a:cubicBezTo>
                  <a:cubicBezTo>
                    <a:pt x="109" y="91"/>
                    <a:pt x="109" y="91"/>
                    <a:pt x="110" y="93"/>
                  </a:cubicBezTo>
                  <a:cubicBezTo>
                    <a:pt x="112" y="97"/>
                    <a:pt x="114" y="92"/>
                    <a:pt x="116" y="90"/>
                  </a:cubicBezTo>
                  <a:cubicBezTo>
                    <a:pt x="117" y="87"/>
                    <a:pt x="121" y="87"/>
                    <a:pt x="123" y="85"/>
                  </a:cubicBezTo>
                  <a:cubicBezTo>
                    <a:pt x="125" y="85"/>
                    <a:pt x="125" y="85"/>
                    <a:pt x="126" y="84"/>
                  </a:cubicBezTo>
                  <a:cubicBezTo>
                    <a:pt x="127" y="81"/>
                    <a:pt x="128" y="82"/>
                    <a:pt x="130" y="82"/>
                  </a:cubicBezTo>
                  <a:cubicBezTo>
                    <a:pt x="132" y="82"/>
                    <a:pt x="136" y="85"/>
                    <a:pt x="137" y="83"/>
                  </a:cubicBezTo>
                  <a:cubicBezTo>
                    <a:pt x="137" y="81"/>
                    <a:pt x="137" y="80"/>
                    <a:pt x="139" y="79"/>
                  </a:cubicBezTo>
                  <a:cubicBezTo>
                    <a:pt x="141" y="78"/>
                    <a:pt x="143" y="80"/>
                    <a:pt x="145" y="80"/>
                  </a:cubicBezTo>
                  <a:cubicBezTo>
                    <a:pt x="147" y="81"/>
                    <a:pt x="151" y="81"/>
                    <a:pt x="153" y="81"/>
                  </a:cubicBezTo>
                  <a:cubicBezTo>
                    <a:pt x="159" y="81"/>
                    <a:pt x="164" y="83"/>
                    <a:pt x="170" y="84"/>
                  </a:cubicBezTo>
                  <a:cubicBezTo>
                    <a:pt x="169" y="82"/>
                    <a:pt x="171" y="81"/>
                    <a:pt x="173" y="79"/>
                  </a:cubicBezTo>
                  <a:cubicBezTo>
                    <a:pt x="174" y="78"/>
                    <a:pt x="173" y="78"/>
                    <a:pt x="172" y="76"/>
                  </a:cubicBezTo>
                  <a:cubicBezTo>
                    <a:pt x="171" y="75"/>
                    <a:pt x="171" y="73"/>
                    <a:pt x="171" y="71"/>
                  </a:cubicBezTo>
                  <a:cubicBezTo>
                    <a:pt x="170" y="71"/>
                    <a:pt x="170" y="67"/>
                    <a:pt x="169" y="68"/>
                  </a:cubicBezTo>
                  <a:cubicBezTo>
                    <a:pt x="170" y="67"/>
                    <a:pt x="173" y="67"/>
                    <a:pt x="175" y="66"/>
                  </a:cubicBezTo>
                  <a:cubicBezTo>
                    <a:pt x="178" y="66"/>
                    <a:pt x="180" y="68"/>
                    <a:pt x="182" y="66"/>
                  </a:cubicBezTo>
                  <a:cubicBezTo>
                    <a:pt x="183" y="66"/>
                    <a:pt x="181" y="65"/>
                    <a:pt x="181" y="64"/>
                  </a:cubicBezTo>
                  <a:cubicBezTo>
                    <a:pt x="180" y="63"/>
                    <a:pt x="181" y="61"/>
                    <a:pt x="182" y="60"/>
                  </a:cubicBezTo>
                  <a:cubicBezTo>
                    <a:pt x="183" y="59"/>
                    <a:pt x="184" y="53"/>
                    <a:pt x="185" y="54"/>
                  </a:cubicBezTo>
                  <a:cubicBezTo>
                    <a:pt x="187" y="55"/>
                    <a:pt x="188" y="56"/>
                    <a:pt x="190" y="56"/>
                  </a:cubicBezTo>
                  <a:cubicBezTo>
                    <a:pt x="191" y="55"/>
                    <a:pt x="192" y="57"/>
                    <a:pt x="193" y="56"/>
                  </a:cubicBezTo>
                  <a:cubicBezTo>
                    <a:pt x="194" y="56"/>
                    <a:pt x="196" y="55"/>
                    <a:pt x="197" y="54"/>
                  </a:cubicBezTo>
                  <a:cubicBezTo>
                    <a:pt x="198" y="53"/>
                    <a:pt x="196" y="51"/>
                    <a:pt x="196" y="49"/>
                  </a:cubicBezTo>
                  <a:cubicBezTo>
                    <a:pt x="197" y="46"/>
                    <a:pt x="200" y="47"/>
                    <a:pt x="202" y="44"/>
                  </a:cubicBezTo>
                  <a:cubicBezTo>
                    <a:pt x="202" y="43"/>
                    <a:pt x="202" y="43"/>
                    <a:pt x="203" y="42"/>
                  </a:cubicBezTo>
                  <a:cubicBezTo>
                    <a:pt x="203" y="41"/>
                    <a:pt x="202" y="40"/>
                    <a:pt x="201" y="39"/>
                  </a:cubicBezTo>
                  <a:cubicBezTo>
                    <a:pt x="201" y="38"/>
                    <a:pt x="202" y="39"/>
                    <a:pt x="201" y="39"/>
                  </a:cubicBezTo>
                  <a:close/>
                  <a:moveTo>
                    <a:pt x="148" y="58"/>
                  </a:moveTo>
                  <a:cubicBezTo>
                    <a:pt x="146" y="58"/>
                    <a:pt x="143" y="61"/>
                    <a:pt x="142" y="62"/>
                  </a:cubicBezTo>
                  <a:cubicBezTo>
                    <a:pt x="141" y="62"/>
                    <a:pt x="140" y="64"/>
                    <a:pt x="140" y="65"/>
                  </a:cubicBezTo>
                  <a:cubicBezTo>
                    <a:pt x="140" y="66"/>
                    <a:pt x="141" y="67"/>
                    <a:pt x="141" y="67"/>
                  </a:cubicBezTo>
                  <a:cubicBezTo>
                    <a:pt x="140" y="68"/>
                    <a:pt x="138" y="64"/>
                    <a:pt x="138" y="63"/>
                  </a:cubicBezTo>
                  <a:cubicBezTo>
                    <a:pt x="138" y="61"/>
                    <a:pt x="139" y="60"/>
                    <a:pt x="141" y="59"/>
                  </a:cubicBezTo>
                  <a:cubicBezTo>
                    <a:pt x="143" y="58"/>
                    <a:pt x="145" y="57"/>
                    <a:pt x="147" y="57"/>
                  </a:cubicBezTo>
                  <a:cubicBezTo>
                    <a:pt x="147" y="57"/>
                    <a:pt x="152" y="58"/>
                    <a:pt x="152" y="58"/>
                  </a:cubicBezTo>
                  <a:cubicBezTo>
                    <a:pt x="151" y="59"/>
                    <a:pt x="148" y="58"/>
                    <a:pt x="148" y="58"/>
                  </a:cubicBezTo>
                  <a:cubicBezTo>
                    <a:pt x="146" y="58"/>
                    <a:pt x="149" y="58"/>
                    <a:pt x="148" y="58"/>
                  </a:cubicBezTo>
                  <a:close/>
                  <a:moveTo>
                    <a:pt x="165" y="59"/>
                  </a:moveTo>
                  <a:cubicBezTo>
                    <a:pt x="164" y="61"/>
                    <a:pt x="157" y="60"/>
                    <a:pt x="156" y="58"/>
                  </a:cubicBezTo>
                  <a:cubicBezTo>
                    <a:pt x="156" y="58"/>
                    <a:pt x="160" y="58"/>
                    <a:pt x="160" y="58"/>
                  </a:cubicBezTo>
                  <a:cubicBezTo>
                    <a:pt x="162" y="58"/>
                    <a:pt x="163" y="58"/>
                    <a:pt x="165" y="57"/>
                  </a:cubicBezTo>
                  <a:cubicBezTo>
                    <a:pt x="165" y="57"/>
                    <a:pt x="165" y="59"/>
                    <a:pt x="165" y="59"/>
                  </a:cubicBezTo>
                  <a:cubicBezTo>
                    <a:pt x="164" y="60"/>
                    <a:pt x="165" y="58"/>
                    <a:pt x="165" y="59"/>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08" name="Freeform 701"/>
            <p:cNvSpPr>
              <a:spLocks/>
            </p:cNvSpPr>
            <p:nvPr/>
          </p:nvSpPr>
          <p:spPr bwMode="auto">
            <a:xfrm>
              <a:off x="14849626" y="7283801"/>
              <a:ext cx="1308988" cy="1396170"/>
            </a:xfrm>
            <a:custGeom>
              <a:avLst/>
              <a:gdLst>
                <a:gd name="T0" fmla="*/ 121 w 140"/>
                <a:gd name="T1" fmla="*/ 66 h 149"/>
                <a:gd name="T2" fmla="*/ 129 w 140"/>
                <a:gd name="T3" fmla="*/ 54 h 149"/>
                <a:gd name="T4" fmla="*/ 137 w 140"/>
                <a:gd name="T5" fmla="*/ 46 h 149"/>
                <a:gd name="T6" fmla="*/ 135 w 140"/>
                <a:gd name="T7" fmla="*/ 41 h 149"/>
                <a:gd name="T8" fmla="*/ 127 w 140"/>
                <a:gd name="T9" fmla="*/ 37 h 149"/>
                <a:gd name="T10" fmla="*/ 119 w 140"/>
                <a:gd name="T11" fmla="*/ 43 h 149"/>
                <a:gd name="T12" fmla="*/ 106 w 140"/>
                <a:gd name="T13" fmla="*/ 51 h 149"/>
                <a:gd name="T14" fmla="*/ 100 w 140"/>
                <a:gd name="T15" fmla="*/ 45 h 149"/>
                <a:gd name="T16" fmla="*/ 92 w 140"/>
                <a:gd name="T17" fmla="*/ 52 h 149"/>
                <a:gd name="T18" fmla="*/ 77 w 140"/>
                <a:gd name="T19" fmla="*/ 47 h 149"/>
                <a:gd name="T20" fmla="*/ 62 w 140"/>
                <a:gd name="T21" fmla="*/ 41 h 149"/>
                <a:gd name="T22" fmla="*/ 63 w 140"/>
                <a:gd name="T23" fmla="*/ 32 h 149"/>
                <a:gd name="T24" fmla="*/ 52 w 140"/>
                <a:gd name="T25" fmla="*/ 22 h 149"/>
                <a:gd name="T26" fmla="*/ 55 w 140"/>
                <a:gd name="T27" fmla="*/ 12 h 149"/>
                <a:gd name="T28" fmla="*/ 50 w 140"/>
                <a:gd name="T29" fmla="*/ 2 h 149"/>
                <a:gd name="T30" fmla="*/ 40 w 140"/>
                <a:gd name="T31" fmla="*/ 8 h 149"/>
                <a:gd name="T32" fmla="*/ 30 w 140"/>
                <a:gd name="T33" fmla="*/ 12 h 149"/>
                <a:gd name="T34" fmla="*/ 33 w 140"/>
                <a:gd name="T35" fmla="*/ 22 h 149"/>
                <a:gd name="T36" fmla="*/ 29 w 140"/>
                <a:gd name="T37" fmla="*/ 33 h 149"/>
                <a:gd name="T38" fmla="*/ 19 w 140"/>
                <a:gd name="T39" fmla="*/ 44 h 149"/>
                <a:gd name="T40" fmla="*/ 7 w 140"/>
                <a:gd name="T41" fmla="*/ 50 h 149"/>
                <a:gd name="T42" fmla="*/ 14 w 140"/>
                <a:gd name="T43" fmla="*/ 64 h 149"/>
                <a:gd name="T44" fmla="*/ 5 w 140"/>
                <a:gd name="T45" fmla="*/ 64 h 149"/>
                <a:gd name="T46" fmla="*/ 11 w 140"/>
                <a:gd name="T47" fmla="*/ 72 h 149"/>
                <a:gd name="T48" fmla="*/ 11 w 140"/>
                <a:gd name="T49" fmla="*/ 82 h 149"/>
                <a:gd name="T50" fmla="*/ 19 w 140"/>
                <a:gd name="T51" fmla="*/ 78 h 149"/>
                <a:gd name="T52" fmla="*/ 23 w 140"/>
                <a:gd name="T53" fmla="*/ 75 h 149"/>
                <a:gd name="T54" fmla="*/ 22 w 140"/>
                <a:gd name="T55" fmla="*/ 78 h 149"/>
                <a:gd name="T56" fmla="*/ 24 w 140"/>
                <a:gd name="T57" fmla="*/ 82 h 149"/>
                <a:gd name="T58" fmla="*/ 24 w 140"/>
                <a:gd name="T59" fmla="*/ 95 h 149"/>
                <a:gd name="T60" fmla="*/ 26 w 140"/>
                <a:gd name="T61" fmla="*/ 107 h 149"/>
                <a:gd name="T62" fmla="*/ 39 w 140"/>
                <a:gd name="T63" fmla="*/ 134 h 149"/>
                <a:gd name="T64" fmla="*/ 50 w 140"/>
                <a:gd name="T65" fmla="*/ 143 h 149"/>
                <a:gd name="T66" fmla="*/ 57 w 140"/>
                <a:gd name="T67" fmla="*/ 132 h 149"/>
                <a:gd name="T68" fmla="*/ 65 w 140"/>
                <a:gd name="T69" fmla="*/ 107 h 149"/>
                <a:gd name="T70" fmla="*/ 81 w 140"/>
                <a:gd name="T71" fmla="*/ 93 h 149"/>
                <a:gd name="T72" fmla="*/ 91 w 140"/>
                <a:gd name="T73" fmla="*/ 84 h 149"/>
                <a:gd name="T74" fmla="*/ 98 w 140"/>
                <a:gd name="T75" fmla="*/ 74 h 149"/>
                <a:gd name="T76" fmla="*/ 101 w 140"/>
                <a:gd name="T77" fmla="*/ 78 h 149"/>
                <a:gd name="T78" fmla="*/ 100 w 140"/>
                <a:gd name="T79" fmla="*/ 58 h 149"/>
                <a:gd name="T80" fmla="*/ 104 w 140"/>
                <a:gd name="T81" fmla="*/ 57 h 149"/>
                <a:gd name="T82" fmla="*/ 114 w 140"/>
                <a:gd name="T83" fmla="*/ 60 h 149"/>
                <a:gd name="T84" fmla="*/ 115 w 140"/>
                <a:gd name="T85" fmla="*/ 68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0" h="149">
                  <a:moveTo>
                    <a:pt x="117" y="76"/>
                  </a:moveTo>
                  <a:cubicBezTo>
                    <a:pt x="121" y="77"/>
                    <a:pt x="119" y="73"/>
                    <a:pt x="120" y="71"/>
                  </a:cubicBezTo>
                  <a:cubicBezTo>
                    <a:pt x="120" y="69"/>
                    <a:pt x="121" y="67"/>
                    <a:pt x="121" y="66"/>
                  </a:cubicBezTo>
                  <a:cubicBezTo>
                    <a:pt x="122" y="65"/>
                    <a:pt x="124" y="67"/>
                    <a:pt x="125" y="65"/>
                  </a:cubicBezTo>
                  <a:cubicBezTo>
                    <a:pt x="126" y="63"/>
                    <a:pt x="126" y="61"/>
                    <a:pt x="126" y="59"/>
                  </a:cubicBezTo>
                  <a:cubicBezTo>
                    <a:pt x="127" y="57"/>
                    <a:pt x="129" y="56"/>
                    <a:pt x="129" y="54"/>
                  </a:cubicBezTo>
                  <a:cubicBezTo>
                    <a:pt x="129" y="52"/>
                    <a:pt x="132" y="50"/>
                    <a:pt x="133" y="49"/>
                  </a:cubicBezTo>
                  <a:cubicBezTo>
                    <a:pt x="136" y="46"/>
                    <a:pt x="135" y="49"/>
                    <a:pt x="137" y="50"/>
                  </a:cubicBezTo>
                  <a:cubicBezTo>
                    <a:pt x="137" y="50"/>
                    <a:pt x="137" y="46"/>
                    <a:pt x="137" y="46"/>
                  </a:cubicBezTo>
                  <a:cubicBezTo>
                    <a:pt x="137" y="45"/>
                    <a:pt x="140" y="45"/>
                    <a:pt x="138" y="43"/>
                  </a:cubicBezTo>
                  <a:cubicBezTo>
                    <a:pt x="137" y="43"/>
                    <a:pt x="135" y="43"/>
                    <a:pt x="134" y="43"/>
                  </a:cubicBezTo>
                  <a:cubicBezTo>
                    <a:pt x="134" y="42"/>
                    <a:pt x="135" y="41"/>
                    <a:pt x="135" y="41"/>
                  </a:cubicBezTo>
                  <a:cubicBezTo>
                    <a:pt x="136" y="40"/>
                    <a:pt x="135" y="39"/>
                    <a:pt x="134" y="38"/>
                  </a:cubicBezTo>
                  <a:cubicBezTo>
                    <a:pt x="133" y="37"/>
                    <a:pt x="133" y="37"/>
                    <a:pt x="132" y="38"/>
                  </a:cubicBezTo>
                  <a:cubicBezTo>
                    <a:pt x="130" y="39"/>
                    <a:pt x="129" y="38"/>
                    <a:pt x="127" y="37"/>
                  </a:cubicBezTo>
                  <a:cubicBezTo>
                    <a:pt x="126" y="37"/>
                    <a:pt x="124" y="39"/>
                    <a:pt x="124" y="40"/>
                  </a:cubicBezTo>
                  <a:cubicBezTo>
                    <a:pt x="123" y="41"/>
                    <a:pt x="122" y="40"/>
                    <a:pt x="121" y="41"/>
                  </a:cubicBezTo>
                  <a:cubicBezTo>
                    <a:pt x="120" y="41"/>
                    <a:pt x="119" y="42"/>
                    <a:pt x="119" y="43"/>
                  </a:cubicBezTo>
                  <a:cubicBezTo>
                    <a:pt x="117" y="45"/>
                    <a:pt x="116" y="46"/>
                    <a:pt x="114" y="45"/>
                  </a:cubicBezTo>
                  <a:cubicBezTo>
                    <a:pt x="113" y="46"/>
                    <a:pt x="114" y="48"/>
                    <a:pt x="115" y="49"/>
                  </a:cubicBezTo>
                  <a:cubicBezTo>
                    <a:pt x="117" y="53"/>
                    <a:pt x="108" y="50"/>
                    <a:pt x="106" y="51"/>
                  </a:cubicBezTo>
                  <a:cubicBezTo>
                    <a:pt x="105" y="52"/>
                    <a:pt x="102" y="51"/>
                    <a:pt x="101" y="50"/>
                  </a:cubicBezTo>
                  <a:cubicBezTo>
                    <a:pt x="100" y="49"/>
                    <a:pt x="101" y="47"/>
                    <a:pt x="101" y="47"/>
                  </a:cubicBezTo>
                  <a:cubicBezTo>
                    <a:pt x="101" y="47"/>
                    <a:pt x="101" y="44"/>
                    <a:pt x="100" y="45"/>
                  </a:cubicBezTo>
                  <a:cubicBezTo>
                    <a:pt x="98" y="45"/>
                    <a:pt x="96" y="45"/>
                    <a:pt x="96" y="48"/>
                  </a:cubicBezTo>
                  <a:cubicBezTo>
                    <a:pt x="97" y="49"/>
                    <a:pt x="98" y="52"/>
                    <a:pt x="97" y="52"/>
                  </a:cubicBezTo>
                  <a:cubicBezTo>
                    <a:pt x="95" y="52"/>
                    <a:pt x="94" y="54"/>
                    <a:pt x="92" y="52"/>
                  </a:cubicBezTo>
                  <a:cubicBezTo>
                    <a:pt x="91" y="50"/>
                    <a:pt x="90" y="53"/>
                    <a:pt x="89" y="52"/>
                  </a:cubicBezTo>
                  <a:cubicBezTo>
                    <a:pt x="86" y="51"/>
                    <a:pt x="85" y="51"/>
                    <a:pt x="82" y="50"/>
                  </a:cubicBezTo>
                  <a:cubicBezTo>
                    <a:pt x="80" y="49"/>
                    <a:pt x="79" y="47"/>
                    <a:pt x="77" y="47"/>
                  </a:cubicBezTo>
                  <a:cubicBezTo>
                    <a:pt x="74" y="48"/>
                    <a:pt x="74" y="47"/>
                    <a:pt x="72" y="46"/>
                  </a:cubicBezTo>
                  <a:cubicBezTo>
                    <a:pt x="70" y="45"/>
                    <a:pt x="68" y="46"/>
                    <a:pt x="67" y="45"/>
                  </a:cubicBezTo>
                  <a:cubicBezTo>
                    <a:pt x="65" y="43"/>
                    <a:pt x="63" y="42"/>
                    <a:pt x="62" y="41"/>
                  </a:cubicBezTo>
                  <a:cubicBezTo>
                    <a:pt x="60" y="40"/>
                    <a:pt x="59" y="40"/>
                    <a:pt x="60" y="38"/>
                  </a:cubicBezTo>
                  <a:cubicBezTo>
                    <a:pt x="61" y="37"/>
                    <a:pt x="60" y="35"/>
                    <a:pt x="62" y="34"/>
                  </a:cubicBezTo>
                  <a:cubicBezTo>
                    <a:pt x="64" y="33"/>
                    <a:pt x="65" y="34"/>
                    <a:pt x="63" y="32"/>
                  </a:cubicBezTo>
                  <a:cubicBezTo>
                    <a:pt x="61" y="31"/>
                    <a:pt x="59" y="29"/>
                    <a:pt x="57" y="28"/>
                  </a:cubicBezTo>
                  <a:cubicBezTo>
                    <a:pt x="56" y="28"/>
                    <a:pt x="55" y="26"/>
                    <a:pt x="53" y="26"/>
                  </a:cubicBezTo>
                  <a:cubicBezTo>
                    <a:pt x="53" y="26"/>
                    <a:pt x="53" y="23"/>
                    <a:pt x="52" y="22"/>
                  </a:cubicBezTo>
                  <a:cubicBezTo>
                    <a:pt x="47" y="17"/>
                    <a:pt x="57" y="23"/>
                    <a:pt x="57" y="19"/>
                  </a:cubicBezTo>
                  <a:cubicBezTo>
                    <a:pt x="57" y="17"/>
                    <a:pt x="56" y="17"/>
                    <a:pt x="54" y="15"/>
                  </a:cubicBezTo>
                  <a:cubicBezTo>
                    <a:pt x="53" y="14"/>
                    <a:pt x="53" y="13"/>
                    <a:pt x="55" y="12"/>
                  </a:cubicBezTo>
                  <a:cubicBezTo>
                    <a:pt x="57" y="12"/>
                    <a:pt x="56" y="9"/>
                    <a:pt x="58" y="8"/>
                  </a:cubicBezTo>
                  <a:cubicBezTo>
                    <a:pt x="59" y="7"/>
                    <a:pt x="61" y="6"/>
                    <a:pt x="60" y="4"/>
                  </a:cubicBezTo>
                  <a:cubicBezTo>
                    <a:pt x="58" y="1"/>
                    <a:pt x="53" y="0"/>
                    <a:pt x="50" y="2"/>
                  </a:cubicBezTo>
                  <a:cubicBezTo>
                    <a:pt x="49" y="3"/>
                    <a:pt x="49" y="3"/>
                    <a:pt x="47" y="4"/>
                  </a:cubicBezTo>
                  <a:cubicBezTo>
                    <a:pt x="46" y="4"/>
                    <a:pt x="46" y="6"/>
                    <a:pt x="45" y="7"/>
                  </a:cubicBezTo>
                  <a:cubicBezTo>
                    <a:pt x="43" y="8"/>
                    <a:pt x="41" y="7"/>
                    <a:pt x="40" y="8"/>
                  </a:cubicBezTo>
                  <a:cubicBezTo>
                    <a:pt x="39" y="9"/>
                    <a:pt x="37" y="9"/>
                    <a:pt x="35" y="8"/>
                  </a:cubicBezTo>
                  <a:cubicBezTo>
                    <a:pt x="33" y="8"/>
                    <a:pt x="32" y="7"/>
                    <a:pt x="30" y="8"/>
                  </a:cubicBezTo>
                  <a:cubicBezTo>
                    <a:pt x="28" y="8"/>
                    <a:pt x="29" y="11"/>
                    <a:pt x="30" y="12"/>
                  </a:cubicBezTo>
                  <a:cubicBezTo>
                    <a:pt x="30" y="14"/>
                    <a:pt x="30" y="16"/>
                    <a:pt x="30" y="17"/>
                  </a:cubicBezTo>
                  <a:cubicBezTo>
                    <a:pt x="31" y="19"/>
                    <a:pt x="33" y="19"/>
                    <a:pt x="35" y="20"/>
                  </a:cubicBezTo>
                  <a:cubicBezTo>
                    <a:pt x="36" y="22"/>
                    <a:pt x="34" y="22"/>
                    <a:pt x="33" y="22"/>
                  </a:cubicBezTo>
                  <a:cubicBezTo>
                    <a:pt x="32" y="24"/>
                    <a:pt x="33" y="26"/>
                    <a:pt x="33" y="28"/>
                  </a:cubicBezTo>
                  <a:cubicBezTo>
                    <a:pt x="33" y="29"/>
                    <a:pt x="31" y="29"/>
                    <a:pt x="31" y="29"/>
                  </a:cubicBezTo>
                  <a:cubicBezTo>
                    <a:pt x="29" y="30"/>
                    <a:pt x="31" y="33"/>
                    <a:pt x="29" y="33"/>
                  </a:cubicBezTo>
                  <a:cubicBezTo>
                    <a:pt x="27" y="34"/>
                    <a:pt x="26" y="35"/>
                    <a:pt x="26" y="36"/>
                  </a:cubicBezTo>
                  <a:cubicBezTo>
                    <a:pt x="25" y="38"/>
                    <a:pt x="24" y="38"/>
                    <a:pt x="22" y="39"/>
                  </a:cubicBezTo>
                  <a:cubicBezTo>
                    <a:pt x="20" y="40"/>
                    <a:pt x="20" y="43"/>
                    <a:pt x="19" y="44"/>
                  </a:cubicBezTo>
                  <a:cubicBezTo>
                    <a:pt x="18" y="46"/>
                    <a:pt x="16" y="45"/>
                    <a:pt x="15" y="47"/>
                  </a:cubicBezTo>
                  <a:cubicBezTo>
                    <a:pt x="13" y="48"/>
                    <a:pt x="12" y="44"/>
                    <a:pt x="11" y="46"/>
                  </a:cubicBezTo>
                  <a:cubicBezTo>
                    <a:pt x="10" y="47"/>
                    <a:pt x="6" y="49"/>
                    <a:pt x="7" y="50"/>
                  </a:cubicBezTo>
                  <a:cubicBezTo>
                    <a:pt x="7" y="52"/>
                    <a:pt x="10" y="52"/>
                    <a:pt x="10" y="54"/>
                  </a:cubicBezTo>
                  <a:cubicBezTo>
                    <a:pt x="9" y="57"/>
                    <a:pt x="11" y="57"/>
                    <a:pt x="13" y="58"/>
                  </a:cubicBezTo>
                  <a:cubicBezTo>
                    <a:pt x="13" y="60"/>
                    <a:pt x="14" y="62"/>
                    <a:pt x="14" y="64"/>
                  </a:cubicBezTo>
                  <a:cubicBezTo>
                    <a:pt x="14" y="64"/>
                    <a:pt x="11" y="64"/>
                    <a:pt x="10" y="64"/>
                  </a:cubicBezTo>
                  <a:cubicBezTo>
                    <a:pt x="9" y="64"/>
                    <a:pt x="8" y="65"/>
                    <a:pt x="7" y="65"/>
                  </a:cubicBezTo>
                  <a:cubicBezTo>
                    <a:pt x="7" y="65"/>
                    <a:pt x="6" y="64"/>
                    <a:pt x="5" y="64"/>
                  </a:cubicBezTo>
                  <a:cubicBezTo>
                    <a:pt x="4" y="64"/>
                    <a:pt x="0" y="66"/>
                    <a:pt x="0" y="67"/>
                  </a:cubicBezTo>
                  <a:cubicBezTo>
                    <a:pt x="2" y="69"/>
                    <a:pt x="3" y="70"/>
                    <a:pt x="5" y="72"/>
                  </a:cubicBezTo>
                  <a:cubicBezTo>
                    <a:pt x="5" y="72"/>
                    <a:pt x="11" y="72"/>
                    <a:pt x="11" y="72"/>
                  </a:cubicBezTo>
                  <a:cubicBezTo>
                    <a:pt x="11" y="73"/>
                    <a:pt x="9" y="74"/>
                    <a:pt x="8" y="74"/>
                  </a:cubicBezTo>
                  <a:cubicBezTo>
                    <a:pt x="7" y="75"/>
                    <a:pt x="4" y="73"/>
                    <a:pt x="4" y="75"/>
                  </a:cubicBezTo>
                  <a:cubicBezTo>
                    <a:pt x="4" y="77"/>
                    <a:pt x="9" y="80"/>
                    <a:pt x="11" y="82"/>
                  </a:cubicBezTo>
                  <a:cubicBezTo>
                    <a:pt x="12" y="83"/>
                    <a:pt x="13" y="83"/>
                    <a:pt x="15" y="83"/>
                  </a:cubicBezTo>
                  <a:cubicBezTo>
                    <a:pt x="17" y="82"/>
                    <a:pt x="20" y="81"/>
                    <a:pt x="21" y="79"/>
                  </a:cubicBezTo>
                  <a:cubicBezTo>
                    <a:pt x="21" y="79"/>
                    <a:pt x="20" y="78"/>
                    <a:pt x="19" y="78"/>
                  </a:cubicBezTo>
                  <a:cubicBezTo>
                    <a:pt x="19" y="77"/>
                    <a:pt x="20" y="77"/>
                    <a:pt x="20" y="77"/>
                  </a:cubicBezTo>
                  <a:cubicBezTo>
                    <a:pt x="21" y="76"/>
                    <a:pt x="20" y="75"/>
                    <a:pt x="21" y="75"/>
                  </a:cubicBezTo>
                  <a:cubicBezTo>
                    <a:pt x="21" y="75"/>
                    <a:pt x="23" y="75"/>
                    <a:pt x="23" y="75"/>
                  </a:cubicBezTo>
                  <a:cubicBezTo>
                    <a:pt x="23" y="76"/>
                    <a:pt x="21" y="76"/>
                    <a:pt x="22" y="77"/>
                  </a:cubicBezTo>
                  <a:cubicBezTo>
                    <a:pt x="22" y="77"/>
                    <a:pt x="23" y="77"/>
                    <a:pt x="23" y="77"/>
                  </a:cubicBezTo>
                  <a:cubicBezTo>
                    <a:pt x="23" y="78"/>
                    <a:pt x="22" y="78"/>
                    <a:pt x="22" y="78"/>
                  </a:cubicBezTo>
                  <a:cubicBezTo>
                    <a:pt x="21" y="78"/>
                    <a:pt x="23" y="78"/>
                    <a:pt x="23" y="78"/>
                  </a:cubicBezTo>
                  <a:cubicBezTo>
                    <a:pt x="23" y="79"/>
                    <a:pt x="22" y="79"/>
                    <a:pt x="22" y="80"/>
                  </a:cubicBezTo>
                  <a:cubicBezTo>
                    <a:pt x="21" y="80"/>
                    <a:pt x="23" y="81"/>
                    <a:pt x="24" y="82"/>
                  </a:cubicBezTo>
                  <a:cubicBezTo>
                    <a:pt x="25" y="83"/>
                    <a:pt x="23" y="85"/>
                    <a:pt x="22" y="87"/>
                  </a:cubicBezTo>
                  <a:cubicBezTo>
                    <a:pt x="22" y="88"/>
                    <a:pt x="23" y="89"/>
                    <a:pt x="24" y="90"/>
                  </a:cubicBezTo>
                  <a:cubicBezTo>
                    <a:pt x="24" y="92"/>
                    <a:pt x="24" y="93"/>
                    <a:pt x="24" y="95"/>
                  </a:cubicBezTo>
                  <a:cubicBezTo>
                    <a:pt x="24" y="97"/>
                    <a:pt x="23" y="100"/>
                    <a:pt x="23" y="101"/>
                  </a:cubicBezTo>
                  <a:cubicBezTo>
                    <a:pt x="23" y="101"/>
                    <a:pt x="24" y="99"/>
                    <a:pt x="24" y="99"/>
                  </a:cubicBezTo>
                  <a:cubicBezTo>
                    <a:pt x="25" y="100"/>
                    <a:pt x="26" y="106"/>
                    <a:pt x="26" y="107"/>
                  </a:cubicBezTo>
                  <a:cubicBezTo>
                    <a:pt x="27" y="109"/>
                    <a:pt x="29" y="112"/>
                    <a:pt x="30" y="115"/>
                  </a:cubicBezTo>
                  <a:cubicBezTo>
                    <a:pt x="31" y="118"/>
                    <a:pt x="31" y="121"/>
                    <a:pt x="32" y="124"/>
                  </a:cubicBezTo>
                  <a:cubicBezTo>
                    <a:pt x="34" y="128"/>
                    <a:pt x="37" y="131"/>
                    <a:pt x="39" y="134"/>
                  </a:cubicBezTo>
                  <a:cubicBezTo>
                    <a:pt x="40" y="137"/>
                    <a:pt x="40" y="140"/>
                    <a:pt x="41" y="143"/>
                  </a:cubicBezTo>
                  <a:cubicBezTo>
                    <a:pt x="43" y="146"/>
                    <a:pt x="45" y="149"/>
                    <a:pt x="48" y="146"/>
                  </a:cubicBezTo>
                  <a:cubicBezTo>
                    <a:pt x="50" y="145"/>
                    <a:pt x="50" y="144"/>
                    <a:pt x="50" y="143"/>
                  </a:cubicBezTo>
                  <a:cubicBezTo>
                    <a:pt x="50" y="141"/>
                    <a:pt x="52" y="140"/>
                    <a:pt x="53" y="139"/>
                  </a:cubicBezTo>
                  <a:cubicBezTo>
                    <a:pt x="54" y="138"/>
                    <a:pt x="56" y="138"/>
                    <a:pt x="57" y="137"/>
                  </a:cubicBezTo>
                  <a:cubicBezTo>
                    <a:pt x="58" y="136"/>
                    <a:pt x="57" y="133"/>
                    <a:pt x="57" y="132"/>
                  </a:cubicBezTo>
                  <a:cubicBezTo>
                    <a:pt x="56" y="128"/>
                    <a:pt x="61" y="125"/>
                    <a:pt x="60" y="122"/>
                  </a:cubicBezTo>
                  <a:cubicBezTo>
                    <a:pt x="59" y="119"/>
                    <a:pt x="58" y="116"/>
                    <a:pt x="58" y="113"/>
                  </a:cubicBezTo>
                  <a:cubicBezTo>
                    <a:pt x="58" y="109"/>
                    <a:pt x="62" y="108"/>
                    <a:pt x="65" y="107"/>
                  </a:cubicBezTo>
                  <a:cubicBezTo>
                    <a:pt x="66" y="106"/>
                    <a:pt x="69" y="106"/>
                    <a:pt x="69" y="105"/>
                  </a:cubicBezTo>
                  <a:cubicBezTo>
                    <a:pt x="70" y="103"/>
                    <a:pt x="71" y="102"/>
                    <a:pt x="72" y="101"/>
                  </a:cubicBezTo>
                  <a:cubicBezTo>
                    <a:pt x="75" y="98"/>
                    <a:pt x="78" y="95"/>
                    <a:pt x="81" y="93"/>
                  </a:cubicBezTo>
                  <a:cubicBezTo>
                    <a:pt x="82" y="92"/>
                    <a:pt x="83" y="90"/>
                    <a:pt x="84" y="89"/>
                  </a:cubicBezTo>
                  <a:cubicBezTo>
                    <a:pt x="85" y="88"/>
                    <a:pt x="87" y="88"/>
                    <a:pt x="88" y="87"/>
                  </a:cubicBezTo>
                  <a:cubicBezTo>
                    <a:pt x="89" y="86"/>
                    <a:pt x="90" y="85"/>
                    <a:pt x="91" y="84"/>
                  </a:cubicBezTo>
                  <a:cubicBezTo>
                    <a:pt x="92" y="83"/>
                    <a:pt x="90" y="82"/>
                    <a:pt x="90" y="81"/>
                  </a:cubicBezTo>
                  <a:cubicBezTo>
                    <a:pt x="91" y="79"/>
                    <a:pt x="94" y="79"/>
                    <a:pt x="95" y="78"/>
                  </a:cubicBezTo>
                  <a:cubicBezTo>
                    <a:pt x="96" y="78"/>
                    <a:pt x="98" y="75"/>
                    <a:pt x="98" y="74"/>
                  </a:cubicBezTo>
                  <a:cubicBezTo>
                    <a:pt x="98" y="76"/>
                    <a:pt x="96" y="76"/>
                    <a:pt x="97" y="78"/>
                  </a:cubicBezTo>
                  <a:cubicBezTo>
                    <a:pt x="99" y="79"/>
                    <a:pt x="100" y="76"/>
                    <a:pt x="100" y="76"/>
                  </a:cubicBezTo>
                  <a:cubicBezTo>
                    <a:pt x="101" y="77"/>
                    <a:pt x="100" y="78"/>
                    <a:pt x="101" y="78"/>
                  </a:cubicBezTo>
                  <a:cubicBezTo>
                    <a:pt x="102" y="75"/>
                    <a:pt x="101" y="72"/>
                    <a:pt x="99" y="69"/>
                  </a:cubicBezTo>
                  <a:cubicBezTo>
                    <a:pt x="98" y="67"/>
                    <a:pt x="96" y="65"/>
                    <a:pt x="97" y="62"/>
                  </a:cubicBezTo>
                  <a:cubicBezTo>
                    <a:pt x="98" y="59"/>
                    <a:pt x="103" y="61"/>
                    <a:pt x="100" y="58"/>
                  </a:cubicBezTo>
                  <a:cubicBezTo>
                    <a:pt x="99" y="57"/>
                    <a:pt x="97" y="56"/>
                    <a:pt x="98" y="54"/>
                  </a:cubicBezTo>
                  <a:cubicBezTo>
                    <a:pt x="99" y="53"/>
                    <a:pt x="100" y="54"/>
                    <a:pt x="102" y="55"/>
                  </a:cubicBezTo>
                  <a:cubicBezTo>
                    <a:pt x="103" y="56"/>
                    <a:pt x="104" y="55"/>
                    <a:pt x="104" y="57"/>
                  </a:cubicBezTo>
                  <a:cubicBezTo>
                    <a:pt x="104" y="58"/>
                    <a:pt x="104" y="59"/>
                    <a:pt x="106" y="60"/>
                  </a:cubicBezTo>
                  <a:cubicBezTo>
                    <a:pt x="107" y="60"/>
                    <a:pt x="109" y="60"/>
                    <a:pt x="110" y="60"/>
                  </a:cubicBezTo>
                  <a:cubicBezTo>
                    <a:pt x="111" y="60"/>
                    <a:pt x="113" y="61"/>
                    <a:pt x="114" y="60"/>
                  </a:cubicBezTo>
                  <a:cubicBezTo>
                    <a:pt x="119" y="59"/>
                    <a:pt x="115" y="65"/>
                    <a:pt x="113" y="66"/>
                  </a:cubicBezTo>
                  <a:cubicBezTo>
                    <a:pt x="110" y="66"/>
                    <a:pt x="112" y="70"/>
                    <a:pt x="112" y="71"/>
                  </a:cubicBezTo>
                  <a:cubicBezTo>
                    <a:pt x="113" y="71"/>
                    <a:pt x="115" y="67"/>
                    <a:pt x="115" y="68"/>
                  </a:cubicBezTo>
                  <a:cubicBezTo>
                    <a:pt x="115" y="71"/>
                    <a:pt x="117" y="74"/>
                    <a:pt x="117" y="76"/>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09" name="Freeform 702"/>
            <p:cNvSpPr>
              <a:spLocks/>
            </p:cNvSpPr>
            <p:nvPr/>
          </p:nvSpPr>
          <p:spPr bwMode="auto">
            <a:xfrm>
              <a:off x="15926922" y="7669002"/>
              <a:ext cx="382218" cy="917989"/>
            </a:xfrm>
            <a:custGeom>
              <a:avLst/>
              <a:gdLst>
                <a:gd name="T0" fmla="*/ 37 w 41"/>
                <a:gd name="T1" fmla="*/ 37 h 98"/>
                <a:gd name="T2" fmla="*/ 34 w 41"/>
                <a:gd name="T3" fmla="*/ 35 h 98"/>
                <a:gd name="T4" fmla="*/ 31 w 41"/>
                <a:gd name="T5" fmla="*/ 29 h 98"/>
                <a:gd name="T6" fmla="*/ 32 w 41"/>
                <a:gd name="T7" fmla="*/ 25 h 98"/>
                <a:gd name="T8" fmla="*/ 25 w 41"/>
                <a:gd name="T9" fmla="*/ 22 h 98"/>
                <a:gd name="T10" fmla="*/ 30 w 41"/>
                <a:gd name="T11" fmla="*/ 10 h 98"/>
                <a:gd name="T12" fmla="*/ 28 w 41"/>
                <a:gd name="T13" fmla="*/ 6 h 98"/>
                <a:gd name="T14" fmla="*/ 23 w 41"/>
                <a:gd name="T15" fmla="*/ 2 h 98"/>
                <a:gd name="T16" fmla="*/ 22 w 41"/>
                <a:gd name="T17" fmla="*/ 9 h 98"/>
                <a:gd name="T18" fmla="*/ 18 w 41"/>
                <a:gd name="T19" fmla="*/ 9 h 98"/>
                <a:gd name="T20" fmla="*/ 13 w 41"/>
                <a:gd name="T21" fmla="*/ 15 h 98"/>
                <a:gd name="T22" fmla="*/ 11 w 41"/>
                <a:gd name="T23" fmla="*/ 21 h 98"/>
                <a:gd name="T24" fmla="*/ 6 w 41"/>
                <a:gd name="T25" fmla="*/ 25 h 98"/>
                <a:gd name="T26" fmla="*/ 2 w 41"/>
                <a:gd name="T27" fmla="*/ 35 h 98"/>
                <a:gd name="T28" fmla="*/ 0 w 41"/>
                <a:gd name="T29" fmla="*/ 40 h 98"/>
                <a:gd name="T30" fmla="*/ 4 w 41"/>
                <a:gd name="T31" fmla="*/ 44 h 98"/>
                <a:gd name="T32" fmla="*/ 7 w 41"/>
                <a:gd name="T33" fmla="*/ 52 h 98"/>
                <a:gd name="T34" fmla="*/ 11 w 41"/>
                <a:gd name="T35" fmla="*/ 58 h 98"/>
                <a:gd name="T36" fmla="*/ 11 w 41"/>
                <a:gd name="T37" fmla="*/ 64 h 98"/>
                <a:gd name="T38" fmla="*/ 12 w 41"/>
                <a:gd name="T39" fmla="*/ 66 h 98"/>
                <a:gd name="T40" fmla="*/ 14 w 41"/>
                <a:gd name="T41" fmla="*/ 66 h 98"/>
                <a:gd name="T42" fmla="*/ 17 w 41"/>
                <a:gd name="T43" fmla="*/ 65 h 98"/>
                <a:gd name="T44" fmla="*/ 22 w 41"/>
                <a:gd name="T45" fmla="*/ 64 h 98"/>
                <a:gd name="T46" fmla="*/ 25 w 41"/>
                <a:gd name="T47" fmla="*/ 72 h 98"/>
                <a:gd name="T48" fmla="*/ 29 w 41"/>
                <a:gd name="T49" fmla="*/ 80 h 98"/>
                <a:gd name="T50" fmla="*/ 30 w 41"/>
                <a:gd name="T51" fmla="*/ 85 h 98"/>
                <a:gd name="T52" fmla="*/ 29 w 41"/>
                <a:gd name="T53" fmla="*/ 88 h 98"/>
                <a:gd name="T54" fmla="*/ 29 w 41"/>
                <a:gd name="T55" fmla="*/ 98 h 98"/>
                <a:gd name="T56" fmla="*/ 34 w 41"/>
                <a:gd name="T57" fmla="*/ 85 h 98"/>
                <a:gd name="T58" fmla="*/ 28 w 41"/>
                <a:gd name="T59" fmla="*/ 71 h 98"/>
                <a:gd name="T60" fmla="*/ 30 w 41"/>
                <a:gd name="T61" fmla="*/ 65 h 98"/>
                <a:gd name="T62" fmla="*/ 26 w 41"/>
                <a:gd name="T63" fmla="*/ 49 h 98"/>
                <a:gd name="T64" fmla="*/ 34 w 41"/>
                <a:gd name="T65" fmla="*/ 44 h 98"/>
                <a:gd name="T66" fmla="*/ 41 w 41"/>
                <a:gd name="T67" fmla="*/ 38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1" h="98">
                  <a:moveTo>
                    <a:pt x="39" y="38"/>
                  </a:moveTo>
                  <a:cubicBezTo>
                    <a:pt x="38" y="38"/>
                    <a:pt x="37" y="39"/>
                    <a:pt x="37" y="37"/>
                  </a:cubicBezTo>
                  <a:cubicBezTo>
                    <a:pt x="37" y="37"/>
                    <a:pt x="37" y="36"/>
                    <a:pt x="37" y="36"/>
                  </a:cubicBezTo>
                  <a:cubicBezTo>
                    <a:pt x="37" y="35"/>
                    <a:pt x="34" y="35"/>
                    <a:pt x="34" y="35"/>
                  </a:cubicBezTo>
                  <a:cubicBezTo>
                    <a:pt x="33" y="34"/>
                    <a:pt x="34" y="32"/>
                    <a:pt x="34" y="31"/>
                  </a:cubicBezTo>
                  <a:cubicBezTo>
                    <a:pt x="35" y="29"/>
                    <a:pt x="32" y="30"/>
                    <a:pt x="31" y="29"/>
                  </a:cubicBezTo>
                  <a:cubicBezTo>
                    <a:pt x="31" y="28"/>
                    <a:pt x="30" y="28"/>
                    <a:pt x="30" y="27"/>
                  </a:cubicBezTo>
                  <a:cubicBezTo>
                    <a:pt x="30" y="26"/>
                    <a:pt x="32" y="25"/>
                    <a:pt x="32" y="25"/>
                  </a:cubicBezTo>
                  <a:cubicBezTo>
                    <a:pt x="31" y="23"/>
                    <a:pt x="25" y="26"/>
                    <a:pt x="24" y="25"/>
                  </a:cubicBezTo>
                  <a:cubicBezTo>
                    <a:pt x="24" y="25"/>
                    <a:pt x="25" y="23"/>
                    <a:pt x="25" y="22"/>
                  </a:cubicBezTo>
                  <a:cubicBezTo>
                    <a:pt x="24" y="21"/>
                    <a:pt x="27" y="19"/>
                    <a:pt x="27" y="18"/>
                  </a:cubicBezTo>
                  <a:cubicBezTo>
                    <a:pt x="29" y="15"/>
                    <a:pt x="31" y="13"/>
                    <a:pt x="30" y="10"/>
                  </a:cubicBezTo>
                  <a:cubicBezTo>
                    <a:pt x="30" y="9"/>
                    <a:pt x="31" y="8"/>
                    <a:pt x="31" y="7"/>
                  </a:cubicBezTo>
                  <a:cubicBezTo>
                    <a:pt x="31" y="5"/>
                    <a:pt x="29" y="7"/>
                    <a:pt x="28" y="6"/>
                  </a:cubicBezTo>
                  <a:cubicBezTo>
                    <a:pt x="28" y="4"/>
                    <a:pt x="27" y="3"/>
                    <a:pt x="27" y="2"/>
                  </a:cubicBezTo>
                  <a:cubicBezTo>
                    <a:pt x="25" y="0"/>
                    <a:pt x="25" y="3"/>
                    <a:pt x="23" y="2"/>
                  </a:cubicBezTo>
                  <a:cubicBezTo>
                    <a:pt x="24" y="4"/>
                    <a:pt x="22" y="4"/>
                    <a:pt x="22" y="5"/>
                  </a:cubicBezTo>
                  <a:cubicBezTo>
                    <a:pt x="22" y="5"/>
                    <a:pt x="22" y="9"/>
                    <a:pt x="22" y="9"/>
                  </a:cubicBezTo>
                  <a:cubicBezTo>
                    <a:pt x="21" y="9"/>
                    <a:pt x="21" y="7"/>
                    <a:pt x="21" y="7"/>
                  </a:cubicBezTo>
                  <a:cubicBezTo>
                    <a:pt x="19" y="7"/>
                    <a:pt x="18" y="8"/>
                    <a:pt x="18" y="9"/>
                  </a:cubicBezTo>
                  <a:cubicBezTo>
                    <a:pt x="17" y="10"/>
                    <a:pt x="15" y="10"/>
                    <a:pt x="14" y="11"/>
                  </a:cubicBezTo>
                  <a:cubicBezTo>
                    <a:pt x="13" y="12"/>
                    <a:pt x="14" y="14"/>
                    <a:pt x="13" y="15"/>
                  </a:cubicBezTo>
                  <a:cubicBezTo>
                    <a:pt x="13" y="16"/>
                    <a:pt x="12" y="17"/>
                    <a:pt x="11" y="18"/>
                  </a:cubicBezTo>
                  <a:cubicBezTo>
                    <a:pt x="11" y="19"/>
                    <a:pt x="11" y="20"/>
                    <a:pt x="11" y="21"/>
                  </a:cubicBezTo>
                  <a:cubicBezTo>
                    <a:pt x="11" y="23"/>
                    <a:pt x="10" y="25"/>
                    <a:pt x="9" y="25"/>
                  </a:cubicBezTo>
                  <a:cubicBezTo>
                    <a:pt x="8" y="25"/>
                    <a:pt x="7" y="25"/>
                    <a:pt x="6" y="25"/>
                  </a:cubicBezTo>
                  <a:cubicBezTo>
                    <a:pt x="5" y="27"/>
                    <a:pt x="6" y="35"/>
                    <a:pt x="4" y="35"/>
                  </a:cubicBezTo>
                  <a:cubicBezTo>
                    <a:pt x="4" y="35"/>
                    <a:pt x="2" y="35"/>
                    <a:pt x="2" y="35"/>
                  </a:cubicBezTo>
                  <a:cubicBezTo>
                    <a:pt x="2" y="36"/>
                    <a:pt x="2" y="37"/>
                    <a:pt x="2" y="37"/>
                  </a:cubicBezTo>
                  <a:cubicBezTo>
                    <a:pt x="2" y="38"/>
                    <a:pt x="1" y="39"/>
                    <a:pt x="0" y="40"/>
                  </a:cubicBezTo>
                  <a:cubicBezTo>
                    <a:pt x="0" y="41"/>
                    <a:pt x="4" y="46"/>
                    <a:pt x="5" y="47"/>
                  </a:cubicBezTo>
                  <a:cubicBezTo>
                    <a:pt x="5" y="47"/>
                    <a:pt x="4" y="44"/>
                    <a:pt x="4" y="44"/>
                  </a:cubicBezTo>
                  <a:cubicBezTo>
                    <a:pt x="4" y="44"/>
                    <a:pt x="7" y="48"/>
                    <a:pt x="7" y="48"/>
                  </a:cubicBezTo>
                  <a:cubicBezTo>
                    <a:pt x="8" y="50"/>
                    <a:pt x="6" y="50"/>
                    <a:pt x="7" y="52"/>
                  </a:cubicBezTo>
                  <a:cubicBezTo>
                    <a:pt x="6" y="51"/>
                    <a:pt x="8" y="51"/>
                    <a:pt x="9" y="52"/>
                  </a:cubicBezTo>
                  <a:cubicBezTo>
                    <a:pt x="10" y="54"/>
                    <a:pt x="11" y="56"/>
                    <a:pt x="11" y="58"/>
                  </a:cubicBezTo>
                  <a:cubicBezTo>
                    <a:pt x="11" y="58"/>
                    <a:pt x="10" y="67"/>
                    <a:pt x="10" y="67"/>
                  </a:cubicBezTo>
                  <a:cubicBezTo>
                    <a:pt x="11" y="67"/>
                    <a:pt x="11" y="64"/>
                    <a:pt x="11" y="64"/>
                  </a:cubicBezTo>
                  <a:cubicBezTo>
                    <a:pt x="11" y="64"/>
                    <a:pt x="11" y="67"/>
                    <a:pt x="11" y="67"/>
                  </a:cubicBezTo>
                  <a:cubicBezTo>
                    <a:pt x="11" y="67"/>
                    <a:pt x="12" y="66"/>
                    <a:pt x="12" y="66"/>
                  </a:cubicBezTo>
                  <a:cubicBezTo>
                    <a:pt x="12" y="66"/>
                    <a:pt x="12" y="68"/>
                    <a:pt x="12" y="68"/>
                  </a:cubicBezTo>
                  <a:cubicBezTo>
                    <a:pt x="13" y="68"/>
                    <a:pt x="13" y="66"/>
                    <a:pt x="14" y="66"/>
                  </a:cubicBezTo>
                  <a:cubicBezTo>
                    <a:pt x="14" y="66"/>
                    <a:pt x="14" y="67"/>
                    <a:pt x="14" y="67"/>
                  </a:cubicBezTo>
                  <a:cubicBezTo>
                    <a:pt x="14" y="67"/>
                    <a:pt x="17" y="66"/>
                    <a:pt x="17" y="65"/>
                  </a:cubicBezTo>
                  <a:cubicBezTo>
                    <a:pt x="18" y="65"/>
                    <a:pt x="23" y="62"/>
                    <a:pt x="21" y="61"/>
                  </a:cubicBezTo>
                  <a:cubicBezTo>
                    <a:pt x="22" y="61"/>
                    <a:pt x="21" y="63"/>
                    <a:pt x="22" y="64"/>
                  </a:cubicBezTo>
                  <a:cubicBezTo>
                    <a:pt x="23" y="64"/>
                    <a:pt x="24" y="64"/>
                    <a:pt x="24" y="65"/>
                  </a:cubicBezTo>
                  <a:cubicBezTo>
                    <a:pt x="25" y="67"/>
                    <a:pt x="25" y="70"/>
                    <a:pt x="25" y="72"/>
                  </a:cubicBezTo>
                  <a:cubicBezTo>
                    <a:pt x="26" y="75"/>
                    <a:pt x="26" y="77"/>
                    <a:pt x="28" y="79"/>
                  </a:cubicBezTo>
                  <a:cubicBezTo>
                    <a:pt x="28" y="79"/>
                    <a:pt x="29" y="80"/>
                    <a:pt x="29" y="80"/>
                  </a:cubicBezTo>
                  <a:cubicBezTo>
                    <a:pt x="29" y="82"/>
                    <a:pt x="30" y="82"/>
                    <a:pt x="30" y="82"/>
                  </a:cubicBezTo>
                  <a:cubicBezTo>
                    <a:pt x="31" y="83"/>
                    <a:pt x="29" y="85"/>
                    <a:pt x="30" y="85"/>
                  </a:cubicBezTo>
                  <a:cubicBezTo>
                    <a:pt x="30" y="85"/>
                    <a:pt x="30" y="85"/>
                    <a:pt x="31" y="85"/>
                  </a:cubicBezTo>
                  <a:cubicBezTo>
                    <a:pt x="31" y="86"/>
                    <a:pt x="29" y="87"/>
                    <a:pt x="29" y="88"/>
                  </a:cubicBezTo>
                  <a:cubicBezTo>
                    <a:pt x="29" y="90"/>
                    <a:pt x="30" y="88"/>
                    <a:pt x="31" y="89"/>
                  </a:cubicBezTo>
                  <a:cubicBezTo>
                    <a:pt x="31" y="89"/>
                    <a:pt x="29" y="97"/>
                    <a:pt x="29" y="98"/>
                  </a:cubicBezTo>
                  <a:cubicBezTo>
                    <a:pt x="31" y="96"/>
                    <a:pt x="32" y="92"/>
                    <a:pt x="33" y="90"/>
                  </a:cubicBezTo>
                  <a:cubicBezTo>
                    <a:pt x="34" y="88"/>
                    <a:pt x="35" y="87"/>
                    <a:pt x="34" y="85"/>
                  </a:cubicBezTo>
                  <a:cubicBezTo>
                    <a:pt x="33" y="83"/>
                    <a:pt x="33" y="82"/>
                    <a:pt x="33" y="80"/>
                  </a:cubicBezTo>
                  <a:cubicBezTo>
                    <a:pt x="32" y="78"/>
                    <a:pt x="27" y="74"/>
                    <a:pt x="28" y="71"/>
                  </a:cubicBezTo>
                  <a:cubicBezTo>
                    <a:pt x="28" y="71"/>
                    <a:pt x="30" y="70"/>
                    <a:pt x="30" y="69"/>
                  </a:cubicBezTo>
                  <a:cubicBezTo>
                    <a:pt x="29" y="67"/>
                    <a:pt x="30" y="67"/>
                    <a:pt x="30" y="65"/>
                  </a:cubicBezTo>
                  <a:cubicBezTo>
                    <a:pt x="31" y="62"/>
                    <a:pt x="27" y="60"/>
                    <a:pt x="26" y="58"/>
                  </a:cubicBezTo>
                  <a:cubicBezTo>
                    <a:pt x="23" y="56"/>
                    <a:pt x="25" y="52"/>
                    <a:pt x="26" y="49"/>
                  </a:cubicBezTo>
                  <a:cubicBezTo>
                    <a:pt x="26" y="47"/>
                    <a:pt x="27" y="47"/>
                    <a:pt x="29" y="47"/>
                  </a:cubicBezTo>
                  <a:cubicBezTo>
                    <a:pt x="31" y="47"/>
                    <a:pt x="33" y="45"/>
                    <a:pt x="34" y="44"/>
                  </a:cubicBezTo>
                  <a:cubicBezTo>
                    <a:pt x="36" y="43"/>
                    <a:pt x="37" y="44"/>
                    <a:pt x="39" y="42"/>
                  </a:cubicBezTo>
                  <a:cubicBezTo>
                    <a:pt x="40" y="40"/>
                    <a:pt x="41" y="39"/>
                    <a:pt x="41" y="38"/>
                  </a:cubicBezTo>
                  <a:cubicBezTo>
                    <a:pt x="41" y="38"/>
                    <a:pt x="40" y="38"/>
                    <a:pt x="39" y="38"/>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10" name="Freeform 703"/>
            <p:cNvSpPr>
              <a:spLocks/>
            </p:cNvSpPr>
            <p:nvPr/>
          </p:nvSpPr>
          <p:spPr bwMode="auto">
            <a:xfrm>
              <a:off x="15748356" y="7781167"/>
              <a:ext cx="212508" cy="261229"/>
            </a:xfrm>
            <a:custGeom>
              <a:avLst/>
              <a:gdLst>
                <a:gd name="T0" fmla="*/ 21 w 23"/>
                <a:gd name="T1" fmla="*/ 26 h 28"/>
                <a:gd name="T2" fmla="*/ 20 w 23"/>
                <a:gd name="T3" fmla="*/ 17 h 28"/>
                <a:gd name="T4" fmla="*/ 18 w 23"/>
                <a:gd name="T5" fmla="*/ 16 h 28"/>
                <a:gd name="T6" fmla="*/ 16 w 23"/>
                <a:gd name="T7" fmla="*/ 18 h 28"/>
                <a:gd name="T8" fmla="*/ 17 w 23"/>
                <a:gd name="T9" fmla="*/ 13 h 28"/>
                <a:gd name="T10" fmla="*/ 18 w 23"/>
                <a:gd name="T11" fmla="*/ 7 h 28"/>
                <a:gd name="T12" fmla="*/ 14 w 23"/>
                <a:gd name="T13" fmla="*/ 7 h 28"/>
                <a:gd name="T14" fmla="*/ 10 w 23"/>
                <a:gd name="T15" fmla="*/ 7 h 28"/>
                <a:gd name="T16" fmla="*/ 8 w 23"/>
                <a:gd name="T17" fmla="*/ 4 h 28"/>
                <a:gd name="T18" fmla="*/ 6 w 23"/>
                <a:gd name="T19" fmla="*/ 2 h 28"/>
                <a:gd name="T20" fmla="*/ 2 w 23"/>
                <a:gd name="T21" fmla="*/ 1 h 28"/>
                <a:gd name="T22" fmla="*/ 4 w 23"/>
                <a:gd name="T23" fmla="*/ 5 h 28"/>
                <a:gd name="T24" fmla="*/ 1 w 23"/>
                <a:gd name="T25" fmla="*/ 9 h 28"/>
                <a:gd name="T26" fmla="*/ 3 w 23"/>
                <a:gd name="T27" fmla="*/ 16 h 28"/>
                <a:gd name="T28" fmla="*/ 5 w 23"/>
                <a:gd name="T29" fmla="*/ 25 h 28"/>
                <a:gd name="T30" fmla="*/ 6 w 23"/>
                <a:gd name="T31" fmla="*/ 22 h 28"/>
                <a:gd name="T32" fmla="*/ 7 w 23"/>
                <a:gd name="T33" fmla="*/ 24 h 28"/>
                <a:gd name="T34" fmla="*/ 7 w 23"/>
                <a:gd name="T35" fmla="*/ 23 h 28"/>
                <a:gd name="T36" fmla="*/ 8 w 23"/>
                <a:gd name="T37" fmla="*/ 21 h 28"/>
                <a:gd name="T38" fmla="*/ 13 w 23"/>
                <a:gd name="T39" fmla="*/ 22 h 28"/>
                <a:gd name="T40" fmla="*/ 11 w 23"/>
                <a:gd name="T41" fmla="*/ 16 h 28"/>
                <a:gd name="T42" fmla="*/ 13 w 23"/>
                <a:gd name="T43" fmla="*/ 19 h 28"/>
                <a:gd name="T44" fmla="*/ 17 w 23"/>
                <a:gd name="T45" fmla="*/ 20 h 28"/>
                <a:gd name="T46" fmla="*/ 18 w 23"/>
                <a:gd name="T47" fmla="*/ 22 h 28"/>
                <a:gd name="T48" fmla="*/ 19 w 23"/>
                <a:gd name="T49" fmla="*/ 28 h 28"/>
                <a:gd name="T50" fmla="*/ 21 w 23"/>
                <a:gd name="T51" fmla="*/ 26 h 28"/>
                <a:gd name="T52" fmla="*/ 21 w 23"/>
                <a:gd name="T53" fmla="*/ 26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3" h="28">
                  <a:moveTo>
                    <a:pt x="21" y="26"/>
                  </a:moveTo>
                  <a:cubicBezTo>
                    <a:pt x="22" y="24"/>
                    <a:pt x="20" y="19"/>
                    <a:pt x="20" y="17"/>
                  </a:cubicBezTo>
                  <a:cubicBezTo>
                    <a:pt x="20" y="17"/>
                    <a:pt x="19" y="13"/>
                    <a:pt x="18" y="16"/>
                  </a:cubicBezTo>
                  <a:cubicBezTo>
                    <a:pt x="18" y="16"/>
                    <a:pt x="17" y="17"/>
                    <a:pt x="16" y="18"/>
                  </a:cubicBezTo>
                  <a:cubicBezTo>
                    <a:pt x="16" y="17"/>
                    <a:pt x="14" y="13"/>
                    <a:pt x="17" y="13"/>
                  </a:cubicBezTo>
                  <a:cubicBezTo>
                    <a:pt x="19" y="12"/>
                    <a:pt x="23" y="6"/>
                    <a:pt x="18" y="7"/>
                  </a:cubicBezTo>
                  <a:cubicBezTo>
                    <a:pt x="17" y="8"/>
                    <a:pt x="15" y="7"/>
                    <a:pt x="14" y="7"/>
                  </a:cubicBezTo>
                  <a:cubicBezTo>
                    <a:pt x="13" y="7"/>
                    <a:pt x="11" y="7"/>
                    <a:pt x="10" y="7"/>
                  </a:cubicBezTo>
                  <a:cubicBezTo>
                    <a:pt x="8" y="6"/>
                    <a:pt x="8" y="5"/>
                    <a:pt x="8" y="4"/>
                  </a:cubicBezTo>
                  <a:cubicBezTo>
                    <a:pt x="8" y="2"/>
                    <a:pt x="7" y="3"/>
                    <a:pt x="6" y="2"/>
                  </a:cubicBezTo>
                  <a:cubicBezTo>
                    <a:pt x="4" y="1"/>
                    <a:pt x="3" y="0"/>
                    <a:pt x="2" y="1"/>
                  </a:cubicBezTo>
                  <a:cubicBezTo>
                    <a:pt x="1" y="3"/>
                    <a:pt x="3" y="4"/>
                    <a:pt x="4" y="5"/>
                  </a:cubicBezTo>
                  <a:cubicBezTo>
                    <a:pt x="7" y="8"/>
                    <a:pt x="2" y="6"/>
                    <a:pt x="1" y="9"/>
                  </a:cubicBezTo>
                  <a:cubicBezTo>
                    <a:pt x="0" y="12"/>
                    <a:pt x="2" y="14"/>
                    <a:pt x="3" y="16"/>
                  </a:cubicBezTo>
                  <a:cubicBezTo>
                    <a:pt x="5" y="19"/>
                    <a:pt x="6" y="22"/>
                    <a:pt x="5" y="25"/>
                  </a:cubicBezTo>
                  <a:cubicBezTo>
                    <a:pt x="6" y="26"/>
                    <a:pt x="6" y="23"/>
                    <a:pt x="6" y="22"/>
                  </a:cubicBezTo>
                  <a:cubicBezTo>
                    <a:pt x="6" y="23"/>
                    <a:pt x="6" y="24"/>
                    <a:pt x="7" y="24"/>
                  </a:cubicBezTo>
                  <a:cubicBezTo>
                    <a:pt x="7" y="24"/>
                    <a:pt x="7" y="23"/>
                    <a:pt x="7" y="23"/>
                  </a:cubicBezTo>
                  <a:cubicBezTo>
                    <a:pt x="8" y="26"/>
                    <a:pt x="8" y="23"/>
                    <a:pt x="8" y="21"/>
                  </a:cubicBezTo>
                  <a:cubicBezTo>
                    <a:pt x="8" y="22"/>
                    <a:pt x="12" y="25"/>
                    <a:pt x="13" y="22"/>
                  </a:cubicBezTo>
                  <a:cubicBezTo>
                    <a:pt x="13" y="21"/>
                    <a:pt x="12" y="16"/>
                    <a:pt x="11" y="16"/>
                  </a:cubicBezTo>
                  <a:cubicBezTo>
                    <a:pt x="12" y="16"/>
                    <a:pt x="13" y="18"/>
                    <a:pt x="13" y="19"/>
                  </a:cubicBezTo>
                  <a:cubicBezTo>
                    <a:pt x="14" y="20"/>
                    <a:pt x="17" y="18"/>
                    <a:pt x="17" y="20"/>
                  </a:cubicBezTo>
                  <a:cubicBezTo>
                    <a:pt x="17" y="21"/>
                    <a:pt x="18" y="20"/>
                    <a:pt x="18" y="22"/>
                  </a:cubicBezTo>
                  <a:cubicBezTo>
                    <a:pt x="18" y="24"/>
                    <a:pt x="18" y="26"/>
                    <a:pt x="19" y="28"/>
                  </a:cubicBezTo>
                  <a:cubicBezTo>
                    <a:pt x="20" y="27"/>
                    <a:pt x="20" y="27"/>
                    <a:pt x="21" y="26"/>
                  </a:cubicBezTo>
                  <a:cubicBezTo>
                    <a:pt x="22" y="25"/>
                    <a:pt x="20" y="27"/>
                    <a:pt x="21" y="26"/>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11" name="Freeform 704"/>
            <p:cNvSpPr>
              <a:spLocks/>
            </p:cNvSpPr>
            <p:nvPr/>
          </p:nvSpPr>
          <p:spPr bwMode="auto">
            <a:xfrm>
              <a:off x="16149759" y="8070437"/>
              <a:ext cx="391074" cy="720223"/>
            </a:xfrm>
            <a:custGeom>
              <a:avLst/>
              <a:gdLst>
                <a:gd name="T0" fmla="*/ 40 w 42"/>
                <a:gd name="T1" fmla="*/ 30 h 77"/>
                <a:gd name="T2" fmla="*/ 41 w 42"/>
                <a:gd name="T3" fmla="*/ 27 h 77"/>
                <a:gd name="T4" fmla="*/ 39 w 42"/>
                <a:gd name="T5" fmla="*/ 24 h 77"/>
                <a:gd name="T6" fmla="*/ 36 w 42"/>
                <a:gd name="T7" fmla="*/ 20 h 77"/>
                <a:gd name="T8" fmla="*/ 35 w 42"/>
                <a:gd name="T9" fmla="*/ 15 h 77"/>
                <a:gd name="T10" fmla="*/ 30 w 42"/>
                <a:gd name="T11" fmla="*/ 12 h 77"/>
                <a:gd name="T12" fmla="*/ 25 w 42"/>
                <a:gd name="T13" fmla="*/ 14 h 77"/>
                <a:gd name="T14" fmla="*/ 21 w 42"/>
                <a:gd name="T15" fmla="*/ 14 h 77"/>
                <a:gd name="T16" fmla="*/ 17 w 42"/>
                <a:gd name="T17" fmla="*/ 16 h 77"/>
                <a:gd name="T18" fmla="*/ 19 w 42"/>
                <a:gd name="T19" fmla="*/ 12 h 77"/>
                <a:gd name="T20" fmla="*/ 19 w 42"/>
                <a:gd name="T21" fmla="*/ 9 h 77"/>
                <a:gd name="T22" fmla="*/ 18 w 42"/>
                <a:gd name="T23" fmla="*/ 5 h 77"/>
                <a:gd name="T24" fmla="*/ 15 w 42"/>
                <a:gd name="T25" fmla="*/ 4 h 77"/>
                <a:gd name="T26" fmla="*/ 9 w 42"/>
                <a:gd name="T27" fmla="*/ 1 h 77"/>
                <a:gd name="T28" fmla="*/ 4 w 42"/>
                <a:gd name="T29" fmla="*/ 4 h 77"/>
                <a:gd name="T30" fmla="*/ 1 w 42"/>
                <a:gd name="T31" fmla="*/ 8 h 77"/>
                <a:gd name="T32" fmla="*/ 0 w 42"/>
                <a:gd name="T33" fmla="*/ 13 h 77"/>
                <a:gd name="T34" fmla="*/ 3 w 42"/>
                <a:gd name="T35" fmla="*/ 16 h 77"/>
                <a:gd name="T36" fmla="*/ 6 w 42"/>
                <a:gd name="T37" fmla="*/ 20 h 77"/>
                <a:gd name="T38" fmla="*/ 5 w 42"/>
                <a:gd name="T39" fmla="*/ 24 h 77"/>
                <a:gd name="T40" fmla="*/ 5 w 42"/>
                <a:gd name="T41" fmla="*/ 27 h 77"/>
                <a:gd name="T42" fmla="*/ 4 w 42"/>
                <a:gd name="T43" fmla="*/ 28 h 77"/>
                <a:gd name="T44" fmla="*/ 6 w 42"/>
                <a:gd name="T45" fmla="*/ 33 h 77"/>
                <a:gd name="T46" fmla="*/ 9 w 42"/>
                <a:gd name="T47" fmla="*/ 37 h 77"/>
                <a:gd name="T48" fmla="*/ 10 w 42"/>
                <a:gd name="T49" fmla="*/ 42 h 77"/>
                <a:gd name="T50" fmla="*/ 6 w 42"/>
                <a:gd name="T51" fmla="*/ 52 h 77"/>
                <a:gd name="T52" fmla="*/ 5 w 42"/>
                <a:gd name="T53" fmla="*/ 55 h 77"/>
                <a:gd name="T54" fmla="*/ 4 w 42"/>
                <a:gd name="T55" fmla="*/ 58 h 77"/>
                <a:gd name="T56" fmla="*/ 5 w 42"/>
                <a:gd name="T57" fmla="*/ 62 h 77"/>
                <a:gd name="T58" fmla="*/ 11 w 42"/>
                <a:gd name="T59" fmla="*/ 69 h 77"/>
                <a:gd name="T60" fmla="*/ 13 w 42"/>
                <a:gd name="T61" fmla="*/ 72 h 77"/>
                <a:gd name="T62" fmla="*/ 16 w 42"/>
                <a:gd name="T63" fmla="*/ 72 h 77"/>
                <a:gd name="T64" fmla="*/ 18 w 42"/>
                <a:gd name="T65" fmla="*/ 74 h 77"/>
                <a:gd name="T66" fmla="*/ 19 w 42"/>
                <a:gd name="T67" fmla="*/ 76 h 77"/>
                <a:gd name="T68" fmla="*/ 21 w 42"/>
                <a:gd name="T69" fmla="*/ 76 h 77"/>
                <a:gd name="T70" fmla="*/ 23 w 42"/>
                <a:gd name="T71" fmla="*/ 74 h 77"/>
                <a:gd name="T72" fmla="*/ 16 w 42"/>
                <a:gd name="T73" fmla="*/ 69 h 77"/>
                <a:gd name="T74" fmla="*/ 13 w 42"/>
                <a:gd name="T75" fmla="*/ 67 h 77"/>
                <a:gd name="T76" fmla="*/ 15 w 42"/>
                <a:gd name="T77" fmla="*/ 67 h 77"/>
                <a:gd name="T78" fmla="*/ 12 w 42"/>
                <a:gd name="T79" fmla="*/ 60 h 77"/>
                <a:gd name="T80" fmla="*/ 11 w 42"/>
                <a:gd name="T81" fmla="*/ 58 h 77"/>
                <a:gd name="T82" fmla="*/ 9 w 42"/>
                <a:gd name="T83" fmla="*/ 56 h 77"/>
                <a:gd name="T84" fmla="*/ 11 w 42"/>
                <a:gd name="T85" fmla="*/ 48 h 77"/>
                <a:gd name="T86" fmla="*/ 13 w 42"/>
                <a:gd name="T87" fmla="*/ 43 h 77"/>
                <a:gd name="T88" fmla="*/ 14 w 42"/>
                <a:gd name="T89" fmla="*/ 36 h 77"/>
                <a:gd name="T90" fmla="*/ 17 w 42"/>
                <a:gd name="T91" fmla="*/ 40 h 77"/>
                <a:gd name="T92" fmla="*/ 22 w 42"/>
                <a:gd name="T93" fmla="*/ 41 h 77"/>
                <a:gd name="T94" fmla="*/ 27 w 42"/>
                <a:gd name="T95" fmla="*/ 44 h 77"/>
                <a:gd name="T96" fmla="*/ 24 w 42"/>
                <a:gd name="T97" fmla="*/ 38 h 77"/>
                <a:gd name="T98" fmla="*/ 28 w 42"/>
                <a:gd name="T99" fmla="*/ 33 h 77"/>
                <a:gd name="T100" fmla="*/ 34 w 42"/>
                <a:gd name="T101" fmla="*/ 32 h 77"/>
                <a:gd name="T102" fmla="*/ 38 w 42"/>
                <a:gd name="T103" fmla="*/ 33 h 77"/>
                <a:gd name="T104" fmla="*/ 40 w 42"/>
                <a:gd name="T105" fmla="*/ 30 h 77"/>
                <a:gd name="T106" fmla="*/ 40 w 42"/>
                <a:gd name="T107" fmla="*/ 3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2" h="77">
                  <a:moveTo>
                    <a:pt x="40" y="30"/>
                  </a:moveTo>
                  <a:cubicBezTo>
                    <a:pt x="41" y="30"/>
                    <a:pt x="40" y="28"/>
                    <a:pt x="41" y="27"/>
                  </a:cubicBezTo>
                  <a:cubicBezTo>
                    <a:pt x="42" y="26"/>
                    <a:pt x="40" y="24"/>
                    <a:pt x="39" y="24"/>
                  </a:cubicBezTo>
                  <a:cubicBezTo>
                    <a:pt x="38" y="23"/>
                    <a:pt x="36" y="22"/>
                    <a:pt x="36" y="20"/>
                  </a:cubicBezTo>
                  <a:cubicBezTo>
                    <a:pt x="36" y="18"/>
                    <a:pt x="37" y="17"/>
                    <a:pt x="35" y="15"/>
                  </a:cubicBezTo>
                  <a:cubicBezTo>
                    <a:pt x="34" y="14"/>
                    <a:pt x="32" y="12"/>
                    <a:pt x="30" y="12"/>
                  </a:cubicBezTo>
                  <a:cubicBezTo>
                    <a:pt x="28" y="12"/>
                    <a:pt x="27" y="14"/>
                    <a:pt x="25" y="14"/>
                  </a:cubicBezTo>
                  <a:cubicBezTo>
                    <a:pt x="23" y="13"/>
                    <a:pt x="23" y="13"/>
                    <a:pt x="21" y="14"/>
                  </a:cubicBezTo>
                  <a:cubicBezTo>
                    <a:pt x="21" y="14"/>
                    <a:pt x="18" y="17"/>
                    <a:pt x="17" y="16"/>
                  </a:cubicBezTo>
                  <a:cubicBezTo>
                    <a:pt x="17" y="15"/>
                    <a:pt x="20" y="13"/>
                    <a:pt x="19" y="12"/>
                  </a:cubicBezTo>
                  <a:cubicBezTo>
                    <a:pt x="17" y="11"/>
                    <a:pt x="19" y="10"/>
                    <a:pt x="19" y="9"/>
                  </a:cubicBezTo>
                  <a:cubicBezTo>
                    <a:pt x="19" y="8"/>
                    <a:pt x="19" y="5"/>
                    <a:pt x="18" y="5"/>
                  </a:cubicBezTo>
                  <a:cubicBezTo>
                    <a:pt x="16" y="6"/>
                    <a:pt x="14" y="6"/>
                    <a:pt x="15" y="4"/>
                  </a:cubicBezTo>
                  <a:cubicBezTo>
                    <a:pt x="16" y="0"/>
                    <a:pt x="11" y="0"/>
                    <a:pt x="9" y="1"/>
                  </a:cubicBezTo>
                  <a:cubicBezTo>
                    <a:pt x="8" y="3"/>
                    <a:pt x="6" y="4"/>
                    <a:pt x="4" y="4"/>
                  </a:cubicBezTo>
                  <a:cubicBezTo>
                    <a:pt x="2" y="4"/>
                    <a:pt x="1" y="7"/>
                    <a:pt x="1" y="8"/>
                  </a:cubicBezTo>
                  <a:cubicBezTo>
                    <a:pt x="1" y="10"/>
                    <a:pt x="0" y="11"/>
                    <a:pt x="0" y="13"/>
                  </a:cubicBezTo>
                  <a:cubicBezTo>
                    <a:pt x="0" y="15"/>
                    <a:pt x="1" y="15"/>
                    <a:pt x="3" y="16"/>
                  </a:cubicBezTo>
                  <a:cubicBezTo>
                    <a:pt x="4" y="18"/>
                    <a:pt x="5" y="19"/>
                    <a:pt x="6" y="20"/>
                  </a:cubicBezTo>
                  <a:cubicBezTo>
                    <a:pt x="7" y="22"/>
                    <a:pt x="5" y="23"/>
                    <a:pt x="5" y="24"/>
                  </a:cubicBezTo>
                  <a:cubicBezTo>
                    <a:pt x="5" y="25"/>
                    <a:pt x="6" y="26"/>
                    <a:pt x="5" y="27"/>
                  </a:cubicBezTo>
                  <a:cubicBezTo>
                    <a:pt x="5" y="27"/>
                    <a:pt x="4" y="27"/>
                    <a:pt x="4" y="28"/>
                  </a:cubicBezTo>
                  <a:cubicBezTo>
                    <a:pt x="3" y="29"/>
                    <a:pt x="5" y="32"/>
                    <a:pt x="6" y="33"/>
                  </a:cubicBezTo>
                  <a:cubicBezTo>
                    <a:pt x="7" y="34"/>
                    <a:pt x="8" y="35"/>
                    <a:pt x="9" y="37"/>
                  </a:cubicBezTo>
                  <a:cubicBezTo>
                    <a:pt x="9" y="39"/>
                    <a:pt x="9" y="40"/>
                    <a:pt x="10" y="42"/>
                  </a:cubicBezTo>
                  <a:cubicBezTo>
                    <a:pt x="11" y="46"/>
                    <a:pt x="8" y="49"/>
                    <a:pt x="6" y="52"/>
                  </a:cubicBezTo>
                  <a:cubicBezTo>
                    <a:pt x="6" y="53"/>
                    <a:pt x="5" y="54"/>
                    <a:pt x="5" y="55"/>
                  </a:cubicBezTo>
                  <a:cubicBezTo>
                    <a:pt x="4" y="56"/>
                    <a:pt x="4" y="57"/>
                    <a:pt x="4" y="58"/>
                  </a:cubicBezTo>
                  <a:cubicBezTo>
                    <a:pt x="4" y="59"/>
                    <a:pt x="3" y="62"/>
                    <a:pt x="5" y="62"/>
                  </a:cubicBezTo>
                  <a:cubicBezTo>
                    <a:pt x="8" y="64"/>
                    <a:pt x="9" y="67"/>
                    <a:pt x="11" y="69"/>
                  </a:cubicBezTo>
                  <a:cubicBezTo>
                    <a:pt x="12" y="70"/>
                    <a:pt x="12" y="71"/>
                    <a:pt x="13" y="72"/>
                  </a:cubicBezTo>
                  <a:cubicBezTo>
                    <a:pt x="14" y="72"/>
                    <a:pt x="15" y="72"/>
                    <a:pt x="16" y="72"/>
                  </a:cubicBezTo>
                  <a:cubicBezTo>
                    <a:pt x="17" y="73"/>
                    <a:pt x="18" y="73"/>
                    <a:pt x="18" y="74"/>
                  </a:cubicBezTo>
                  <a:cubicBezTo>
                    <a:pt x="18" y="75"/>
                    <a:pt x="18" y="76"/>
                    <a:pt x="19" y="76"/>
                  </a:cubicBezTo>
                  <a:cubicBezTo>
                    <a:pt x="19" y="77"/>
                    <a:pt x="20" y="76"/>
                    <a:pt x="21" y="76"/>
                  </a:cubicBezTo>
                  <a:cubicBezTo>
                    <a:pt x="22" y="76"/>
                    <a:pt x="23" y="74"/>
                    <a:pt x="23" y="74"/>
                  </a:cubicBezTo>
                  <a:cubicBezTo>
                    <a:pt x="21" y="71"/>
                    <a:pt x="20" y="70"/>
                    <a:pt x="16" y="69"/>
                  </a:cubicBezTo>
                  <a:cubicBezTo>
                    <a:pt x="15" y="69"/>
                    <a:pt x="14" y="68"/>
                    <a:pt x="13" y="67"/>
                  </a:cubicBezTo>
                  <a:cubicBezTo>
                    <a:pt x="13" y="65"/>
                    <a:pt x="14" y="67"/>
                    <a:pt x="15" y="67"/>
                  </a:cubicBezTo>
                  <a:cubicBezTo>
                    <a:pt x="14" y="67"/>
                    <a:pt x="12" y="61"/>
                    <a:pt x="12" y="60"/>
                  </a:cubicBezTo>
                  <a:cubicBezTo>
                    <a:pt x="12" y="59"/>
                    <a:pt x="12" y="59"/>
                    <a:pt x="11" y="58"/>
                  </a:cubicBezTo>
                  <a:cubicBezTo>
                    <a:pt x="10" y="58"/>
                    <a:pt x="9" y="57"/>
                    <a:pt x="9" y="56"/>
                  </a:cubicBezTo>
                  <a:cubicBezTo>
                    <a:pt x="8" y="53"/>
                    <a:pt x="10" y="50"/>
                    <a:pt x="11" y="48"/>
                  </a:cubicBezTo>
                  <a:cubicBezTo>
                    <a:pt x="11" y="46"/>
                    <a:pt x="13" y="44"/>
                    <a:pt x="13" y="43"/>
                  </a:cubicBezTo>
                  <a:cubicBezTo>
                    <a:pt x="13" y="41"/>
                    <a:pt x="12" y="37"/>
                    <a:pt x="14" y="36"/>
                  </a:cubicBezTo>
                  <a:cubicBezTo>
                    <a:pt x="17" y="36"/>
                    <a:pt x="17" y="37"/>
                    <a:pt x="17" y="40"/>
                  </a:cubicBezTo>
                  <a:cubicBezTo>
                    <a:pt x="16" y="42"/>
                    <a:pt x="20" y="41"/>
                    <a:pt x="22" y="41"/>
                  </a:cubicBezTo>
                  <a:cubicBezTo>
                    <a:pt x="23" y="41"/>
                    <a:pt x="26" y="43"/>
                    <a:pt x="27" y="44"/>
                  </a:cubicBezTo>
                  <a:cubicBezTo>
                    <a:pt x="27" y="42"/>
                    <a:pt x="25" y="41"/>
                    <a:pt x="24" y="38"/>
                  </a:cubicBezTo>
                  <a:cubicBezTo>
                    <a:pt x="24" y="36"/>
                    <a:pt x="26" y="35"/>
                    <a:pt x="28" y="33"/>
                  </a:cubicBezTo>
                  <a:cubicBezTo>
                    <a:pt x="29" y="32"/>
                    <a:pt x="32" y="32"/>
                    <a:pt x="34" y="32"/>
                  </a:cubicBezTo>
                  <a:cubicBezTo>
                    <a:pt x="36" y="32"/>
                    <a:pt x="37" y="32"/>
                    <a:pt x="38" y="33"/>
                  </a:cubicBezTo>
                  <a:cubicBezTo>
                    <a:pt x="40" y="33"/>
                    <a:pt x="39" y="32"/>
                    <a:pt x="40" y="30"/>
                  </a:cubicBezTo>
                  <a:cubicBezTo>
                    <a:pt x="41" y="30"/>
                    <a:pt x="40" y="31"/>
                    <a:pt x="40" y="30"/>
                  </a:cubicBezTo>
                  <a:close/>
                </a:path>
              </a:pathLst>
            </a:custGeom>
            <a:solidFill>
              <a:srgbClr val="006B83"/>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12" name="Freeform 705"/>
            <p:cNvSpPr>
              <a:spLocks/>
            </p:cNvSpPr>
            <p:nvPr/>
          </p:nvSpPr>
          <p:spPr bwMode="auto">
            <a:xfrm>
              <a:off x="16362267" y="7921375"/>
              <a:ext cx="357131" cy="729078"/>
            </a:xfrm>
            <a:custGeom>
              <a:avLst/>
              <a:gdLst>
                <a:gd name="T0" fmla="*/ 37 w 38"/>
                <a:gd name="T1" fmla="*/ 55 h 78"/>
                <a:gd name="T2" fmla="*/ 36 w 38"/>
                <a:gd name="T3" fmla="*/ 49 h 78"/>
                <a:gd name="T4" fmla="*/ 32 w 38"/>
                <a:gd name="T5" fmla="*/ 41 h 78"/>
                <a:gd name="T6" fmla="*/ 28 w 38"/>
                <a:gd name="T7" fmla="*/ 37 h 78"/>
                <a:gd name="T8" fmla="*/ 22 w 38"/>
                <a:gd name="T9" fmla="*/ 31 h 78"/>
                <a:gd name="T10" fmla="*/ 18 w 38"/>
                <a:gd name="T11" fmla="*/ 26 h 78"/>
                <a:gd name="T12" fmla="*/ 19 w 38"/>
                <a:gd name="T13" fmla="*/ 20 h 78"/>
                <a:gd name="T14" fmla="*/ 23 w 38"/>
                <a:gd name="T15" fmla="*/ 15 h 78"/>
                <a:gd name="T16" fmla="*/ 29 w 38"/>
                <a:gd name="T17" fmla="*/ 11 h 78"/>
                <a:gd name="T18" fmla="*/ 23 w 38"/>
                <a:gd name="T19" fmla="*/ 7 h 78"/>
                <a:gd name="T20" fmla="*/ 24 w 38"/>
                <a:gd name="T21" fmla="*/ 4 h 78"/>
                <a:gd name="T22" fmla="*/ 19 w 38"/>
                <a:gd name="T23" fmla="*/ 3 h 78"/>
                <a:gd name="T24" fmla="*/ 14 w 38"/>
                <a:gd name="T25" fmla="*/ 3 h 78"/>
                <a:gd name="T26" fmla="*/ 11 w 38"/>
                <a:gd name="T27" fmla="*/ 5 h 78"/>
                <a:gd name="T28" fmla="*/ 8 w 38"/>
                <a:gd name="T29" fmla="*/ 5 h 78"/>
                <a:gd name="T30" fmla="*/ 5 w 38"/>
                <a:gd name="T31" fmla="*/ 5 h 78"/>
                <a:gd name="T32" fmla="*/ 3 w 38"/>
                <a:gd name="T33" fmla="*/ 5 h 78"/>
                <a:gd name="T34" fmla="*/ 0 w 38"/>
                <a:gd name="T35" fmla="*/ 6 h 78"/>
                <a:gd name="T36" fmla="*/ 4 w 38"/>
                <a:gd name="T37" fmla="*/ 9 h 78"/>
                <a:gd name="T38" fmla="*/ 5 w 38"/>
                <a:gd name="T39" fmla="*/ 13 h 78"/>
                <a:gd name="T40" fmla="*/ 9 w 38"/>
                <a:gd name="T41" fmla="*/ 14 h 78"/>
                <a:gd name="T42" fmla="*/ 12 w 38"/>
                <a:gd name="T43" fmla="*/ 17 h 78"/>
                <a:gd name="T44" fmla="*/ 13 w 38"/>
                <a:gd name="T45" fmla="*/ 21 h 78"/>
                <a:gd name="T46" fmla="*/ 10 w 38"/>
                <a:gd name="T47" fmla="*/ 22 h 78"/>
                <a:gd name="T48" fmla="*/ 14 w 38"/>
                <a:gd name="T49" fmla="*/ 25 h 78"/>
                <a:gd name="T50" fmla="*/ 19 w 38"/>
                <a:gd name="T51" fmla="*/ 31 h 78"/>
                <a:gd name="T52" fmla="*/ 23 w 38"/>
                <a:gd name="T53" fmla="*/ 35 h 78"/>
                <a:gd name="T54" fmla="*/ 26 w 38"/>
                <a:gd name="T55" fmla="*/ 39 h 78"/>
                <a:gd name="T56" fmla="*/ 28 w 38"/>
                <a:gd name="T57" fmla="*/ 43 h 78"/>
                <a:gd name="T58" fmla="*/ 27 w 38"/>
                <a:gd name="T59" fmla="*/ 48 h 78"/>
                <a:gd name="T60" fmla="*/ 28 w 38"/>
                <a:gd name="T61" fmla="*/ 52 h 78"/>
                <a:gd name="T62" fmla="*/ 28 w 38"/>
                <a:gd name="T63" fmla="*/ 57 h 78"/>
                <a:gd name="T64" fmla="*/ 23 w 38"/>
                <a:gd name="T65" fmla="*/ 60 h 78"/>
                <a:gd name="T66" fmla="*/ 20 w 38"/>
                <a:gd name="T67" fmla="*/ 62 h 78"/>
                <a:gd name="T68" fmla="*/ 20 w 38"/>
                <a:gd name="T69" fmla="*/ 65 h 78"/>
                <a:gd name="T70" fmla="*/ 18 w 38"/>
                <a:gd name="T71" fmla="*/ 66 h 78"/>
                <a:gd name="T72" fmla="*/ 14 w 38"/>
                <a:gd name="T73" fmla="*/ 67 h 78"/>
                <a:gd name="T74" fmla="*/ 15 w 38"/>
                <a:gd name="T75" fmla="*/ 70 h 78"/>
                <a:gd name="T76" fmla="*/ 14 w 38"/>
                <a:gd name="T77" fmla="*/ 74 h 78"/>
                <a:gd name="T78" fmla="*/ 14 w 38"/>
                <a:gd name="T79" fmla="*/ 77 h 78"/>
                <a:gd name="T80" fmla="*/ 18 w 38"/>
                <a:gd name="T81" fmla="*/ 75 h 78"/>
                <a:gd name="T82" fmla="*/ 19 w 38"/>
                <a:gd name="T83" fmla="*/ 71 h 78"/>
                <a:gd name="T84" fmla="*/ 22 w 38"/>
                <a:gd name="T85" fmla="*/ 72 h 78"/>
                <a:gd name="T86" fmla="*/ 21 w 38"/>
                <a:gd name="T87" fmla="*/ 70 h 78"/>
                <a:gd name="T88" fmla="*/ 23 w 38"/>
                <a:gd name="T89" fmla="*/ 71 h 78"/>
                <a:gd name="T90" fmla="*/ 24 w 38"/>
                <a:gd name="T91" fmla="*/ 67 h 78"/>
                <a:gd name="T92" fmla="*/ 26 w 38"/>
                <a:gd name="T93" fmla="*/ 68 h 78"/>
                <a:gd name="T94" fmla="*/ 30 w 38"/>
                <a:gd name="T95" fmla="*/ 66 h 78"/>
                <a:gd name="T96" fmla="*/ 36 w 38"/>
                <a:gd name="T97" fmla="*/ 61 h 78"/>
                <a:gd name="T98" fmla="*/ 36 w 38"/>
                <a:gd name="T99" fmla="*/ 57 h 78"/>
                <a:gd name="T100" fmla="*/ 37 w 38"/>
                <a:gd name="T101" fmla="*/ 55 h 78"/>
                <a:gd name="T102" fmla="*/ 37 w 38"/>
                <a:gd name="T103" fmla="*/ 55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8" h="78">
                  <a:moveTo>
                    <a:pt x="37" y="55"/>
                  </a:moveTo>
                  <a:cubicBezTo>
                    <a:pt x="36" y="54"/>
                    <a:pt x="36" y="52"/>
                    <a:pt x="36" y="49"/>
                  </a:cubicBezTo>
                  <a:cubicBezTo>
                    <a:pt x="35" y="46"/>
                    <a:pt x="34" y="44"/>
                    <a:pt x="32" y="41"/>
                  </a:cubicBezTo>
                  <a:cubicBezTo>
                    <a:pt x="31" y="39"/>
                    <a:pt x="30" y="38"/>
                    <a:pt x="28" y="37"/>
                  </a:cubicBezTo>
                  <a:cubicBezTo>
                    <a:pt x="26" y="35"/>
                    <a:pt x="23" y="34"/>
                    <a:pt x="22" y="31"/>
                  </a:cubicBezTo>
                  <a:cubicBezTo>
                    <a:pt x="22" y="29"/>
                    <a:pt x="20" y="28"/>
                    <a:pt x="18" y="26"/>
                  </a:cubicBezTo>
                  <a:cubicBezTo>
                    <a:pt x="17" y="25"/>
                    <a:pt x="18" y="21"/>
                    <a:pt x="19" y="20"/>
                  </a:cubicBezTo>
                  <a:cubicBezTo>
                    <a:pt x="21" y="19"/>
                    <a:pt x="23" y="17"/>
                    <a:pt x="23" y="15"/>
                  </a:cubicBezTo>
                  <a:cubicBezTo>
                    <a:pt x="24" y="14"/>
                    <a:pt x="28" y="12"/>
                    <a:pt x="29" y="11"/>
                  </a:cubicBezTo>
                  <a:cubicBezTo>
                    <a:pt x="27" y="10"/>
                    <a:pt x="25" y="9"/>
                    <a:pt x="23" y="7"/>
                  </a:cubicBezTo>
                  <a:cubicBezTo>
                    <a:pt x="21" y="6"/>
                    <a:pt x="24" y="6"/>
                    <a:pt x="24" y="4"/>
                  </a:cubicBezTo>
                  <a:cubicBezTo>
                    <a:pt x="24" y="4"/>
                    <a:pt x="19" y="3"/>
                    <a:pt x="19" y="3"/>
                  </a:cubicBezTo>
                  <a:cubicBezTo>
                    <a:pt x="17" y="2"/>
                    <a:pt x="15" y="0"/>
                    <a:pt x="14" y="3"/>
                  </a:cubicBezTo>
                  <a:cubicBezTo>
                    <a:pt x="13" y="4"/>
                    <a:pt x="12" y="4"/>
                    <a:pt x="11" y="5"/>
                  </a:cubicBezTo>
                  <a:cubicBezTo>
                    <a:pt x="9" y="8"/>
                    <a:pt x="9" y="4"/>
                    <a:pt x="8" y="5"/>
                  </a:cubicBezTo>
                  <a:cubicBezTo>
                    <a:pt x="6" y="6"/>
                    <a:pt x="6" y="5"/>
                    <a:pt x="5" y="5"/>
                  </a:cubicBezTo>
                  <a:cubicBezTo>
                    <a:pt x="4" y="6"/>
                    <a:pt x="3" y="6"/>
                    <a:pt x="3" y="5"/>
                  </a:cubicBezTo>
                  <a:cubicBezTo>
                    <a:pt x="3" y="4"/>
                    <a:pt x="1" y="6"/>
                    <a:pt x="0" y="6"/>
                  </a:cubicBezTo>
                  <a:cubicBezTo>
                    <a:pt x="0" y="7"/>
                    <a:pt x="3" y="9"/>
                    <a:pt x="4" y="9"/>
                  </a:cubicBezTo>
                  <a:cubicBezTo>
                    <a:pt x="5" y="11"/>
                    <a:pt x="4" y="12"/>
                    <a:pt x="5" y="13"/>
                  </a:cubicBezTo>
                  <a:cubicBezTo>
                    <a:pt x="5" y="15"/>
                    <a:pt x="8" y="15"/>
                    <a:pt x="9" y="14"/>
                  </a:cubicBezTo>
                  <a:cubicBezTo>
                    <a:pt x="11" y="13"/>
                    <a:pt x="12" y="16"/>
                    <a:pt x="12" y="17"/>
                  </a:cubicBezTo>
                  <a:cubicBezTo>
                    <a:pt x="13" y="19"/>
                    <a:pt x="15" y="19"/>
                    <a:pt x="13" y="21"/>
                  </a:cubicBezTo>
                  <a:cubicBezTo>
                    <a:pt x="11" y="22"/>
                    <a:pt x="10" y="19"/>
                    <a:pt x="10" y="22"/>
                  </a:cubicBezTo>
                  <a:cubicBezTo>
                    <a:pt x="10" y="24"/>
                    <a:pt x="13" y="24"/>
                    <a:pt x="14" y="25"/>
                  </a:cubicBezTo>
                  <a:cubicBezTo>
                    <a:pt x="16" y="27"/>
                    <a:pt x="17" y="29"/>
                    <a:pt x="19" y="31"/>
                  </a:cubicBezTo>
                  <a:cubicBezTo>
                    <a:pt x="20" y="33"/>
                    <a:pt x="22" y="33"/>
                    <a:pt x="23" y="35"/>
                  </a:cubicBezTo>
                  <a:cubicBezTo>
                    <a:pt x="24" y="37"/>
                    <a:pt x="24" y="38"/>
                    <a:pt x="26" y="39"/>
                  </a:cubicBezTo>
                  <a:cubicBezTo>
                    <a:pt x="27" y="40"/>
                    <a:pt x="26" y="42"/>
                    <a:pt x="28" y="43"/>
                  </a:cubicBezTo>
                  <a:cubicBezTo>
                    <a:pt x="29" y="44"/>
                    <a:pt x="28" y="47"/>
                    <a:pt x="27" y="48"/>
                  </a:cubicBezTo>
                  <a:cubicBezTo>
                    <a:pt x="26" y="49"/>
                    <a:pt x="27" y="51"/>
                    <a:pt x="28" y="52"/>
                  </a:cubicBezTo>
                  <a:cubicBezTo>
                    <a:pt x="28" y="54"/>
                    <a:pt x="28" y="55"/>
                    <a:pt x="28" y="57"/>
                  </a:cubicBezTo>
                  <a:cubicBezTo>
                    <a:pt x="26" y="59"/>
                    <a:pt x="26" y="59"/>
                    <a:pt x="23" y="60"/>
                  </a:cubicBezTo>
                  <a:cubicBezTo>
                    <a:pt x="21" y="60"/>
                    <a:pt x="24" y="63"/>
                    <a:pt x="20" y="62"/>
                  </a:cubicBezTo>
                  <a:cubicBezTo>
                    <a:pt x="18" y="62"/>
                    <a:pt x="20" y="64"/>
                    <a:pt x="20" y="65"/>
                  </a:cubicBezTo>
                  <a:cubicBezTo>
                    <a:pt x="21" y="67"/>
                    <a:pt x="19" y="66"/>
                    <a:pt x="18" y="66"/>
                  </a:cubicBezTo>
                  <a:cubicBezTo>
                    <a:pt x="16" y="66"/>
                    <a:pt x="15" y="66"/>
                    <a:pt x="14" y="67"/>
                  </a:cubicBezTo>
                  <a:cubicBezTo>
                    <a:pt x="11" y="69"/>
                    <a:pt x="13" y="69"/>
                    <a:pt x="15" y="70"/>
                  </a:cubicBezTo>
                  <a:cubicBezTo>
                    <a:pt x="16" y="70"/>
                    <a:pt x="14" y="73"/>
                    <a:pt x="14" y="74"/>
                  </a:cubicBezTo>
                  <a:cubicBezTo>
                    <a:pt x="13" y="74"/>
                    <a:pt x="13" y="78"/>
                    <a:pt x="14" y="77"/>
                  </a:cubicBezTo>
                  <a:cubicBezTo>
                    <a:pt x="16" y="76"/>
                    <a:pt x="17" y="75"/>
                    <a:pt x="18" y="75"/>
                  </a:cubicBezTo>
                  <a:cubicBezTo>
                    <a:pt x="22" y="74"/>
                    <a:pt x="20" y="73"/>
                    <a:pt x="19" y="71"/>
                  </a:cubicBezTo>
                  <a:cubicBezTo>
                    <a:pt x="20" y="71"/>
                    <a:pt x="21" y="73"/>
                    <a:pt x="22" y="72"/>
                  </a:cubicBezTo>
                  <a:cubicBezTo>
                    <a:pt x="23" y="71"/>
                    <a:pt x="21" y="70"/>
                    <a:pt x="21" y="70"/>
                  </a:cubicBezTo>
                  <a:cubicBezTo>
                    <a:pt x="21" y="69"/>
                    <a:pt x="23" y="71"/>
                    <a:pt x="23" y="71"/>
                  </a:cubicBezTo>
                  <a:cubicBezTo>
                    <a:pt x="22" y="71"/>
                    <a:pt x="23" y="67"/>
                    <a:pt x="24" y="67"/>
                  </a:cubicBezTo>
                  <a:cubicBezTo>
                    <a:pt x="24" y="66"/>
                    <a:pt x="26" y="68"/>
                    <a:pt x="26" y="68"/>
                  </a:cubicBezTo>
                  <a:cubicBezTo>
                    <a:pt x="28" y="68"/>
                    <a:pt x="29" y="67"/>
                    <a:pt x="30" y="66"/>
                  </a:cubicBezTo>
                  <a:cubicBezTo>
                    <a:pt x="31" y="65"/>
                    <a:pt x="36" y="63"/>
                    <a:pt x="36" y="61"/>
                  </a:cubicBezTo>
                  <a:cubicBezTo>
                    <a:pt x="36" y="60"/>
                    <a:pt x="35" y="59"/>
                    <a:pt x="36" y="57"/>
                  </a:cubicBezTo>
                  <a:cubicBezTo>
                    <a:pt x="36" y="56"/>
                    <a:pt x="38" y="57"/>
                    <a:pt x="37" y="55"/>
                  </a:cubicBezTo>
                  <a:cubicBezTo>
                    <a:pt x="36" y="54"/>
                    <a:pt x="38" y="56"/>
                    <a:pt x="37" y="55"/>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13" name="Freeform 706"/>
            <p:cNvSpPr>
              <a:spLocks/>
            </p:cNvSpPr>
            <p:nvPr/>
          </p:nvSpPr>
          <p:spPr bwMode="auto">
            <a:xfrm>
              <a:off x="16279625" y="7978934"/>
              <a:ext cx="343850" cy="420623"/>
            </a:xfrm>
            <a:custGeom>
              <a:avLst/>
              <a:gdLst>
                <a:gd name="T0" fmla="*/ 37 w 37"/>
                <a:gd name="T1" fmla="*/ 38 h 45"/>
                <a:gd name="T2" fmla="*/ 35 w 37"/>
                <a:gd name="T3" fmla="*/ 35 h 45"/>
                <a:gd name="T4" fmla="*/ 33 w 37"/>
                <a:gd name="T5" fmla="*/ 32 h 45"/>
                <a:gd name="T6" fmla="*/ 30 w 37"/>
                <a:gd name="T7" fmla="*/ 28 h 45"/>
                <a:gd name="T8" fmla="*/ 26 w 37"/>
                <a:gd name="T9" fmla="*/ 22 h 45"/>
                <a:gd name="T10" fmla="*/ 22 w 37"/>
                <a:gd name="T11" fmla="*/ 18 h 45"/>
                <a:gd name="T12" fmla="*/ 19 w 37"/>
                <a:gd name="T13" fmla="*/ 15 h 45"/>
                <a:gd name="T14" fmla="*/ 22 w 37"/>
                <a:gd name="T15" fmla="*/ 14 h 45"/>
                <a:gd name="T16" fmla="*/ 21 w 37"/>
                <a:gd name="T17" fmla="*/ 10 h 45"/>
                <a:gd name="T18" fmla="*/ 14 w 37"/>
                <a:gd name="T19" fmla="*/ 8 h 45"/>
                <a:gd name="T20" fmla="*/ 13 w 37"/>
                <a:gd name="T21" fmla="*/ 4 h 45"/>
                <a:gd name="T22" fmla="*/ 9 w 37"/>
                <a:gd name="T23" fmla="*/ 0 h 45"/>
                <a:gd name="T24" fmla="*/ 7 w 37"/>
                <a:gd name="T25" fmla="*/ 0 h 45"/>
                <a:gd name="T26" fmla="*/ 8 w 37"/>
                <a:gd name="T27" fmla="*/ 4 h 45"/>
                <a:gd name="T28" fmla="*/ 8 w 37"/>
                <a:gd name="T29" fmla="*/ 7 h 45"/>
                <a:gd name="T30" fmla="*/ 4 w 37"/>
                <a:gd name="T31" fmla="*/ 5 h 45"/>
                <a:gd name="T32" fmla="*/ 0 w 37"/>
                <a:gd name="T33" fmla="*/ 10 h 45"/>
                <a:gd name="T34" fmla="*/ 4 w 37"/>
                <a:gd name="T35" fmla="*/ 15 h 45"/>
                <a:gd name="T36" fmla="*/ 4 w 37"/>
                <a:gd name="T37" fmla="*/ 22 h 45"/>
                <a:gd name="T38" fmla="*/ 3 w 37"/>
                <a:gd name="T39" fmla="*/ 26 h 45"/>
                <a:gd name="T40" fmla="*/ 7 w 37"/>
                <a:gd name="T41" fmla="*/ 25 h 45"/>
                <a:gd name="T42" fmla="*/ 10 w 37"/>
                <a:gd name="T43" fmla="*/ 23 h 45"/>
                <a:gd name="T44" fmla="*/ 15 w 37"/>
                <a:gd name="T45" fmla="*/ 22 h 45"/>
                <a:gd name="T46" fmla="*/ 23 w 37"/>
                <a:gd name="T47" fmla="*/ 28 h 45"/>
                <a:gd name="T48" fmla="*/ 27 w 37"/>
                <a:gd name="T49" fmla="*/ 36 h 45"/>
                <a:gd name="T50" fmla="*/ 27 w 37"/>
                <a:gd name="T51" fmla="*/ 39 h 45"/>
                <a:gd name="T52" fmla="*/ 25 w 37"/>
                <a:gd name="T53" fmla="*/ 43 h 45"/>
                <a:gd name="T54" fmla="*/ 29 w 37"/>
                <a:gd name="T55" fmla="*/ 43 h 45"/>
                <a:gd name="T56" fmla="*/ 32 w 37"/>
                <a:gd name="T57" fmla="*/ 42 h 45"/>
                <a:gd name="T58" fmla="*/ 35 w 37"/>
                <a:gd name="T59" fmla="*/ 42 h 45"/>
                <a:gd name="T60" fmla="*/ 37 w 37"/>
                <a:gd name="T61" fmla="*/ 38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7" h="45">
                  <a:moveTo>
                    <a:pt x="37" y="38"/>
                  </a:moveTo>
                  <a:cubicBezTo>
                    <a:pt x="37" y="37"/>
                    <a:pt x="36" y="37"/>
                    <a:pt x="35" y="35"/>
                  </a:cubicBezTo>
                  <a:cubicBezTo>
                    <a:pt x="35" y="33"/>
                    <a:pt x="34" y="34"/>
                    <a:pt x="33" y="32"/>
                  </a:cubicBezTo>
                  <a:cubicBezTo>
                    <a:pt x="32" y="30"/>
                    <a:pt x="32" y="29"/>
                    <a:pt x="30" y="28"/>
                  </a:cubicBezTo>
                  <a:cubicBezTo>
                    <a:pt x="28" y="26"/>
                    <a:pt x="27" y="24"/>
                    <a:pt x="26" y="22"/>
                  </a:cubicBezTo>
                  <a:cubicBezTo>
                    <a:pt x="25" y="21"/>
                    <a:pt x="23" y="19"/>
                    <a:pt x="22" y="18"/>
                  </a:cubicBezTo>
                  <a:cubicBezTo>
                    <a:pt x="20" y="17"/>
                    <a:pt x="19" y="18"/>
                    <a:pt x="19" y="15"/>
                  </a:cubicBezTo>
                  <a:cubicBezTo>
                    <a:pt x="19" y="14"/>
                    <a:pt x="21" y="16"/>
                    <a:pt x="22" y="14"/>
                  </a:cubicBezTo>
                  <a:cubicBezTo>
                    <a:pt x="24" y="13"/>
                    <a:pt x="22" y="12"/>
                    <a:pt x="21" y="10"/>
                  </a:cubicBezTo>
                  <a:cubicBezTo>
                    <a:pt x="19" y="5"/>
                    <a:pt x="16" y="11"/>
                    <a:pt x="14" y="8"/>
                  </a:cubicBezTo>
                  <a:cubicBezTo>
                    <a:pt x="13" y="7"/>
                    <a:pt x="14" y="5"/>
                    <a:pt x="13" y="4"/>
                  </a:cubicBezTo>
                  <a:cubicBezTo>
                    <a:pt x="12" y="3"/>
                    <a:pt x="10" y="2"/>
                    <a:pt x="9" y="0"/>
                  </a:cubicBezTo>
                  <a:cubicBezTo>
                    <a:pt x="9" y="0"/>
                    <a:pt x="7" y="0"/>
                    <a:pt x="7" y="0"/>
                  </a:cubicBezTo>
                  <a:cubicBezTo>
                    <a:pt x="6" y="1"/>
                    <a:pt x="8" y="3"/>
                    <a:pt x="8" y="4"/>
                  </a:cubicBezTo>
                  <a:cubicBezTo>
                    <a:pt x="8" y="5"/>
                    <a:pt x="9" y="7"/>
                    <a:pt x="8" y="7"/>
                  </a:cubicBezTo>
                  <a:cubicBezTo>
                    <a:pt x="6" y="7"/>
                    <a:pt x="6" y="5"/>
                    <a:pt x="4" y="5"/>
                  </a:cubicBezTo>
                  <a:cubicBezTo>
                    <a:pt x="3" y="4"/>
                    <a:pt x="0" y="10"/>
                    <a:pt x="0" y="10"/>
                  </a:cubicBezTo>
                  <a:cubicBezTo>
                    <a:pt x="1" y="13"/>
                    <a:pt x="0" y="17"/>
                    <a:pt x="4" y="15"/>
                  </a:cubicBezTo>
                  <a:cubicBezTo>
                    <a:pt x="6" y="14"/>
                    <a:pt x="4" y="22"/>
                    <a:pt x="4" y="22"/>
                  </a:cubicBezTo>
                  <a:cubicBezTo>
                    <a:pt x="6" y="23"/>
                    <a:pt x="4" y="24"/>
                    <a:pt x="3" y="26"/>
                  </a:cubicBezTo>
                  <a:cubicBezTo>
                    <a:pt x="3" y="27"/>
                    <a:pt x="6" y="25"/>
                    <a:pt x="7" y="25"/>
                  </a:cubicBezTo>
                  <a:cubicBezTo>
                    <a:pt x="7" y="24"/>
                    <a:pt x="9" y="23"/>
                    <a:pt x="10" y="23"/>
                  </a:cubicBezTo>
                  <a:cubicBezTo>
                    <a:pt x="12" y="24"/>
                    <a:pt x="13" y="24"/>
                    <a:pt x="15" y="22"/>
                  </a:cubicBezTo>
                  <a:cubicBezTo>
                    <a:pt x="17" y="21"/>
                    <a:pt x="24" y="25"/>
                    <a:pt x="23" y="28"/>
                  </a:cubicBezTo>
                  <a:cubicBezTo>
                    <a:pt x="21" y="32"/>
                    <a:pt x="25" y="33"/>
                    <a:pt x="27" y="36"/>
                  </a:cubicBezTo>
                  <a:cubicBezTo>
                    <a:pt x="27" y="37"/>
                    <a:pt x="27" y="38"/>
                    <a:pt x="27" y="39"/>
                  </a:cubicBezTo>
                  <a:cubicBezTo>
                    <a:pt x="27" y="40"/>
                    <a:pt x="26" y="42"/>
                    <a:pt x="25" y="43"/>
                  </a:cubicBezTo>
                  <a:cubicBezTo>
                    <a:pt x="26" y="43"/>
                    <a:pt x="29" y="45"/>
                    <a:pt x="29" y="43"/>
                  </a:cubicBezTo>
                  <a:cubicBezTo>
                    <a:pt x="29" y="42"/>
                    <a:pt x="31" y="41"/>
                    <a:pt x="32" y="42"/>
                  </a:cubicBezTo>
                  <a:cubicBezTo>
                    <a:pt x="33" y="43"/>
                    <a:pt x="34" y="43"/>
                    <a:pt x="35" y="42"/>
                  </a:cubicBezTo>
                  <a:cubicBezTo>
                    <a:pt x="37" y="42"/>
                    <a:pt x="37" y="40"/>
                    <a:pt x="37" y="38"/>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14" name="Freeform 707"/>
            <p:cNvSpPr>
              <a:spLocks/>
            </p:cNvSpPr>
            <p:nvPr/>
          </p:nvSpPr>
          <p:spPr bwMode="auto">
            <a:xfrm>
              <a:off x="17753897" y="9119779"/>
              <a:ext cx="420588" cy="355683"/>
            </a:xfrm>
            <a:custGeom>
              <a:avLst/>
              <a:gdLst>
                <a:gd name="T0" fmla="*/ 45 w 45"/>
                <a:gd name="T1" fmla="*/ 29 h 38"/>
                <a:gd name="T2" fmla="*/ 45 w 45"/>
                <a:gd name="T3" fmla="*/ 26 h 38"/>
                <a:gd name="T4" fmla="*/ 45 w 45"/>
                <a:gd name="T5" fmla="*/ 24 h 38"/>
                <a:gd name="T6" fmla="*/ 45 w 45"/>
                <a:gd name="T7" fmla="*/ 15 h 38"/>
                <a:gd name="T8" fmla="*/ 45 w 45"/>
                <a:gd name="T9" fmla="*/ 6 h 38"/>
                <a:gd name="T10" fmla="*/ 35 w 45"/>
                <a:gd name="T11" fmla="*/ 3 h 38"/>
                <a:gd name="T12" fmla="*/ 30 w 45"/>
                <a:gd name="T13" fmla="*/ 0 h 38"/>
                <a:gd name="T14" fmla="*/ 26 w 45"/>
                <a:gd name="T15" fmla="*/ 3 h 38"/>
                <a:gd name="T16" fmla="*/ 22 w 45"/>
                <a:gd name="T17" fmla="*/ 5 h 38"/>
                <a:gd name="T18" fmla="*/ 18 w 45"/>
                <a:gd name="T19" fmla="*/ 10 h 38"/>
                <a:gd name="T20" fmla="*/ 14 w 45"/>
                <a:gd name="T21" fmla="*/ 8 h 38"/>
                <a:gd name="T22" fmla="*/ 11 w 45"/>
                <a:gd name="T23" fmla="*/ 5 h 38"/>
                <a:gd name="T24" fmla="*/ 9 w 45"/>
                <a:gd name="T25" fmla="*/ 6 h 38"/>
                <a:gd name="T26" fmla="*/ 7 w 45"/>
                <a:gd name="T27" fmla="*/ 5 h 38"/>
                <a:gd name="T28" fmla="*/ 4 w 45"/>
                <a:gd name="T29" fmla="*/ 6 h 38"/>
                <a:gd name="T30" fmla="*/ 0 w 45"/>
                <a:gd name="T31" fmla="*/ 7 h 38"/>
                <a:gd name="T32" fmla="*/ 3 w 45"/>
                <a:gd name="T33" fmla="*/ 8 h 38"/>
                <a:gd name="T34" fmla="*/ 4 w 45"/>
                <a:gd name="T35" fmla="*/ 11 h 38"/>
                <a:gd name="T36" fmla="*/ 7 w 45"/>
                <a:gd name="T37" fmla="*/ 14 h 38"/>
                <a:gd name="T38" fmla="*/ 9 w 45"/>
                <a:gd name="T39" fmla="*/ 8 h 38"/>
                <a:gd name="T40" fmla="*/ 10 w 45"/>
                <a:gd name="T41" fmla="*/ 12 h 38"/>
                <a:gd name="T42" fmla="*/ 15 w 45"/>
                <a:gd name="T43" fmla="*/ 12 h 38"/>
                <a:gd name="T44" fmla="*/ 18 w 45"/>
                <a:gd name="T45" fmla="*/ 15 h 38"/>
                <a:gd name="T46" fmla="*/ 27 w 45"/>
                <a:gd name="T47" fmla="*/ 19 h 38"/>
                <a:gd name="T48" fmla="*/ 32 w 45"/>
                <a:gd name="T49" fmla="*/ 22 h 38"/>
                <a:gd name="T50" fmla="*/ 34 w 45"/>
                <a:gd name="T51" fmla="*/ 26 h 38"/>
                <a:gd name="T52" fmla="*/ 36 w 45"/>
                <a:gd name="T53" fmla="*/ 27 h 38"/>
                <a:gd name="T54" fmla="*/ 34 w 45"/>
                <a:gd name="T55" fmla="*/ 28 h 38"/>
                <a:gd name="T56" fmla="*/ 36 w 45"/>
                <a:gd name="T57" fmla="*/ 29 h 38"/>
                <a:gd name="T58" fmla="*/ 35 w 45"/>
                <a:gd name="T59" fmla="*/ 30 h 38"/>
                <a:gd name="T60" fmla="*/ 32 w 45"/>
                <a:gd name="T61" fmla="*/ 31 h 38"/>
                <a:gd name="T62" fmla="*/ 29 w 45"/>
                <a:gd name="T63" fmla="*/ 34 h 38"/>
                <a:gd name="T64" fmla="*/ 34 w 45"/>
                <a:gd name="T65" fmla="*/ 35 h 38"/>
                <a:gd name="T66" fmla="*/ 36 w 45"/>
                <a:gd name="T67" fmla="*/ 31 h 38"/>
                <a:gd name="T68" fmla="*/ 36 w 45"/>
                <a:gd name="T69" fmla="*/ 33 h 38"/>
                <a:gd name="T70" fmla="*/ 40 w 45"/>
                <a:gd name="T71" fmla="*/ 32 h 38"/>
                <a:gd name="T72" fmla="*/ 45 w 45"/>
                <a:gd name="T73" fmla="*/ 38 h 38"/>
                <a:gd name="T74" fmla="*/ 45 w 45"/>
                <a:gd name="T75" fmla="*/ 29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38">
                  <a:moveTo>
                    <a:pt x="45" y="29"/>
                  </a:moveTo>
                  <a:cubicBezTo>
                    <a:pt x="45" y="28"/>
                    <a:pt x="44" y="27"/>
                    <a:pt x="45" y="26"/>
                  </a:cubicBezTo>
                  <a:cubicBezTo>
                    <a:pt x="45" y="25"/>
                    <a:pt x="45" y="25"/>
                    <a:pt x="45" y="24"/>
                  </a:cubicBezTo>
                  <a:cubicBezTo>
                    <a:pt x="45" y="21"/>
                    <a:pt x="45" y="18"/>
                    <a:pt x="45" y="15"/>
                  </a:cubicBezTo>
                  <a:cubicBezTo>
                    <a:pt x="45" y="12"/>
                    <a:pt x="45" y="9"/>
                    <a:pt x="45" y="6"/>
                  </a:cubicBezTo>
                  <a:cubicBezTo>
                    <a:pt x="45" y="6"/>
                    <a:pt x="36" y="3"/>
                    <a:pt x="35" y="3"/>
                  </a:cubicBezTo>
                  <a:cubicBezTo>
                    <a:pt x="33" y="2"/>
                    <a:pt x="32" y="1"/>
                    <a:pt x="30" y="0"/>
                  </a:cubicBezTo>
                  <a:cubicBezTo>
                    <a:pt x="27" y="0"/>
                    <a:pt x="27" y="2"/>
                    <a:pt x="26" y="3"/>
                  </a:cubicBezTo>
                  <a:cubicBezTo>
                    <a:pt x="26" y="4"/>
                    <a:pt x="23" y="4"/>
                    <a:pt x="22" y="5"/>
                  </a:cubicBezTo>
                  <a:cubicBezTo>
                    <a:pt x="21" y="7"/>
                    <a:pt x="20" y="9"/>
                    <a:pt x="18" y="10"/>
                  </a:cubicBezTo>
                  <a:cubicBezTo>
                    <a:pt x="16" y="11"/>
                    <a:pt x="14" y="10"/>
                    <a:pt x="14" y="8"/>
                  </a:cubicBezTo>
                  <a:cubicBezTo>
                    <a:pt x="13" y="6"/>
                    <a:pt x="12" y="6"/>
                    <a:pt x="11" y="5"/>
                  </a:cubicBezTo>
                  <a:cubicBezTo>
                    <a:pt x="11" y="3"/>
                    <a:pt x="10" y="5"/>
                    <a:pt x="9" y="6"/>
                  </a:cubicBezTo>
                  <a:cubicBezTo>
                    <a:pt x="8" y="6"/>
                    <a:pt x="7" y="5"/>
                    <a:pt x="7" y="5"/>
                  </a:cubicBezTo>
                  <a:cubicBezTo>
                    <a:pt x="6" y="5"/>
                    <a:pt x="5" y="6"/>
                    <a:pt x="4" y="6"/>
                  </a:cubicBezTo>
                  <a:cubicBezTo>
                    <a:pt x="4" y="7"/>
                    <a:pt x="0" y="6"/>
                    <a:pt x="0" y="7"/>
                  </a:cubicBezTo>
                  <a:cubicBezTo>
                    <a:pt x="0" y="8"/>
                    <a:pt x="2" y="8"/>
                    <a:pt x="3" y="8"/>
                  </a:cubicBezTo>
                  <a:cubicBezTo>
                    <a:pt x="4" y="9"/>
                    <a:pt x="4" y="10"/>
                    <a:pt x="4" y="11"/>
                  </a:cubicBezTo>
                  <a:cubicBezTo>
                    <a:pt x="4" y="13"/>
                    <a:pt x="7" y="13"/>
                    <a:pt x="7" y="14"/>
                  </a:cubicBezTo>
                  <a:cubicBezTo>
                    <a:pt x="7" y="12"/>
                    <a:pt x="7" y="9"/>
                    <a:pt x="9" y="8"/>
                  </a:cubicBezTo>
                  <a:cubicBezTo>
                    <a:pt x="7" y="9"/>
                    <a:pt x="8" y="11"/>
                    <a:pt x="10" y="12"/>
                  </a:cubicBezTo>
                  <a:cubicBezTo>
                    <a:pt x="12" y="13"/>
                    <a:pt x="13" y="13"/>
                    <a:pt x="15" y="12"/>
                  </a:cubicBezTo>
                  <a:cubicBezTo>
                    <a:pt x="12" y="13"/>
                    <a:pt x="17" y="15"/>
                    <a:pt x="18" y="15"/>
                  </a:cubicBezTo>
                  <a:cubicBezTo>
                    <a:pt x="21" y="16"/>
                    <a:pt x="24" y="18"/>
                    <a:pt x="27" y="19"/>
                  </a:cubicBezTo>
                  <a:cubicBezTo>
                    <a:pt x="29" y="20"/>
                    <a:pt x="31" y="21"/>
                    <a:pt x="32" y="22"/>
                  </a:cubicBezTo>
                  <a:cubicBezTo>
                    <a:pt x="32" y="24"/>
                    <a:pt x="33" y="25"/>
                    <a:pt x="34" y="26"/>
                  </a:cubicBezTo>
                  <a:cubicBezTo>
                    <a:pt x="34" y="26"/>
                    <a:pt x="36" y="27"/>
                    <a:pt x="36" y="27"/>
                  </a:cubicBezTo>
                  <a:cubicBezTo>
                    <a:pt x="36" y="27"/>
                    <a:pt x="34" y="28"/>
                    <a:pt x="34" y="28"/>
                  </a:cubicBezTo>
                  <a:cubicBezTo>
                    <a:pt x="34" y="28"/>
                    <a:pt x="36" y="28"/>
                    <a:pt x="36" y="29"/>
                  </a:cubicBezTo>
                  <a:cubicBezTo>
                    <a:pt x="36" y="28"/>
                    <a:pt x="35" y="29"/>
                    <a:pt x="35" y="30"/>
                  </a:cubicBezTo>
                  <a:cubicBezTo>
                    <a:pt x="34" y="31"/>
                    <a:pt x="33" y="30"/>
                    <a:pt x="32" y="31"/>
                  </a:cubicBezTo>
                  <a:cubicBezTo>
                    <a:pt x="31" y="31"/>
                    <a:pt x="28" y="34"/>
                    <a:pt x="29" y="34"/>
                  </a:cubicBezTo>
                  <a:cubicBezTo>
                    <a:pt x="30" y="35"/>
                    <a:pt x="32" y="35"/>
                    <a:pt x="34" y="35"/>
                  </a:cubicBezTo>
                  <a:cubicBezTo>
                    <a:pt x="34" y="34"/>
                    <a:pt x="35" y="30"/>
                    <a:pt x="36" y="31"/>
                  </a:cubicBezTo>
                  <a:cubicBezTo>
                    <a:pt x="36" y="32"/>
                    <a:pt x="33" y="33"/>
                    <a:pt x="36" y="33"/>
                  </a:cubicBezTo>
                  <a:cubicBezTo>
                    <a:pt x="38" y="34"/>
                    <a:pt x="39" y="34"/>
                    <a:pt x="40" y="32"/>
                  </a:cubicBezTo>
                  <a:cubicBezTo>
                    <a:pt x="39" y="34"/>
                    <a:pt x="44" y="37"/>
                    <a:pt x="45" y="38"/>
                  </a:cubicBezTo>
                  <a:cubicBezTo>
                    <a:pt x="45" y="35"/>
                    <a:pt x="45" y="32"/>
                    <a:pt x="45" y="29"/>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15" name="Freeform 708"/>
            <p:cNvSpPr>
              <a:spLocks/>
            </p:cNvSpPr>
            <p:nvPr/>
          </p:nvSpPr>
          <p:spPr bwMode="auto">
            <a:xfrm>
              <a:off x="18165631" y="9175862"/>
              <a:ext cx="476667" cy="382249"/>
            </a:xfrm>
            <a:custGeom>
              <a:avLst/>
              <a:gdLst>
                <a:gd name="T0" fmla="*/ 50 w 51"/>
                <a:gd name="T1" fmla="*/ 39 h 41"/>
                <a:gd name="T2" fmla="*/ 45 w 51"/>
                <a:gd name="T3" fmla="*/ 37 h 41"/>
                <a:gd name="T4" fmla="*/ 47 w 51"/>
                <a:gd name="T5" fmla="*/ 36 h 41"/>
                <a:gd name="T6" fmla="*/ 42 w 51"/>
                <a:gd name="T7" fmla="*/ 34 h 41"/>
                <a:gd name="T8" fmla="*/ 38 w 51"/>
                <a:gd name="T9" fmla="*/ 30 h 41"/>
                <a:gd name="T10" fmla="*/ 37 w 51"/>
                <a:gd name="T11" fmla="*/ 28 h 41"/>
                <a:gd name="T12" fmla="*/ 34 w 51"/>
                <a:gd name="T13" fmla="*/ 26 h 41"/>
                <a:gd name="T14" fmla="*/ 29 w 51"/>
                <a:gd name="T15" fmla="*/ 21 h 41"/>
                <a:gd name="T16" fmla="*/ 34 w 51"/>
                <a:gd name="T17" fmla="*/ 21 h 41"/>
                <a:gd name="T18" fmla="*/ 34 w 51"/>
                <a:gd name="T19" fmla="*/ 18 h 41"/>
                <a:gd name="T20" fmla="*/ 31 w 51"/>
                <a:gd name="T21" fmla="*/ 17 h 41"/>
                <a:gd name="T22" fmla="*/ 25 w 51"/>
                <a:gd name="T23" fmla="*/ 12 h 41"/>
                <a:gd name="T24" fmla="*/ 19 w 51"/>
                <a:gd name="T25" fmla="*/ 7 h 41"/>
                <a:gd name="T26" fmla="*/ 16 w 51"/>
                <a:gd name="T27" fmla="*/ 6 h 41"/>
                <a:gd name="T28" fmla="*/ 13 w 51"/>
                <a:gd name="T29" fmla="*/ 4 h 41"/>
                <a:gd name="T30" fmla="*/ 8 w 51"/>
                <a:gd name="T31" fmla="*/ 2 h 41"/>
                <a:gd name="T32" fmla="*/ 1 w 51"/>
                <a:gd name="T33" fmla="*/ 0 h 41"/>
                <a:gd name="T34" fmla="*/ 1 w 51"/>
                <a:gd name="T35" fmla="*/ 10 h 41"/>
                <a:gd name="T36" fmla="*/ 1 w 51"/>
                <a:gd name="T37" fmla="*/ 20 h 41"/>
                <a:gd name="T38" fmla="*/ 1 w 51"/>
                <a:gd name="T39" fmla="*/ 25 h 41"/>
                <a:gd name="T40" fmla="*/ 1 w 51"/>
                <a:gd name="T41" fmla="*/ 30 h 41"/>
                <a:gd name="T42" fmla="*/ 4 w 51"/>
                <a:gd name="T43" fmla="*/ 33 h 41"/>
                <a:gd name="T44" fmla="*/ 13 w 51"/>
                <a:gd name="T45" fmla="*/ 31 h 41"/>
                <a:gd name="T46" fmla="*/ 9 w 51"/>
                <a:gd name="T47" fmla="*/ 28 h 41"/>
                <a:gd name="T48" fmla="*/ 14 w 51"/>
                <a:gd name="T49" fmla="*/ 30 h 41"/>
                <a:gd name="T50" fmla="*/ 13 w 51"/>
                <a:gd name="T51" fmla="*/ 26 h 41"/>
                <a:gd name="T52" fmla="*/ 15 w 51"/>
                <a:gd name="T53" fmla="*/ 27 h 41"/>
                <a:gd name="T54" fmla="*/ 18 w 51"/>
                <a:gd name="T55" fmla="*/ 25 h 41"/>
                <a:gd name="T56" fmla="*/ 26 w 51"/>
                <a:gd name="T57" fmla="*/ 27 h 41"/>
                <a:gd name="T58" fmla="*/ 31 w 51"/>
                <a:gd name="T59" fmla="*/ 33 h 41"/>
                <a:gd name="T60" fmla="*/ 36 w 51"/>
                <a:gd name="T61" fmla="*/ 38 h 41"/>
                <a:gd name="T62" fmla="*/ 45 w 51"/>
                <a:gd name="T63" fmla="*/ 40 h 41"/>
                <a:gd name="T64" fmla="*/ 48 w 51"/>
                <a:gd name="T65" fmla="*/ 40 h 41"/>
                <a:gd name="T66" fmla="*/ 50 w 51"/>
                <a:gd name="T67" fmla="*/ 39 h 41"/>
                <a:gd name="T68" fmla="*/ 50 w 51"/>
                <a:gd name="T69" fmla="*/ 39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1" h="41">
                  <a:moveTo>
                    <a:pt x="50" y="39"/>
                  </a:moveTo>
                  <a:cubicBezTo>
                    <a:pt x="48" y="38"/>
                    <a:pt x="46" y="38"/>
                    <a:pt x="45" y="37"/>
                  </a:cubicBezTo>
                  <a:cubicBezTo>
                    <a:pt x="44" y="36"/>
                    <a:pt x="46" y="35"/>
                    <a:pt x="47" y="36"/>
                  </a:cubicBezTo>
                  <a:cubicBezTo>
                    <a:pt x="45" y="35"/>
                    <a:pt x="42" y="36"/>
                    <a:pt x="42" y="34"/>
                  </a:cubicBezTo>
                  <a:cubicBezTo>
                    <a:pt x="42" y="32"/>
                    <a:pt x="39" y="32"/>
                    <a:pt x="38" y="30"/>
                  </a:cubicBezTo>
                  <a:cubicBezTo>
                    <a:pt x="37" y="29"/>
                    <a:pt x="38" y="29"/>
                    <a:pt x="37" y="28"/>
                  </a:cubicBezTo>
                  <a:cubicBezTo>
                    <a:pt x="36" y="27"/>
                    <a:pt x="35" y="27"/>
                    <a:pt x="34" y="26"/>
                  </a:cubicBezTo>
                  <a:cubicBezTo>
                    <a:pt x="34" y="26"/>
                    <a:pt x="30" y="21"/>
                    <a:pt x="29" y="21"/>
                  </a:cubicBezTo>
                  <a:cubicBezTo>
                    <a:pt x="30" y="20"/>
                    <a:pt x="33" y="21"/>
                    <a:pt x="34" y="21"/>
                  </a:cubicBezTo>
                  <a:cubicBezTo>
                    <a:pt x="36" y="21"/>
                    <a:pt x="35" y="20"/>
                    <a:pt x="34" y="18"/>
                  </a:cubicBezTo>
                  <a:cubicBezTo>
                    <a:pt x="34" y="17"/>
                    <a:pt x="32" y="17"/>
                    <a:pt x="31" y="17"/>
                  </a:cubicBezTo>
                  <a:cubicBezTo>
                    <a:pt x="28" y="15"/>
                    <a:pt x="26" y="14"/>
                    <a:pt x="25" y="12"/>
                  </a:cubicBezTo>
                  <a:cubicBezTo>
                    <a:pt x="24" y="10"/>
                    <a:pt x="21" y="8"/>
                    <a:pt x="19" y="7"/>
                  </a:cubicBezTo>
                  <a:cubicBezTo>
                    <a:pt x="18" y="6"/>
                    <a:pt x="17" y="6"/>
                    <a:pt x="16" y="6"/>
                  </a:cubicBezTo>
                  <a:cubicBezTo>
                    <a:pt x="15" y="6"/>
                    <a:pt x="14" y="4"/>
                    <a:pt x="13" y="4"/>
                  </a:cubicBezTo>
                  <a:cubicBezTo>
                    <a:pt x="12" y="3"/>
                    <a:pt x="10" y="3"/>
                    <a:pt x="8" y="2"/>
                  </a:cubicBezTo>
                  <a:cubicBezTo>
                    <a:pt x="6" y="2"/>
                    <a:pt x="4" y="0"/>
                    <a:pt x="1" y="0"/>
                  </a:cubicBezTo>
                  <a:cubicBezTo>
                    <a:pt x="1" y="3"/>
                    <a:pt x="1" y="7"/>
                    <a:pt x="1" y="10"/>
                  </a:cubicBezTo>
                  <a:cubicBezTo>
                    <a:pt x="1" y="13"/>
                    <a:pt x="2" y="17"/>
                    <a:pt x="1" y="20"/>
                  </a:cubicBezTo>
                  <a:cubicBezTo>
                    <a:pt x="0" y="21"/>
                    <a:pt x="1" y="23"/>
                    <a:pt x="1" y="25"/>
                  </a:cubicBezTo>
                  <a:cubicBezTo>
                    <a:pt x="1" y="27"/>
                    <a:pt x="1" y="28"/>
                    <a:pt x="1" y="30"/>
                  </a:cubicBezTo>
                  <a:cubicBezTo>
                    <a:pt x="1" y="33"/>
                    <a:pt x="2" y="33"/>
                    <a:pt x="4" y="33"/>
                  </a:cubicBezTo>
                  <a:cubicBezTo>
                    <a:pt x="7" y="33"/>
                    <a:pt x="10" y="33"/>
                    <a:pt x="13" y="31"/>
                  </a:cubicBezTo>
                  <a:cubicBezTo>
                    <a:pt x="14" y="31"/>
                    <a:pt x="9" y="28"/>
                    <a:pt x="9" y="28"/>
                  </a:cubicBezTo>
                  <a:cubicBezTo>
                    <a:pt x="10" y="28"/>
                    <a:pt x="14" y="31"/>
                    <a:pt x="14" y="30"/>
                  </a:cubicBezTo>
                  <a:cubicBezTo>
                    <a:pt x="14" y="29"/>
                    <a:pt x="13" y="28"/>
                    <a:pt x="13" y="26"/>
                  </a:cubicBezTo>
                  <a:cubicBezTo>
                    <a:pt x="13" y="26"/>
                    <a:pt x="16" y="28"/>
                    <a:pt x="15" y="27"/>
                  </a:cubicBezTo>
                  <a:cubicBezTo>
                    <a:pt x="15" y="25"/>
                    <a:pt x="17" y="25"/>
                    <a:pt x="18" y="25"/>
                  </a:cubicBezTo>
                  <a:cubicBezTo>
                    <a:pt x="19" y="25"/>
                    <a:pt x="26" y="28"/>
                    <a:pt x="26" y="27"/>
                  </a:cubicBezTo>
                  <a:cubicBezTo>
                    <a:pt x="26" y="29"/>
                    <a:pt x="30" y="31"/>
                    <a:pt x="31" y="33"/>
                  </a:cubicBezTo>
                  <a:cubicBezTo>
                    <a:pt x="32" y="35"/>
                    <a:pt x="34" y="38"/>
                    <a:pt x="36" y="38"/>
                  </a:cubicBezTo>
                  <a:cubicBezTo>
                    <a:pt x="39" y="38"/>
                    <a:pt x="42" y="39"/>
                    <a:pt x="45" y="40"/>
                  </a:cubicBezTo>
                  <a:cubicBezTo>
                    <a:pt x="46" y="40"/>
                    <a:pt x="48" y="41"/>
                    <a:pt x="48" y="40"/>
                  </a:cubicBezTo>
                  <a:cubicBezTo>
                    <a:pt x="48" y="39"/>
                    <a:pt x="51" y="39"/>
                    <a:pt x="50" y="39"/>
                  </a:cubicBezTo>
                  <a:cubicBezTo>
                    <a:pt x="49" y="38"/>
                    <a:pt x="51" y="39"/>
                    <a:pt x="50" y="39"/>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16" name="Freeform 709"/>
            <p:cNvSpPr>
              <a:spLocks/>
            </p:cNvSpPr>
            <p:nvPr/>
          </p:nvSpPr>
          <p:spPr bwMode="auto">
            <a:xfrm>
              <a:off x="16681028" y="8829033"/>
              <a:ext cx="478142" cy="420623"/>
            </a:xfrm>
            <a:custGeom>
              <a:avLst/>
              <a:gdLst>
                <a:gd name="T0" fmla="*/ 33 w 51"/>
                <a:gd name="T1" fmla="*/ 5 h 45"/>
                <a:gd name="T2" fmla="*/ 29 w 51"/>
                <a:gd name="T3" fmla="*/ 13 h 45"/>
                <a:gd name="T4" fmla="*/ 20 w 51"/>
                <a:gd name="T5" fmla="*/ 16 h 45"/>
                <a:gd name="T6" fmla="*/ 15 w 51"/>
                <a:gd name="T7" fmla="*/ 18 h 45"/>
                <a:gd name="T8" fmla="*/ 10 w 51"/>
                <a:gd name="T9" fmla="*/ 19 h 45"/>
                <a:gd name="T10" fmla="*/ 7 w 51"/>
                <a:gd name="T11" fmla="*/ 18 h 45"/>
                <a:gd name="T12" fmla="*/ 3 w 51"/>
                <a:gd name="T13" fmla="*/ 14 h 45"/>
                <a:gd name="T14" fmla="*/ 0 w 51"/>
                <a:gd name="T15" fmla="*/ 20 h 45"/>
                <a:gd name="T16" fmla="*/ 4 w 51"/>
                <a:gd name="T17" fmla="*/ 29 h 45"/>
                <a:gd name="T18" fmla="*/ 8 w 51"/>
                <a:gd name="T19" fmla="*/ 37 h 45"/>
                <a:gd name="T20" fmla="*/ 13 w 51"/>
                <a:gd name="T21" fmla="*/ 39 h 45"/>
                <a:gd name="T22" fmla="*/ 14 w 51"/>
                <a:gd name="T23" fmla="*/ 41 h 45"/>
                <a:gd name="T24" fmla="*/ 19 w 51"/>
                <a:gd name="T25" fmla="*/ 41 h 45"/>
                <a:gd name="T26" fmla="*/ 21 w 51"/>
                <a:gd name="T27" fmla="*/ 39 h 45"/>
                <a:gd name="T28" fmla="*/ 25 w 51"/>
                <a:gd name="T29" fmla="*/ 40 h 45"/>
                <a:gd name="T30" fmla="*/ 28 w 51"/>
                <a:gd name="T31" fmla="*/ 40 h 45"/>
                <a:gd name="T32" fmla="*/ 31 w 51"/>
                <a:gd name="T33" fmla="*/ 43 h 45"/>
                <a:gd name="T34" fmla="*/ 34 w 51"/>
                <a:gd name="T35" fmla="*/ 42 h 45"/>
                <a:gd name="T36" fmla="*/ 36 w 51"/>
                <a:gd name="T37" fmla="*/ 43 h 45"/>
                <a:gd name="T38" fmla="*/ 37 w 51"/>
                <a:gd name="T39" fmla="*/ 37 h 45"/>
                <a:gd name="T40" fmla="*/ 37 w 51"/>
                <a:gd name="T41" fmla="*/ 33 h 45"/>
                <a:gd name="T42" fmla="*/ 39 w 51"/>
                <a:gd name="T43" fmla="*/ 30 h 45"/>
                <a:gd name="T44" fmla="*/ 42 w 51"/>
                <a:gd name="T45" fmla="*/ 24 h 45"/>
                <a:gd name="T46" fmla="*/ 47 w 51"/>
                <a:gd name="T47" fmla="*/ 19 h 45"/>
                <a:gd name="T48" fmla="*/ 49 w 51"/>
                <a:gd name="T49" fmla="*/ 18 h 45"/>
                <a:gd name="T50" fmla="*/ 45 w 51"/>
                <a:gd name="T51" fmla="*/ 13 h 45"/>
                <a:gd name="T52" fmla="*/ 42 w 51"/>
                <a:gd name="T53" fmla="*/ 7 h 45"/>
                <a:gd name="T54" fmla="*/ 44 w 51"/>
                <a:gd name="T55" fmla="*/ 6 h 45"/>
                <a:gd name="T56" fmla="*/ 44 w 51"/>
                <a:gd name="T57" fmla="*/ 3 h 45"/>
                <a:gd name="T58" fmla="*/ 33 w 51"/>
                <a:gd name="T59" fmla="*/ 5 h 45"/>
                <a:gd name="T60" fmla="*/ 33 w 51"/>
                <a:gd name="T61" fmla="*/ 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1" h="45">
                  <a:moveTo>
                    <a:pt x="33" y="5"/>
                  </a:moveTo>
                  <a:cubicBezTo>
                    <a:pt x="32" y="8"/>
                    <a:pt x="31" y="10"/>
                    <a:pt x="29" y="13"/>
                  </a:cubicBezTo>
                  <a:cubicBezTo>
                    <a:pt x="28" y="17"/>
                    <a:pt x="23" y="17"/>
                    <a:pt x="20" y="16"/>
                  </a:cubicBezTo>
                  <a:cubicBezTo>
                    <a:pt x="18" y="15"/>
                    <a:pt x="16" y="17"/>
                    <a:pt x="15" y="18"/>
                  </a:cubicBezTo>
                  <a:cubicBezTo>
                    <a:pt x="14" y="19"/>
                    <a:pt x="11" y="18"/>
                    <a:pt x="10" y="19"/>
                  </a:cubicBezTo>
                  <a:cubicBezTo>
                    <a:pt x="8" y="20"/>
                    <a:pt x="8" y="20"/>
                    <a:pt x="7" y="18"/>
                  </a:cubicBezTo>
                  <a:cubicBezTo>
                    <a:pt x="5" y="17"/>
                    <a:pt x="4" y="16"/>
                    <a:pt x="3" y="14"/>
                  </a:cubicBezTo>
                  <a:cubicBezTo>
                    <a:pt x="2" y="13"/>
                    <a:pt x="0" y="19"/>
                    <a:pt x="0" y="20"/>
                  </a:cubicBezTo>
                  <a:cubicBezTo>
                    <a:pt x="0" y="23"/>
                    <a:pt x="3" y="26"/>
                    <a:pt x="4" y="29"/>
                  </a:cubicBezTo>
                  <a:cubicBezTo>
                    <a:pt x="6" y="32"/>
                    <a:pt x="5" y="35"/>
                    <a:pt x="8" y="37"/>
                  </a:cubicBezTo>
                  <a:cubicBezTo>
                    <a:pt x="10" y="38"/>
                    <a:pt x="12" y="39"/>
                    <a:pt x="13" y="39"/>
                  </a:cubicBezTo>
                  <a:cubicBezTo>
                    <a:pt x="16" y="38"/>
                    <a:pt x="13" y="40"/>
                    <a:pt x="14" y="41"/>
                  </a:cubicBezTo>
                  <a:cubicBezTo>
                    <a:pt x="15" y="41"/>
                    <a:pt x="18" y="41"/>
                    <a:pt x="19" y="41"/>
                  </a:cubicBezTo>
                  <a:cubicBezTo>
                    <a:pt x="20" y="40"/>
                    <a:pt x="20" y="38"/>
                    <a:pt x="21" y="39"/>
                  </a:cubicBezTo>
                  <a:cubicBezTo>
                    <a:pt x="22" y="40"/>
                    <a:pt x="24" y="41"/>
                    <a:pt x="25" y="40"/>
                  </a:cubicBezTo>
                  <a:cubicBezTo>
                    <a:pt x="26" y="40"/>
                    <a:pt x="28" y="39"/>
                    <a:pt x="28" y="40"/>
                  </a:cubicBezTo>
                  <a:cubicBezTo>
                    <a:pt x="29" y="43"/>
                    <a:pt x="27" y="45"/>
                    <a:pt x="31" y="43"/>
                  </a:cubicBezTo>
                  <a:cubicBezTo>
                    <a:pt x="32" y="43"/>
                    <a:pt x="33" y="42"/>
                    <a:pt x="34" y="42"/>
                  </a:cubicBezTo>
                  <a:cubicBezTo>
                    <a:pt x="35" y="42"/>
                    <a:pt x="36" y="43"/>
                    <a:pt x="36" y="43"/>
                  </a:cubicBezTo>
                  <a:cubicBezTo>
                    <a:pt x="37" y="41"/>
                    <a:pt x="35" y="39"/>
                    <a:pt x="37" y="37"/>
                  </a:cubicBezTo>
                  <a:cubicBezTo>
                    <a:pt x="38" y="36"/>
                    <a:pt x="37" y="35"/>
                    <a:pt x="37" y="33"/>
                  </a:cubicBezTo>
                  <a:cubicBezTo>
                    <a:pt x="37" y="32"/>
                    <a:pt x="38" y="31"/>
                    <a:pt x="39" y="30"/>
                  </a:cubicBezTo>
                  <a:cubicBezTo>
                    <a:pt x="41" y="28"/>
                    <a:pt x="43" y="27"/>
                    <a:pt x="42" y="24"/>
                  </a:cubicBezTo>
                  <a:cubicBezTo>
                    <a:pt x="42" y="22"/>
                    <a:pt x="45" y="18"/>
                    <a:pt x="47" y="19"/>
                  </a:cubicBezTo>
                  <a:cubicBezTo>
                    <a:pt x="48" y="20"/>
                    <a:pt x="51" y="19"/>
                    <a:pt x="49" y="18"/>
                  </a:cubicBezTo>
                  <a:cubicBezTo>
                    <a:pt x="48" y="16"/>
                    <a:pt x="45" y="15"/>
                    <a:pt x="45" y="13"/>
                  </a:cubicBezTo>
                  <a:cubicBezTo>
                    <a:pt x="45" y="11"/>
                    <a:pt x="43" y="9"/>
                    <a:pt x="42" y="7"/>
                  </a:cubicBezTo>
                  <a:cubicBezTo>
                    <a:pt x="41" y="4"/>
                    <a:pt x="44" y="7"/>
                    <a:pt x="44" y="6"/>
                  </a:cubicBezTo>
                  <a:cubicBezTo>
                    <a:pt x="45" y="5"/>
                    <a:pt x="41" y="4"/>
                    <a:pt x="44" y="3"/>
                  </a:cubicBezTo>
                  <a:cubicBezTo>
                    <a:pt x="40" y="2"/>
                    <a:pt x="34" y="0"/>
                    <a:pt x="33" y="5"/>
                  </a:cubicBezTo>
                  <a:cubicBezTo>
                    <a:pt x="32" y="7"/>
                    <a:pt x="34" y="3"/>
                    <a:pt x="33" y="5"/>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17" name="Freeform 710"/>
            <p:cNvSpPr>
              <a:spLocks/>
            </p:cNvSpPr>
            <p:nvPr/>
          </p:nvSpPr>
          <p:spPr bwMode="auto">
            <a:xfrm>
              <a:off x="16709068" y="8718343"/>
              <a:ext cx="458957" cy="298125"/>
            </a:xfrm>
            <a:custGeom>
              <a:avLst/>
              <a:gdLst>
                <a:gd name="T0" fmla="*/ 45 w 49"/>
                <a:gd name="T1" fmla="*/ 10 h 32"/>
                <a:gd name="T2" fmla="*/ 47 w 49"/>
                <a:gd name="T3" fmla="*/ 8 h 32"/>
                <a:gd name="T4" fmla="*/ 43 w 49"/>
                <a:gd name="T5" fmla="*/ 7 h 32"/>
                <a:gd name="T6" fmla="*/ 42 w 49"/>
                <a:gd name="T7" fmla="*/ 6 h 32"/>
                <a:gd name="T8" fmla="*/ 41 w 49"/>
                <a:gd name="T9" fmla="*/ 6 h 32"/>
                <a:gd name="T10" fmla="*/ 41 w 49"/>
                <a:gd name="T11" fmla="*/ 4 h 32"/>
                <a:gd name="T12" fmla="*/ 39 w 49"/>
                <a:gd name="T13" fmla="*/ 2 h 32"/>
                <a:gd name="T14" fmla="*/ 37 w 49"/>
                <a:gd name="T15" fmla="*/ 2 h 32"/>
                <a:gd name="T16" fmla="*/ 36 w 49"/>
                <a:gd name="T17" fmla="*/ 1 h 32"/>
                <a:gd name="T18" fmla="*/ 32 w 49"/>
                <a:gd name="T19" fmla="*/ 6 h 32"/>
                <a:gd name="T20" fmla="*/ 30 w 49"/>
                <a:gd name="T21" fmla="*/ 8 h 32"/>
                <a:gd name="T22" fmla="*/ 29 w 49"/>
                <a:gd name="T23" fmla="*/ 9 h 32"/>
                <a:gd name="T24" fmla="*/ 29 w 49"/>
                <a:gd name="T25" fmla="*/ 10 h 32"/>
                <a:gd name="T26" fmla="*/ 25 w 49"/>
                <a:gd name="T27" fmla="*/ 12 h 32"/>
                <a:gd name="T28" fmla="*/ 25 w 49"/>
                <a:gd name="T29" fmla="*/ 15 h 32"/>
                <a:gd name="T30" fmla="*/ 27 w 49"/>
                <a:gd name="T31" fmla="*/ 14 h 32"/>
                <a:gd name="T32" fmla="*/ 29 w 49"/>
                <a:gd name="T33" fmla="*/ 13 h 32"/>
                <a:gd name="T34" fmla="*/ 28 w 49"/>
                <a:gd name="T35" fmla="*/ 11 h 32"/>
                <a:gd name="T36" fmla="*/ 29 w 49"/>
                <a:gd name="T37" fmla="*/ 13 h 32"/>
                <a:gd name="T38" fmla="*/ 26 w 49"/>
                <a:gd name="T39" fmla="*/ 14 h 32"/>
                <a:gd name="T40" fmla="*/ 23 w 49"/>
                <a:gd name="T41" fmla="*/ 13 h 32"/>
                <a:gd name="T42" fmla="*/ 14 w 49"/>
                <a:gd name="T43" fmla="*/ 20 h 32"/>
                <a:gd name="T44" fmla="*/ 9 w 49"/>
                <a:gd name="T45" fmla="*/ 23 h 32"/>
                <a:gd name="T46" fmla="*/ 7 w 49"/>
                <a:gd name="T47" fmla="*/ 26 h 32"/>
                <a:gd name="T48" fmla="*/ 9 w 49"/>
                <a:gd name="T49" fmla="*/ 28 h 32"/>
                <a:gd name="T50" fmla="*/ 0 w 49"/>
                <a:gd name="T51" fmla="*/ 26 h 32"/>
                <a:gd name="T52" fmla="*/ 5 w 49"/>
                <a:gd name="T53" fmla="*/ 32 h 32"/>
                <a:gd name="T54" fmla="*/ 7 w 49"/>
                <a:gd name="T55" fmla="*/ 31 h 32"/>
                <a:gd name="T56" fmla="*/ 12 w 49"/>
                <a:gd name="T57" fmla="*/ 30 h 32"/>
                <a:gd name="T58" fmla="*/ 20 w 49"/>
                <a:gd name="T59" fmla="*/ 29 h 32"/>
                <a:gd name="T60" fmla="*/ 27 w 49"/>
                <a:gd name="T61" fmla="*/ 24 h 32"/>
                <a:gd name="T62" fmla="*/ 30 w 49"/>
                <a:gd name="T63" fmla="*/ 18 h 32"/>
                <a:gd name="T64" fmla="*/ 34 w 49"/>
                <a:gd name="T65" fmla="*/ 14 h 32"/>
                <a:gd name="T66" fmla="*/ 43 w 49"/>
                <a:gd name="T67" fmla="*/ 14 h 32"/>
                <a:gd name="T68" fmla="*/ 45 w 49"/>
                <a:gd name="T69" fmla="*/ 1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9" h="32">
                  <a:moveTo>
                    <a:pt x="45" y="10"/>
                  </a:moveTo>
                  <a:cubicBezTo>
                    <a:pt x="48" y="10"/>
                    <a:pt x="49" y="9"/>
                    <a:pt x="47" y="8"/>
                  </a:cubicBezTo>
                  <a:cubicBezTo>
                    <a:pt x="45" y="7"/>
                    <a:pt x="45" y="6"/>
                    <a:pt x="43" y="7"/>
                  </a:cubicBezTo>
                  <a:cubicBezTo>
                    <a:pt x="42" y="8"/>
                    <a:pt x="43" y="7"/>
                    <a:pt x="42" y="6"/>
                  </a:cubicBezTo>
                  <a:cubicBezTo>
                    <a:pt x="42" y="6"/>
                    <a:pt x="41" y="6"/>
                    <a:pt x="41" y="6"/>
                  </a:cubicBezTo>
                  <a:cubicBezTo>
                    <a:pt x="41" y="6"/>
                    <a:pt x="41" y="4"/>
                    <a:pt x="41" y="4"/>
                  </a:cubicBezTo>
                  <a:cubicBezTo>
                    <a:pt x="40" y="3"/>
                    <a:pt x="39" y="2"/>
                    <a:pt x="39" y="2"/>
                  </a:cubicBezTo>
                  <a:cubicBezTo>
                    <a:pt x="37" y="0"/>
                    <a:pt x="38" y="1"/>
                    <a:pt x="37" y="2"/>
                  </a:cubicBezTo>
                  <a:cubicBezTo>
                    <a:pt x="36" y="3"/>
                    <a:pt x="36" y="1"/>
                    <a:pt x="36" y="1"/>
                  </a:cubicBezTo>
                  <a:cubicBezTo>
                    <a:pt x="35" y="1"/>
                    <a:pt x="32" y="5"/>
                    <a:pt x="32" y="6"/>
                  </a:cubicBezTo>
                  <a:cubicBezTo>
                    <a:pt x="31" y="6"/>
                    <a:pt x="30" y="7"/>
                    <a:pt x="30" y="8"/>
                  </a:cubicBezTo>
                  <a:cubicBezTo>
                    <a:pt x="29" y="8"/>
                    <a:pt x="29" y="9"/>
                    <a:pt x="29" y="9"/>
                  </a:cubicBezTo>
                  <a:cubicBezTo>
                    <a:pt x="29" y="10"/>
                    <a:pt x="29" y="10"/>
                    <a:pt x="29" y="10"/>
                  </a:cubicBezTo>
                  <a:cubicBezTo>
                    <a:pt x="29" y="11"/>
                    <a:pt x="26" y="11"/>
                    <a:pt x="25" y="12"/>
                  </a:cubicBezTo>
                  <a:cubicBezTo>
                    <a:pt x="22" y="12"/>
                    <a:pt x="23" y="14"/>
                    <a:pt x="25" y="15"/>
                  </a:cubicBezTo>
                  <a:cubicBezTo>
                    <a:pt x="27" y="17"/>
                    <a:pt x="26" y="15"/>
                    <a:pt x="27" y="14"/>
                  </a:cubicBezTo>
                  <a:cubicBezTo>
                    <a:pt x="27" y="13"/>
                    <a:pt x="29" y="13"/>
                    <a:pt x="29" y="13"/>
                  </a:cubicBezTo>
                  <a:cubicBezTo>
                    <a:pt x="29" y="13"/>
                    <a:pt x="28" y="12"/>
                    <a:pt x="28" y="11"/>
                  </a:cubicBezTo>
                  <a:cubicBezTo>
                    <a:pt x="28" y="12"/>
                    <a:pt x="29" y="13"/>
                    <a:pt x="29" y="13"/>
                  </a:cubicBezTo>
                  <a:cubicBezTo>
                    <a:pt x="29" y="13"/>
                    <a:pt x="27" y="13"/>
                    <a:pt x="26" y="14"/>
                  </a:cubicBezTo>
                  <a:cubicBezTo>
                    <a:pt x="26" y="17"/>
                    <a:pt x="24" y="14"/>
                    <a:pt x="23" y="13"/>
                  </a:cubicBezTo>
                  <a:cubicBezTo>
                    <a:pt x="20" y="16"/>
                    <a:pt x="18" y="19"/>
                    <a:pt x="14" y="20"/>
                  </a:cubicBezTo>
                  <a:cubicBezTo>
                    <a:pt x="12" y="21"/>
                    <a:pt x="10" y="21"/>
                    <a:pt x="9" y="23"/>
                  </a:cubicBezTo>
                  <a:cubicBezTo>
                    <a:pt x="8" y="24"/>
                    <a:pt x="8" y="25"/>
                    <a:pt x="7" y="26"/>
                  </a:cubicBezTo>
                  <a:cubicBezTo>
                    <a:pt x="7" y="27"/>
                    <a:pt x="9" y="28"/>
                    <a:pt x="9" y="28"/>
                  </a:cubicBezTo>
                  <a:cubicBezTo>
                    <a:pt x="8" y="29"/>
                    <a:pt x="1" y="26"/>
                    <a:pt x="0" y="26"/>
                  </a:cubicBezTo>
                  <a:cubicBezTo>
                    <a:pt x="1" y="28"/>
                    <a:pt x="3" y="31"/>
                    <a:pt x="5" y="32"/>
                  </a:cubicBezTo>
                  <a:cubicBezTo>
                    <a:pt x="6" y="32"/>
                    <a:pt x="7" y="31"/>
                    <a:pt x="7" y="31"/>
                  </a:cubicBezTo>
                  <a:cubicBezTo>
                    <a:pt x="9" y="30"/>
                    <a:pt x="12" y="31"/>
                    <a:pt x="12" y="30"/>
                  </a:cubicBezTo>
                  <a:cubicBezTo>
                    <a:pt x="15" y="27"/>
                    <a:pt x="17" y="28"/>
                    <a:pt x="20" y="29"/>
                  </a:cubicBezTo>
                  <a:cubicBezTo>
                    <a:pt x="23" y="29"/>
                    <a:pt x="26" y="27"/>
                    <a:pt x="27" y="24"/>
                  </a:cubicBezTo>
                  <a:cubicBezTo>
                    <a:pt x="28" y="22"/>
                    <a:pt x="29" y="20"/>
                    <a:pt x="30" y="18"/>
                  </a:cubicBezTo>
                  <a:cubicBezTo>
                    <a:pt x="30" y="15"/>
                    <a:pt x="31" y="14"/>
                    <a:pt x="34" y="14"/>
                  </a:cubicBezTo>
                  <a:cubicBezTo>
                    <a:pt x="37" y="14"/>
                    <a:pt x="40" y="15"/>
                    <a:pt x="43" y="14"/>
                  </a:cubicBezTo>
                  <a:cubicBezTo>
                    <a:pt x="47" y="13"/>
                    <a:pt x="40" y="10"/>
                    <a:pt x="45" y="1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18" name="Freeform 711"/>
            <p:cNvSpPr>
              <a:spLocks/>
            </p:cNvSpPr>
            <p:nvPr/>
          </p:nvSpPr>
          <p:spPr bwMode="auto">
            <a:xfrm>
              <a:off x="15776395" y="7679333"/>
              <a:ext cx="159381" cy="92979"/>
            </a:xfrm>
            <a:custGeom>
              <a:avLst/>
              <a:gdLst>
                <a:gd name="T0" fmla="*/ 2 w 17"/>
                <a:gd name="T1" fmla="*/ 8 h 10"/>
                <a:gd name="T2" fmla="*/ 7 w 17"/>
                <a:gd name="T3" fmla="*/ 9 h 10"/>
                <a:gd name="T4" fmla="*/ 12 w 17"/>
                <a:gd name="T5" fmla="*/ 9 h 10"/>
                <a:gd name="T6" fmla="*/ 16 w 17"/>
                <a:gd name="T7" fmla="*/ 8 h 10"/>
                <a:gd name="T8" fmla="*/ 15 w 17"/>
                <a:gd name="T9" fmla="*/ 3 h 10"/>
                <a:gd name="T10" fmla="*/ 10 w 17"/>
                <a:gd name="T11" fmla="*/ 3 h 10"/>
                <a:gd name="T12" fmla="*/ 6 w 17"/>
                <a:gd name="T13" fmla="*/ 1 h 10"/>
                <a:gd name="T14" fmla="*/ 2 w 17"/>
                <a:gd name="T15" fmla="*/ 8 h 10"/>
                <a:gd name="T16" fmla="*/ 2 w 17"/>
                <a:gd name="T17" fmla="*/ 8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0">
                  <a:moveTo>
                    <a:pt x="2" y="8"/>
                  </a:moveTo>
                  <a:cubicBezTo>
                    <a:pt x="3" y="9"/>
                    <a:pt x="6" y="10"/>
                    <a:pt x="7" y="9"/>
                  </a:cubicBezTo>
                  <a:cubicBezTo>
                    <a:pt x="9" y="8"/>
                    <a:pt x="10" y="10"/>
                    <a:pt x="12" y="9"/>
                  </a:cubicBezTo>
                  <a:cubicBezTo>
                    <a:pt x="13" y="9"/>
                    <a:pt x="17" y="9"/>
                    <a:pt x="16" y="8"/>
                  </a:cubicBezTo>
                  <a:cubicBezTo>
                    <a:pt x="15" y="6"/>
                    <a:pt x="14" y="5"/>
                    <a:pt x="15" y="3"/>
                  </a:cubicBezTo>
                  <a:cubicBezTo>
                    <a:pt x="13" y="2"/>
                    <a:pt x="11" y="4"/>
                    <a:pt x="10" y="3"/>
                  </a:cubicBezTo>
                  <a:cubicBezTo>
                    <a:pt x="9" y="2"/>
                    <a:pt x="7" y="0"/>
                    <a:pt x="6" y="1"/>
                  </a:cubicBezTo>
                  <a:cubicBezTo>
                    <a:pt x="4" y="3"/>
                    <a:pt x="0" y="6"/>
                    <a:pt x="2" y="8"/>
                  </a:cubicBezTo>
                  <a:cubicBezTo>
                    <a:pt x="3" y="9"/>
                    <a:pt x="1" y="7"/>
                    <a:pt x="2" y="8"/>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19" name="Freeform 712"/>
            <p:cNvSpPr>
              <a:spLocks/>
            </p:cNvSpPr>
            <p:nvPr/>
          </p:nvSpPr>
          <p:spPr bwMode="auto">
            <a:xfrm>
              <a:off x="15410410" y="7574546"/>
              <a:ext cx="346800" cy="215477"/>
            </a:xfrm>
            <a:custGeom>
              <a:avLst/>
              <a:gdLst>
                <a:gd name="T0" fmla="*/ 1 w 37"/>
                <a:gd name="T1" fmla="*/ 3 h 23"/>
                <a:gd name="T2" fmla="*/ 0 w 37"/>
                <a:gd name="T3" fmla="*/ 9 h 23"/>
                <a:gd name="T4" fmla="*/ 5 w 37"/>
                <a:gd name="T5" fmla="*/ 13 h 23"/>
                <a:gd name="T6" fmla="*/ 7 w 37"/>
                <a:gd name="T7" fmla="*/ 14 h 23"/>
                <a:gd name="T8" fmla="*/ 12 w 37"/>
                <a:gd name="T9" fmla="*/ 15 h 23"/>
                <a:gd name="T10" fmla="*/ 15 w 37"/>
                <a:gd name="T11" fmla="*/ 16 h 23"/>
                <a:gd name="T12" fmla="*/ 19 w 37"/>
                <a:gd name="T13" fmla="*/ 16 h 23"/>
                <a:gd name="T14" fmla="*/ 22 w 37"/>
                <a:gd name="T15" fmla="*/ 19 h 23"/>
                <a:gd name="T16" fmla="*/ 26 w 37"/>
                <a:gd name="T17" fmla="*/ 20 h 23"/>
                <a:gd name="T18" fmla="*/ 29 w 37"/>
                <a:gd name="T19" fmla="*/ 22 h 23"/>
                <a:gd name="T20" fmla="*/ 32 w 37"/>
                <a:gd name="T21" fmla="*/ 20 h 23"/>
                <a:gd name="T22" fmla="*/ 35 w 37"/>
                <a:gd name="T23" fmla="*/ 22 h 23"/>
                <a:gd name="T24" fmla="*/ 37 w 37"/>
                <a:gd name="T25" fmla="*/ 21 h 23"/>
                <a:gd name="T26" fmla="*/ 37 w 37"/>
                <a:gd name="T27" fmla="*/ 18 h 23"/>
                <a:gd name="T28" fmla="*/ 37 w 37"/>
                <a:gd name="T29" fmla="*/ 14 h 23"/>
                <a:gd name="T30" fmla="*/ 32 w 37"/>
                <a:gd name="T31" fmla="*/ 14 h 23"/>
                <a:gd name="T32" fmla="*/ 31 w 37"/>
                <a:gd name="T33" fmla="*/ 13 h 23"/>
                <a:gd name="T34" fmla="*/ 28 w 37"/>
                <a:gd name="T35" fmla="*/ 13 h 23"/>
                <a:gd name="T36" fmla="*/ 26 w 37"/>
                <a:gd name="T37" fmla="*/ 12 h 23"/>
                <a:gd name="T38" fmla="*/ 24 w 37"/>
                <a:gd name="T39" fmla="*/ 12 h 23"/>
                <a:gd name="T40" fmla="*/ 20 w 37"/>
                <a:gd name="T41" fmla="*/ 10 h 23"/>
                <a:gd name="T42" fmla="*/ 18 w 37"/>
                <a:gd name="T43" fmla="*/ 8 h 23"/>
                <a:gd name="T44" fmla="*/ 16 w 37"/>
                <a:gd name="T45" fmla="*/ 7 h 23"/>
                <a:gd name="T46" fmla="*/ 10 w 37"/>
                <a:gd name="T47" fmla="*/ 2 h 23"/>
                <a:gd name="T48" fmla="*/ 8 w 37"/>
                <a:gd name="T49" fmla="*/ 0 h 23"/>
                <a:gd name="T50" fmla="*/ 5 w 37"/>
                <a:gd name="T51" fmla="*/ 2 h 23"/>
                <a:gd name="T52" fmla="*/ 4 w 37"/>
                <a:gd name="T53" fmla="*/ 2 h 23"/>
                <a:gd name="T54" fmla="*/ 1 w 37"/>
                <a:gd name="T55" fmla="*/ 3 h 23"/>
                <a:gd name="T56" fmla="*/ 1 w 37"/>
                <a:gd name="T57" fmla="*/ 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7" h="23">
                  <a:moveTo>
                    <a:pt x="1" y="3"/>
                  </a:moveTo>
                  <a:cubicBezTo>
                    <a:pt x="0" y="4"/>
                    <a:pt x="0" y="8"/>
                    <a:pt x="0" y="9"/>
                  </a:cubicBezTo>
                  <a:cubicBezTo>
                    <a:pt x="1" y="10"/>
                    <a:pt x="4" y="11"/>
                    <a:pt x="5" y="13"/>
                  </a:cubicBezTo>
                  <a:cubicBezTo>
                    <a:pt x="6" y="13"/>
                    <a:pt x="7" y="14"/>
                    <a:pt x="7" y="14"/>
                  </a:cubicBezTo>
                  <a:cubicBezTo>
                    <a:pt x="9" y="15"/>
                    <a:pt x="10" y="14"/>
                    <a:pt x="12" y="15"/>
                  </a:cubicBezTo>
                  <a:cubicBezTo>
                    <a:pt x="13" y="15"/>
                    <a:pt x="14" y="16"/>
                    <a:pt x="15" y="16"/>
                  </a:cubicBezTo>
                  <a:cubicBezTo>
                    <a:pt x="16" y="16"/>
                    <a:pt x="18" y="16"/>
                    <a:pt x="19" y="16"/>
                  </a:cubicBezTo>
                  <a:cubicBezTo>
                    <a:pt x="20" y="17"/>
                    <a:pt x="21" y="18"/>
                    <a:pt x="22" y="19"/>
                  </a:cubicBezTo>
                  <a:cubicBezTo>
                    <a:pt x="23" y="19"/>
                    <a:pt x="25" y="19"/>
                    <a:pt x="26" y="20"/>
                  </a:cubicBezTo>
                  <a:cubicBezTo>
                    <a:pt x="27" y="20"/>
                    <a:pt x="28" y="22"/>
                    <a:pt x="29" y="22"/>
                  </a:cubicBezTo>
                  <a:cubicBezTo>
                    <a:pt x="30" y="22"/>
                    <a:pt x="31" y="20"/>
                    <a:pt x="32" y="20"/>
                  </a:cubicBezTo>
                  <a:cubicBezTo>
                    <a:pt x="33" y="21"/>
                    <a:pt x="33" y="23"/>
                    <a:pt x="35" y="22"/>
                  </a:cubicBezTo>
                  <a:cubicBezTo>
                    <a:pt x="35" y="22"/>
                    <a:pt x="37" y="21"/>
                    <a:pt x="37" y="21"/>
                  </a:cubicBezTo>
                  <a:cubicBezTo>
                    <a:pt x="37" y="20"/>
                    <a:pt x="37" y="19"/>
                    <a:pt x="37" y="18"/>
                  </a:cubicBezTo>
                  <a:cubicBezTo>
                    <a:pt x="36" y="17"/>
                    <a:pt x="37" y="16"/>
                    <a:pt x="37" y="14"/>
                  </a:cubicBezTo>
                  <a:cubicBezTo>
                    <a:pt x="35" y="14"/>
                    <a:pt x="34" y="15"/>
                    <a:pt x="32" y="14"/>
                  </a:cubicBezTo>
                  <a:cubicBezTo>
                    <a:pt x="32" y="14"/>
                    <a:pt x="31" y="13"/>
                    <a:pt x="31" y="13"/>
                  </a:cubicBezTo>
                  <a:cubicBezTo>
                    <a:pt x="30" y="13"/>
                    <a:pt x="29" y="14"/>
                    <a:pt x="28" y="13"/>
                  </a:cubicBezTo>
                  <a:cubicBezTo>
                    <a:pt x="28" y="13"/>
                    <a:pt x="27" y="12"/>
                    <a:pt x="26" y="12"/>
                  </a:cubicBezTo>
                  <a:cubicBezTo>
                    <a:pt x="25" y="12"/>
                    <a:pt x="24" y="14"/>
                    <a:pt x="24" y="12"/>
                  </a:cubicBezTo>
                  <a:cubicBezTo>
                    <a:pt x="22" y="10"/>
                    <a:pt x="21" y="11"/>
                    <a:pt x="20" y="10"/>
                  </a:cubicBezTo>
                  <a:cubicBezTo>
                    <a:pt x="19" y="9"/>
                    <a:pt x="19" y="8"/>
                    <a:pt x="18" y="8"/>
                  </a:cubicBezTo>
                  <a:cubicBezTo>
                    <a:pt x="17" y="7"/>
                    <a:pt x="16" y="7"/>
                    <a:pt x="16" y="7"/>
                  </a:cubicBezTo>
                  <a:cubicBezTo>
                    <a:pt x="14" y="6"/>
                    <a:pt x="11" y="4"/>
                    <a:pt x="10" y="2"/>
                  </a:cubicBezTo>
                  <a:cubicBezTo>
                    <a:pt x="10" y="1"/>
                    <a:pt x="9" y="0"/>
                    <a:pt x="8" y="0"/>
                  </a:cubicBezTo>
                  <a:cubicBezTo>
                    <a:pt x="6" y="0"/>
                    <a:pt x="6" y="1"/>
                    <a:pt x="5" y="2"/>
                  </a:cubicBezTo>
                  <a:cubicBezTo>
                    <a:pt x="5" y="3"/>
                    <a:pt x="4" y="2"/>
                    <a:pt x="4" y="2"/>
                  </a:cubicBezTo>
                  <a:cubicBezTo>
                    <a:pt x="3" y="3"/>
                    <a:pt x="2" y="3"/>
                    <a:pt x="1" y="3"/>
                  </a:cubicBezTo>
                  <a:cubicBezTo>
                    <a:pt x="0" y="4"/>
                    <a:pt x="2" y="3"/>
                    <a:pt x="1" y="3"/>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20" name="Freeform 713"/>
            <p:cNvSpPr>
              <a:spLocks/>
            </p:cNvSpPr>
            <p:nvPr/>
          </p:nvSpPr>
          <p:spPr bwMode="auto">
            <a:xfrm>
              <a:off x="16372597" y="8361184"/>
              <a:ext cx="261207" cy="216952"/>
            </a:xfrm>
            <a:custGeom>
              <a:avLst/>
              <a:gdLst>
                <a:gd name="T0" fmla="*/ 14 w 28"/>
                <a:gd name="T1" fmla="*/ 19 h 23"/>
                <a:gd name="T2" fmla="*/ 19 w 28"/>
                <a:gd name="T3" fmla="*/ 18 h 23"/>
                <a:gd name="T4" fmla="*/ 19 w 28"/>
                <a:gd name="T5" fmla="*/ 15 h 23"/>
                <a:gd name="T6" fmla="*/ 21 w 28"/>
                <a:gd name="T7" fmla="*/ 14 h 23"/>
                <a:gd name="T8" fmla="*/ 24 w 28"/>
                <a:gd name="T9" fmla="*/ 12 h 23"/>
                <a:gd name="T10" fmla="*/ 27 w 28"/>
                <a:gd name="T11" fmla="*/ 9 h 23"/>
                <a:gd name="T12" fmla="*/ 26 w 28"/>
                <a:gd name="T13" fmla="*/ 1 h 23"/>
                <a:gd name="T14" fmla="*/ 22 w 28"/>
                <a:gd name="T15" fmla="*/ 1 h 23"/>
                <a:gd name="T16" fmla="*/ 19 w 28"/>
                <a:gd name="T17" fmla="*/ 2 h 23"/>
                <a:gd name="T18" fmla="*/ 17 w 28"/>
                <a:gd name="T19" fmla="*/ 2 h 23"/>
                <a:gd name="T20" fmla="*/ 3 w 28"/>
                <a:gd name="T21" fmla="*/ 3 h 23"/>
                <a:gd name="T22" fmla="*/ 0 w 28"/>
                <a:gd name="T23" fmla="*/ 7 h 23"/>
                <a:gd name="T24" fmla="*/ 1 w 28"/>
                <a:gd name="T25" fmla="*/ 10 h 23"/>
                <a:gd name="T26" fmla="*/ 3 w 28"/>
                <a:gd name="T27" fmla="*/ 14 h 23"/>
                <a:gd name="T28" fmla="*/ 5 w 28"/>
                <a:gd name="T29" fmla="*/ 18 h 23"/>
                <a:gd name="T30" fmla="*/ 6 w 28"/>
                <a:gd name="T31" fmla="*/ 19 h 23"/>
                <a:gd name="T32" fmla="*/ 7 w 28"/>
                <a:gd name="T33" fmla="*/ 21 h 23"/>
                <a:gd name="T34" fmla="*/ 8 w 28"/>
                <a:gd name="T35" fmla="*/ 23 h 23"/>
                <a:gd name="T36" fmla="*/ 14 w 28"/>
                <a:gd name="T37" fmla="*/ 19 h 23"/>
                <a:gd name="T38" fmla="*/ 14 w 28"/>
                <a:gd name="T39"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 h="23">
                  <a:moveTo>
                    <a:pt x="14" y="19"/>
                  </a:moveTo>
                  <a:cubicBezTo>
                    <a:pt x="14" y="18"/>
                    <a:pt x="20" y="20"/>
                    <a:pt x="19" y="18"/>
                  </a:cubicBezTo>
                  <a:cubicBezTo>
                    <a:pt x="19" y="18"/>
                    <a:pt x="18" y="15"/>
                    <a:pt x="19" y="15"/>
                  </a:cubicBezTo>
                  <a:cubicBezTo>
                    <a:pt x="20" y="15"/>
                    <a:pt x="21" y="16"/>
                    <a:pt x="21" y="14"/>
                  </a:cubicBezTo>
                  <a:cubicBezTo>
                    <a:pt x="21" y="12"/>
                    <a:pt x="23" y="13"/>
                    <a:pt x="24" y="12"/>
                  </a:cubicBezTo>
                  <a:cubicBezTo>
                    <a:pt x="26" y="12"/>
                    <a:pt x="26" y="10"/>
                    <a:pt x="27" y="9"/>
                  </a:cubicBezTo>
                  <a:cubicBezTo>
                    <a:pt x="28" y="7"/>
                    <a:pt x="25" y="2"/>
                    <a:pt x="26" y="1"/>
                  </a:cubicBezTo>
                  <a:cubicBezTo>
                    <a:pt x="24" y="2"/>
                    <a:pt x="24" y="2"/>
                    <a:pt x="22" y="1"/>
                  </a:cubicBezTo>
                  <a:cubicBezTo>
                    <a:pt x="21" y="0"/>
                    <a:pt x="19" y="2"/>
                    <a:pt x="19" y="2"/>
                  </a:cubicBezTo>
                  <a:cubicBezTo>
                    <a:pt x="19" y="4"/>
                    <a:pt x="17" y="2"/>
                    <a:pt x="17" y="2"/>
                  </a:cubicBezTo>
                  <a:cubicBezTo>
                    <a:pt x="13" y="1"/>
                    <a:pt x="6" y="0"/>
                    <a:pt x="3" y="3"/>
                  </a:cubicBezTo>
                  <a:cubicBezTo>
                    <a:pt x="2" y="4"/>
                    <a:pt x="0" y="5"/>
                    <a:pt x="0" y="7"/>
                  </a:cubicBezTo>
                  <a:cubicBezTo>
                    <a:pt x="0" y="8"/>
                    <a:pt x="1" y="9"/>
                    <a:pt x="1" y="10"/>
                  </a:cubicBezTo>
                  <a:cubicBezTo>
                    <a:pt x="3" y="11"/>
                    <a:pt x="3" y="13"/>
                    <a:pt x="3" y="14"/>
                  </a:cubicBezTo>
                  <a:cubicBezTo>
                    <a:pt x="4" y="16"/>
                    <a:pt x="4" y="17"/>
                    <a:pt x="5" y="18"/>
                  </a:cubicBezTo>
                  <a:cubicBezTo>
                    <a:pt x="5" y="19"/>
                    <a:pt x="6" y="18"/>
                    <a:pt x="6" y="19"/>
                  </a:cubicBezTo>
                  <a:cubicBezTo>
                    <a:pt x="7" y="19"/>
                    <a:pt x="6" y="20"/>
                    <a:pt x="7" y="21"/>
                  </a:cubicBezTo>
                  <a:cubicBezTo>
                    <a:pt x="9" y="21"/>
                    <a:pt x="8" y="22"/>
                    <a:pt x="8" y="23"/>
                  </a:cubicBezTo>
                  <a:cubicBezTo>
                    <a:pt x="8" y="22"/>
                    <a:pt x="14" y="20"/>
                    <a:pt x="14" y="19"/>
                  </a:cubicBezTo>
                  <a:cubicBezTo>
                    <a:pt x="14" y="19"/>
                    <a:pt x="14" y="20"/>
                    <a:pt x="14" y="19"/>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21" name="Freeform 714"/>
            <p:cNvSpPr>
              <a:spLocks/>
            </p:cNvSpPr>
            <p:nvPr/>
          </p:nvSpPr>
          <p:spPr bwMode="auto">
            <a:xfrm>
              <a:off x="16270770" y="8743433"/>
              <a:ext cx="206605" cy="244994"/>
            </a:xfrm>
            <a:custGeom>
              <a:avLst/>
              <a:gdLst>
                <a:gd name="T0" fmla="*/ 10 w 22"/>
                <a:gd name="T1" fmla="*/ 3 h 26"/>
                <a:gd name="T2" fmla="*/ 7 w 22"/>
                <a:gd name="T3" fmla="*/ 4 h 26"/>
                <a:gd name="T4" fmla="*/ 6 w 22"/>
                <a:gd name="T5" fmla="*/ 4 h 26"/>
                <a:gd name="T6" fmla="*/ 5 w 22"/>
                <a:gd name="T7" fmla="*/ 1 h 26"/>
                <a:gd name="T8" fmla="*/ 0 w 22"/>
                <a:gd name="T9" fmla="*/ 0 h 26"/>
                <a:gd name="T10" fmla="*/ 1 w 22"/>
                <a:gd name="T11" fmla="*/ 6 h 26"/>
                <a:gd name="T12" fmla="*/ 4 w 22"/>
                <a:gd name="T13" fmla="*/ 14 h 26"/>
                <a:gd name="T14" fmla="*/ 9 w 22"/>
                <a:gd name="T15" fmla="*/ 21 h 26"/>
                <a:gd name="T16" fmla="*/ 19 w 22"/>
                <a:gd name="T17" fmla="*/ 26 h 26"/>
                <a:gd name="T18" fmla="*/ 20 w 22"/>
                <a:gd name="T19" fmla="*/ 23 h 26"/>
                <a:gd name="T20" fmla="*/ 16 w 22"/>
                <a:gd name="T21" fmla="*/ 14 h 26"/>
                <a:gd name="T22" fmla="*/ 16 w 22"/>
                <a:gd name="T23" fmla="*/ 6 h 26"/>
                <a:gd name="T24" fmla="*/ 10 w 22"/>
                <a:gd name="T25" fmla="*/ 3 h 26"/>
                <a:gd name="T26" fmla="*/ 10 w 22"/>
                <a:gd name="T27" fmla="*/ 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26">
                  <a:moveTo>
                    <a:pt x="10" y="3"/>
                  </a:moveTo>
                  <a:cubicBezTo>
                    <a:pt x="9" y="3"/>
                    <a:pt x="8" y="4"/>
                    <a:pt x="7" y="4"/>
                  </a:cubicBezTo>
                  <a:cubicBezTo>
                    <a:pt x="7" y="3"/>
                    <a:pt x="6" y="4"/>
                    <a:pt x="6" y="4"/>
                  </a:cubicBezTo>
                  <a:cubicBezTo>
                    <a:pt x="5" y="4"/>
                    <a:pt x="5" y="2"/>
                    <a:pt x="5" y="1"/>
                  </a:cubicBezTo>
                  <a:cubicBezTo>
                    <a:pt x="4" y="0"/>
                    <a:pt x="2" y="0"/>
                    <a:pt x="0" y="0"/>
                  </a:cubicBezTo>
                  <a:cubicBezTo>
                    <a:pt x="1" y="1"/>
                    <a:pt x="1" y="4"/>
                    <a:pt x="1" y="6"/>
                  </a:cubicBezTo>
                  <a:cubicBezTo>
                    <a:pt x="2" y="8"/>
                    <a:pt x="3" y="11"/>
                    <a:pt x="4" y="14"/>
                  </a:cubicBezTo>
                  <a:cubicBezTo>
                    <a:pt x="6" y="16"/>
                    <a:pt x="7" y="19"/>
                    <a:pt x="9" y="21"/>
                  </a:cubicBezTo>
                  <a:cubicBezTo>
                    <a:pt x="12" y="22"/>
                    <a:pt x="15" y="26"/>
                    <a:pt x="19" y="26"/>
                  </a:cubicBezTo>
                  <a:cubicBezTo>
                    <a:pt x="22" y="26"/>
                    <a:pt x="21" y="25"/>
                    <a:pt x="20" y="23"/>
                  </a:cubicBezTo>
                  <a:cubicBezTo>
                    <a:pt x="18" y="20"/>
                    <a:pt x="16" y="18"/>
                    <a:pt x="16" y="14"/>
                  </a:cubicBezTo>
                  <a:cubicBezTo>
                    <a:pt x="16" y="11"/>
                    <a:pt x="18" y="9"/>
                    <a:pt x="16" y="6"/>
                  </a:cubicBezTo>
                  <a:cubicBezTo>
                    <a:pt x="15" y="5"/>
                    <a:pt x="11" y="0"/>
                    <a:pt x="10" y="3"/>
                  </a:cubicBezTo>
                  <a:cubicBezTo>
                    <a:pt x="9" y="4"/>
                    <a:pt x="10" y="2"/>
                    <a:pt x="10" y="3"/>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22" name="Freeform 715"/>
            <p:cNvSpPr>
              <a:spLocks/>
            </p:cNvSpPr>
            <p:nvPr/>
          </p:nvSpPr>
          <p:spPr bwMode="auto">
            <a:xfrm>
              <a:off x="15104930" y="6265453"/>
              <a:ext cx="2799494" cy="1824171"/>
            </a:xfrm>
            <a:custGeom>
              <a:avLst/>
              <a:gdLst>
                <a:gd name="T0" fmla="*/ 279 w 300"/>
                <a:gd name="T1" fmla="*/ 37 h 195"/>
                <a:gd name="T2" fmla="*/ 244 w 300"/>
                <a:gd name="T3" fmla="*/ 1 h 195"/>
                <a:gd name="T4" fmla="*/ 223 w 300"/>
                <a:gd name="T5" fmla="*/ 18 h 195"/>
                <a:gd name="T6" fmla="*/ 214 w 300"/>
                <a:gd name="T7" fmla="*/ 27 h 195"/>
                <a:gd name="T8" fmla="*/ 205 w 300"/>
                <a:gd name="T9" fmla="*/ 39 h 195"/>
                <a:gd name="T10" fmla="*/ 224 w 300"/>
                <a:gd name="T11" fmla="*/ 46 h 195"/>
                <a:gd name="T12" fmla="*/ 197 w 300"/>
                <a:gd name="T13" fmla="*/ 55 h 195"/>
                <a:gd name="T14" fmla="*/ 180 w 300"/>
                <a:gd name="T15" fmla="*/ 66 h 195"/>
                <a:gd name="T16" fmla="*/ 146 w 300"/>
                <a:gd name="T17" fmla="*/ 75 h 195"/>
                <a:gd name="T18" fmla="*/ 121 w 300"/>
                <a:gd name="T19" fmla="*/ 70 h 195"/>
                <a:gd name="T20" fmla="*/ 94 w 300"/>
                <a:gd name="T21" fmla="*/ 56 h 195"/>
                <a:gd name="T22" fmla="*/ 66 w 300"/>
                <a:gd name="T23" fmla="*/ 30 h 195"/>
                <a:gd name="T24" fmla="*/ 56 w 300"/>
                <a:gd name="T25" fmla="*/ 44 h 195"/>
                <a:gd name="T26" fmla="*/ 44 w 300"/>
                <a:gd name="T27" fmla="*/ 51 h 195"/>
                <a:gd name="T28" fmla="*/ 34 w 300"/>
                <a:gd name="T29" fmla="*/ 63 h 195"/>
                <a:gd name="T30" fmla="*/ 28 w 300"/>
                <a:gd name="T31" fmla="*/ 76 h 195"/>
                <a:gd name="T32" fmla="*/ 11 w 300"/>
                <a:gd name="T33" fmla="*/ 84 h 195"/>
                <a:gd name="T34" fmla="*/ 1 w 300"/>
                <a:gd name="T35" fmla="*/ 91 h 195"/>
                <a:gd name="T36" fmla="*/ 7 w 300"/>
                <a:gd name="T37" fmla="*/ 103 h 195"/>
                <a:gd name="T38" fmla="*/ 23 w 300"/>
                <a:gd name="T39" fmla="*/ 111 h 195"/>
                <a:gd name="T40" fmla="*/ 27 w 300"/>
                <a:gd name="T41" fmla="*/ 121 h 195"/>
                <a:gd name="T42" fmla="*/ 27 w 300"/>
                <a:gd name="T43" fmla="*/ 135 h 195"/>
                <a:gd name="T44" fmla="*/ 40 w 300"/>
                <a:gd name="T45" fmla="*/ 140 h 195"/>
                <a:gd name="T46" fmla="*/ 62 w 300"/>
                <a:gd name="T47" fmla="*/ 154 h 195"/>
                <a:gd name="T48" fmla="*/ 74 w 300"/>
                <a:gd name="T49" fmla="*/ 156 h 195"/>
                <a:gd name="T50" fmla="*/ 92 w 300"/>
                <a:gd name="T51" fmla="*/ 151 h 195"/>
                <a:gd name="T52" fmla="*/ 106 w 300"/>
                <a:gd name="T53" fmla="*/ 146 h 195"/>
                <a:gd name="T54" fmla="*/ 116 w 300"/>
                <a:gd name="T55" fmla="*/ 155 h 195"/>
                <a:gd name="T56" fmla="*/ 117 w 300"/>
                <a:gd name="T57" fmla="*/ 166 h 195"/>
                <a:gd name="T58" fmla="*/ 119 w 300"/>
                <a:gd name="T59" fmla="*/ 178 h 195"/>
                <a:gd name="T60" fmla="*/ 125 w 300"/>
                <a:gd name="T61" fmla="*/ 187 h 195"/>
                <a:gd name="T62" fmla="*/ 134 w 300"/>
                <a:gd name="T63" fmla="*/ 186 h 195"/>
                <a:gd name="T64" fmla="*/ 143 w 300"/>
                <a:gd name="T65" fmla="*/ 182 h 195"/>
                <a:gd name="T66" fmla="*/ 155 w 300"/>
                <a:gd name="T67" fmla="*/ 180 h 195"/>
                <a:gd name="T68" fmla="*/ 168 w 300"/>
                <a:gd name="T69" fmla="*/ 186 h 195"/>
                <a:gd name="T70" fmla="*/ 175 w 300"/>
                <a:gd name="T71" fmla="*/ 195 h 195"/>
                <a:gd name="T72" fmla="*/ 189 w 300"/>
                <a:gd name="T73" fmla="*/ 186 h 195"/>
                <a:gd name="T74" fmla="*/ 202 w 300"/>
                <a:gd name="T75" fmla="*/ 182 h 195"/>
                <a:gd name="T76" fmla="*/ 215 w 300"/>
                <a:gd name="T77" fmla="*/ 173 h 195"/>
                <a:gd name="T78" fmla="*/ 221 w 300"/>
                <a:gd name="T79" fmla="*/ 164 h 195"/>
                <a:gd name="T80" fmla="*/ 228 w 300"/>
                <a:gd name="T81" fmla="*/ 156 h 195"/>
                <a:gd name="T82" fmla="*/ 232 w 300"/>
                <a:gd name="T83" fmla="*/ 149 h 195"/>
                <a:gd name="T84" fmla="*/ 236 w 300"/>
                <a:gd name="T85" fmla="*/ 143 h 195"/>
                <a:gd name="T86" fmla="*/ 231 w 300"/>
                <a:gd name="T87" fmla="*/ 139 h 195"/>
                <a:gd name="T88" fmla="*/ 229 w 300"/>
                <a:gd name="T89" fmla="*/ 132 h 195"/>
                <a:gd name="T90" fmla="*/ 221 w 300"/>
                <a:gd name="T91" fmla="*/ 115 h 195"/>
                <a:gd name="T92" fmla="*/ 229 w 300"/>
                <a:gd name="T93" fmla="*/ 106 h 195"/>
                <a:gd name="T94" fmla="*/ 238 w 300"/>
                <a:gd name="T95" fmla="*/ 102 h 195"/>
                <a:gd name="T96" fmla="*/ 220 w 300"/>
                <a:gd name="T97" fmla="*/ 102 h 195"/>
                <a:gd name="T98" fmla="*/ 221 w 300"/>
                <a:gd name="T99" fmla="*/ 90 h 195"/>
                <a:gd name="T100" fmla="*/ 234 w 300"/>
                <a:gd name="T101" fmla="*/ 87 h 195"/>
                <a:gd name="T102" fmla="*/ 238 w 300"/>
                <a:gd name="T103" fmla="*/ 89 h 195"/>
                <a:gd name="T104" fmla="*/ 259 w 300"/>
                <a:gd name="T105" fmla="*/ 77 h 195"/>
                <a:gd name="T106" fmla="*/ 271 w 300"/>
                <a:gd name="T107" fmla="*/ 72 h 195"/>
                <a:gd name="T108" fmla="*/ 281 w 300"/>
                <a:gd name="T109" fmla="*/ 60 h 195"/>
                <a:gd name="T110" fmla="*/ 295 w 300"/>
                <a:gd name="T111" fmla="*/ 47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00" h="195">
                  <a:moveTo>
                    <a:pt x="298" y="37"/>
                  </a:moveTo>
                  <a:cubicBezTo>
                    <a:pt x="298" y="35"/>
                    <a:pt x="294" y="36"/>
                    <a:pt x="293" y="37"/>
                  </a:cubicBezTo>
                  <a:cubicBezTo>
                    <a:pt x="291" y="37"/>
                    <a:pt x="290" y="38"/>
                    <a:pt x="288" y="39"/>
                  </a:cubicBezTo>
                  <a:cubicBezTo>
                    <a:pt x="286" y="40"/>
                    <a:pt x="279" y="40"/>
                    <a:pt x="279" y="37"/>
                  </a:cubicBezTo>
                  <a:cubicBezTo>
                    <a:pt x="277" y="33"/>
                    <a:pt x="276" y="31"/>
                    <a:pt x="272" y="29"/>
                  </a:cubicBezTo>
                  <a:cubicBezTo>
                    <a:pt x="269" y="28"/>
                    <a:pt x="263" y="28"/>
                    <a:pt x="262" y="24"/>
                  </a:cubicBezTo>
                  <a:cubicBezTo>
                    <a:pt x="261" y="18"/>
                    <a:pt x="259" y="11"/>
                    <a:pt x="255" y="6"/>
                  </a:cubicBezTo>
                  <a:cubicBezTo>
                    <a:pt x="252" y="3"/>
                    <a:pt x="248" y="3"/>
                    <a:pt x="244" y="1"/>
                  </a:cubicBezTo>
                  <a:cubicBezTo>
                    <a:pt x="240" y="0"/>
                    <a:pt x="233" y="1"/>
                    <a:pt x="229" y="3"/>
                  </a:cubicBezTo>
                  <a:cubicBezTo>
                    <a:pt x="228" y="4"/>
                    <a:pt x="226" y="5"/>
                    <a:pt x="225" y="6"/>
                  </a:cubicBezTo>
                  <a:cubicBezTo>
                    <a:pt x="225" y="7"/>
                    <a:pt x="228" y="7"/>
                    <a:pt x="228" y="8"/>
                  </a:cubicBezTo>
                  <a:cubicBezTo>
                    <a:pt x="229" y="12"/>
                    <a:pt x="224" y="15"/>
                    <a:pt x="223" y="18"/>
                  </a:cubicBezTo>
                  <a:cubicBezTo>
                    <a:pt x="222" y="19"/>
                    <a:pt x="222" y="20"/>
                    <a:pt x="222" y="21"/>
                  </a:cubicBezTo>
                  <a:cubicBezTo>
                    <a:pt x="222" y="22"/>
                    <a:pt x="222" y="22"/>
                    <a:pt x="222" y="23"/>
                  </a:cubicBezTo>
                  <a:cubicBezTo>
                    <a:pt x="222" y="25"/>
                    <a:pt x="219" y="25"/>
                    <a:pt x="217" y="26"/>
                  </a:cubicBezTo>
                  <a:cubicBezTo>
                    <a:pt x="216" y="26"/>
                    <a:pt x="215" y="27"/>
                    <a:pt x="214" y="27"/>
                  </a:cubicBezTo>
                  <a:cubicBezTo>
                    <a:pt x="213" y="27"/>
                    <a:pt x="208" y="25"/>
                    <a:pt x="208" y="25"/>
                  </a:cubicBezTo>
                  <a:cubicBezTo>
                    <a:pt x="207" y="27"/>
                    <a:pt x="206" y="30"/>
                    <a:pt x="205" y="32"/>
                  </a:cubicBezTo>
                  <a:cubicBezTo>
                    <a:pt x="205" y="33"/>
                    <a:pt x="204" y="34"/>
                    <a:pt x="204" y="35"/>
                  </a:cubicBezTo>
                  <a:cubicBezTo>
                    <a:pt x="204" y="35"/>
                    <a:pt x="202" y="41"/>
                    <a:pt x="205" y="39"/>
                  </a:cubicBezTo>
                  <a:cubicBezTo>
                    <a:pt x="206" y="38"/>
                    <a:pt x="206" y="38"/>
                    <a:pt x="208" y="38"/>
                  </a:cubicBezTo>
                  <a:cubicBezTo>
                    <a:pt x="209" y="38"/>
                    <a:pt x="211" y="40"/>
                    <a:pt x="212" y="39"/>
                  </a:cubicBezTo>
                  <a:cubicBezTo>
                    <a:pt x="216" y="36"/>
                    <a:pt x="219" y="38"/>
                    <a:pt x="222" y="42"/>
                  </a:cubicBezTo>
                  <a:cubicBezTo>
                    <a:pt x="223" y="43"/>
                    <a:pt x="225" y="45"/>
                    <a:pt x="224" y="46"/>
                  </a:cubicBezTo>
                  <a:cubicBezTo>
                    <a:pt x="224" y="46"/>
                    <a:pt x="220" y="45"/>
                    <a:pt x="219" y="45"/>
                  </a:cubicBezTo>
                  <a:cubicBezTo>
                    <a:pt x="216" y="46"/>
                    <a:pt x="212" y="46"/>
                    <a:pt x="209" y="47"/>
                  </a:cubicBezTo>
                  <a:cubicBezTo>
                    <a:pt x="206" y="48"/>
                    <a:pt x="206" y="54"/>
                    <a:pt x="202" y="54"/>
                  </a:cubicBezTo>
                  <a:cubicBezTo>
                    <a:pt x="200" y="54"/>
                    <a:pt x="198" y="53"/>
                    <a:pt x="197" y="55"/>
                  </a:cubicBezTo>
                  <a:cubicBezTo>
                    <a:pt x="196" y="56"/>
                    <a:pt x="194" y="58"/>
                    <a:pt x="192" y="58"/>
                  </a:cubicBezTo>
                  <a:cubicBezTo>
                    <a:pt x="189" y="57"/>
                    <a:pt x="183" y="53"/>
                    <a:pt x="182" y="59"/>
                  </a:cubicBezTo>
                  <a:cubicBezTo>
                    <a:pt x="182" y="61"/>
                    <a:pt x="184" y="62"/>
                    <a:pt x="184" y="63"/>
                  </a:cubicBezTo>
                  <a:cubicBezTo>
                    <a:pt x="184" y="65"/>
                    <a:pt x="181" y="65"/>
                    <a:pt x="180" y="66"/>
                  </a:cubicBezTo>
                  <a:cubicBezTo>
                    <a:pt x="177" y="69"/>
                    <a:pt x="176" y="72"/>
                    <a:pt x="172" y="72"/>
                  </a:cubicBezTo>
                  <a:cubicBezTo>
                    <a:pt x="167" y="72"/>
                    <a:pt x="162" y="72"/>
                    <a:pt x="157" y="73"/>
                  </a:cubicBezTo>
                  <a:cubicBezTo>
                    <a:pt x="155" y="74"/>
                    <a:pt x="151" y="78"/>
                    <a:pt x="150" y="77"/>
                  </a:cubicBezTo>
                  <a:cubicBezTo>
                    <a:pt x="148" y="77"/>
                    <a:pt x="147" y="75"/>
                    <a:pt x="146" y="75"/>
                  </a:cubicBezTo>
                  <a:cubicBezTo>
                    <a:pt x="144" y="75"/>
                    <a:pt x="143" y="75"/>
                    <a:pt x="141" y="75"/>
                  </a:cubicBezTo>
                  <a:cubicBezTo>
                    <a:pt x="139" y="74"/>
                    <a:pt x="137" y="74"/>
                    <a:pt x="135" y="72"/>
                  </a:cubicBezTo>
                  <a:cubicBezTo>
                    <a:pt x="133" y="71"/>
                    <a:pt x="132" y="71"/>
                    <a:pt x="131" y="70"/>
                  </a:cubicBezTo>
                  <a:cubicBezTo>
                    <a:pt x="127" y="70"/>
                    <a:pt x="125" y="70"/>
                    <a:pt x="121" y="70"/>
                  </a:cubicBezTo>
                  <a:cubicBezTo>
                    <a:pt x="118" y="70"/>
                    <a:pt x="113" y="71"/>
                    <a:pt x="109" y="70"/>
                  </a:cubicBezTo>
                  <a:cubicBezTo>
                    <a:pt x="108" y="70"/>
                    <a:pt x="107" y="68"/>
                    <a:pt x="107" y="67"/>
                  </a:cubicBezTo>
                  <a:cubicBezTo>
                    <a:pt x="105" y="65"/>
                    <a:pt x="104" y="63"/>
                    <a:pt x="102" y="61"/>
                  </a:cubicBezTo>
                  <a:cubicBezTo>
                    <a:pt x="99" y="59"/>
                    <a:pt x="97" y="56"/>
                    <a:pt x="94" y="56"/>
                  </a:cubicBezTo>
                  <a:cubicBezTo>
                    <a:pt x="92" y="56"/>
                    <a:pt x="81" y="56"/>
                    <a:pt x="83" y="52"/>
                  </a:cubicBezTo>
                  <a:cubicBezTo>
                    <a:pt x="85" y="48"/>
                    <a:pt x="84" y="41"/>
                    <a:pt x="79" y="38"/>
                  </a:cubicBezTo>
                  <a:cubicBezTo>
                    <a:pt x="75" y="35"/>
                    <a:pt x="70" y="35"/>
                    <a:pt x="69" y="29"/>
                  </a:cubicBezTo>
                  <a:cubicBezTo>
                    <a:pt x="68" y="30"/>
                    <a:pt x="67" y="29"/>
                    <a:pt x="66" y="30"/>
                  </a:cubicBezTo>
                  <a:cubicBezTo>
                    <a:pt x="65" y="31"/>
                    <a:pt x="65" y="31"/>
                    <a:pt x="65" y="32"/>
                  </a:cubicBezTo>
                  <a:cubicBezTo>
                    <a:pt x="63" y="35"/>
                    <a:pt x="60" y="34"/>
                    <a:pt x="59" y="37"/>
                  </a:cubicBezTo>
                  <a:cubicBezTo>
                    <a:pt x="59" y="39"/>
                    <a:pt x="61" y="41"/>
                    <a:pt x="60" y="42"/>
                  </a:cubicBezTo>
                  <a:cubicBezTo>
                    <a:pt x="59" y="43"/>
                    <a:pt x="57" y="44"/>
                    <a:pt x="56" y="44"/>
                  </a:cubicBezTo>
                  <a:cubicBezTo>
                    <a:pt x="55" y="45"/>
                    <a:pt x="54" y="43"/>
                    <a:pt x="53" y="44"/>
                  </a:cubicBezTo>
                  <a:cubicBezTo>
                    <a:pt x="51" y="44"/>
                    <a:pt x="50" y="43"/>
                    <a:pt x="48" y="42"/>
                  </a:cubicBezTo>
                  <a:cubicBezTo>
                    <a:pt x="47" y="41"/>
                    <a:pt x="46" y="46"/>
                    <a:pt x="45" y="47"/>
                  </a:cubicBezTo>
                  <a:cubicBezTo>
                    <a:pt x="45" y="48"/>
                    <a:pt x="44" y="50"/>
                    <a:pt x="44" y="51"/>
                  </a:cubicBezTo>
                  <a:cubicBezTo>
                    <a:pt x="44" y="53"/>
                    <a:pt x="45" y="53"/>
                    <a:pt x="45" y="54"/>
                  </a:cubicBezTo>
                  <a:cubicBezTo>
                    <a:pt x="45" y="56"/>
                    <a:pt x="39" y="54"/>
                    <a:pt x="39" y="54"/>
                  </a:cubicBezTo>
                  <a:cubicBezTo>
                    <a:pt x="37" y="55"/>
                    <a:pt x="33" y="55"/>
                    <a:pt x="32" y="56"/>
                  </a:cubicBezTo>
                  <a:cubicBezTo>
                    <a:pt x="33" y="55"/>
                    <a:pt x="34" y="62"/>
                    <a:pt x="34" y="63"/>
                  </a:cubicBezTo>
                  <a:cubicBezTo>
                    <a:pt x="35" y="64"/>
                    <a:pt x="36" y="65"/>
                    <a:pt x="37" y="66"/>
                  </a:cubicBezTo>
                  <a:cubicBezTo>
                    <a:pt x="37" y="67"/>
                    <a:pt x="34" y="69"/>
                    <a:pt x="33" y="70"/>
                  </a:cubicBezTo>
                  <a:cubicBezTo>
                    <a:pt x="32" y="71"/>
                    <a:pt x="33" y="74"/>
                    <a:pt x="32" y="74"/>
                  </a:cubicBezTo>
                  <a:cubicBezTo>
                    <a:pt x="31" y="75"/>
                    <a:pt x="29" y="75"/>
                    <a:pt x="28" y="76"/>
                  </a:cubicBezTo>
                  <a:cubicBezTo>
                    <a:pt x="26" y="77"/>
                    <a:pt x="25" y="78"/>
                    <a:pt x="24" y="79"/>
                  </a:cubicBezTo>
                  <a:cubicBezTo>
                    <a:pt x="22" y="79"/>
                    <a:pt x="21" y="79"/>
                    <a:pt x="19" y="80"/>
                  </a:cubicBezTo>
                  <a:cubicBezTo>
                    <a:pt x="17" y="80"/>
                    <a:pt x="16" y="81"/>
                    <a:pt x="15" y="83"/>
                  </a:cubicBezTo>
                  <a:cubicBezTo>
                    <a:pt x="15" y="83"/>
                    <a:pt x="11" y="84"/>
                    <a:pt x="11" y="84"/>
                  </a:cubicBezTo>
                  <a:cubicBezTo>
                    <a:pt x="11" y="84"/>
                    <a:pt x="11" y="83"/>
                    <a:pt x="11" y="83"/>
                  </a:cubicBezTo>
                  <a:cubicBezTo>
                    <a:pt x="10" y="83"/>
                    <a:pt x="9" y="83"/>
                    <a:pt x="7" y="83"/>
                  </a:cubicBezTo>
                  <a:cubicBezTo>
                    <a:pt x="6" y="83"/>
                    <a:pt x="3" y="85"/>
                    <a:pt x="3" y="86"/>
                  </a:cubicBezTo>
                  <a:cubicBezTo>
                    <a:pt x="2" y="88"/>
                    <a:pt x="1" y="90"/>
                    <a:pt x="1" y="91"/>
                  </a:cubicBezTo>
                  <a:cubicBezTo>
                    <a:pt x="0" y="93"/>
                    <a:pt x="3" y="95"/>
                    <a:pt x="4" y="95"/>
                  </a:cubicBezTo>
                  <a:cubicBezTo>
                    <a:pt x="7" y="95"/>
                    <a:pt x="6" y="95"/>
                    <a:pt x="7" y="98"/>
                  </a:cubicBezTo>
                  <a:cubicBezTo>
                    <a:pt x="7" y="99"/>
                    <a:pt x="8" y="99"/>
                    <a:pt x="8" y="101"/>
                  </a:cubicBezTo>
                  <a:cubicBezTo>
                    <a:pt x="8" y="101"/>
                    <a:pt x="7" y="103"/>
                    <a:pt x="7" y="103"/>
                  </a:cubicBezTo>
                  <a:cubicBezTo>
                    <a:pt x="9" y="104"/>
                    <a:pt x="10" y="104"/>
                    <a:pt x="11" y="105"/>
                  </a:cubicBezTo>
                  <a:cubicBezTo>
                    <a:pt x="13" y="107"/>
                    <a:pt x="12" y="109"/>
                    <a:pt x="14" y="110"/>
                  </a:cubicBezTo>
                  <a:cubicBezTo>
                    <a:pt x="16" y="111"/>
                    <a:pt x="18" y="112"/>
                    <a:pt x="20" y="113"/>
                  </a:cubicBezTo>
                  <a:cubicBezTo>
                    <a:pt x="21" y="113"/>
                    <a:pt x="22" y="112"/>
                    <a:pt x="23" y="111"/>
                  </a:cubicBezTo>
                  <a:cubicBezTo>
                    <a:pt x="26" y="109"/>
                    <a:pt x="31" y="110"/>
                    <a:pt x="33" y="113"/>
                  </a:cubicBezTo>
                  <a:cubicBezTo>
                    <a:pt x="34" y="115"/>
                    <a:pt x="32" y="116"/>
                    <a:pt x="31" y="117"/>
                  </a:cubicBezTo>
                  <a:cubicBezTo>
                    <a:pt x="30" y="118"/>
                    <a:pt x="30" y="118"/>
                    <a:pt x="30" y="119"/>
                  </a:cubicBezTo>
                  <a:cubicBezTo>
                    <a:pt x="29" y="121"/>
                    <a:pt x="28" y="121"/>
                    <a:pt x="27" y="121"/>
                  </a:cubicBezTo>
                  <a:cubicBezTo>
                    <a:pt x="24" y="123"/>
                    <a:pt x="32" y="126"/>
                    <a:pt x="29" y="128"/>
                  </a:cubicBezTo>
                  <a:cubicBezTo>
                    <a:pt x="28" y="130"/>
                    <a:pt x="27" y="129"/>
                    <a:pt x="25" y="129"/>
                  </a:cubicBezTo>
                  <a:cubicBezTo>
                    <a:pt x="21" y="128"/>
                    <a:pt x="26" y="132"/>
                    <a:pt x="26" y="132"/>
                  </a:cubicBezTo>
                  <a:cubicBezTo>
                    <a:pt x="26" y="134"/>
                    <a:pt x="25" y="135"/>
                    <a:pt x="27" y="135"/>
                  </a:cubicBezTo>
                  <a:cubicBezTo>
                    <a:pt x="29" y="136"/>
                    <a:pt x="29" y="137"/>
                    <a:pt x="31" y="138"/>
                  </a:cubicBezTo>
                  <a:cubicBezTo>
                    <a:pt x="33" y="138"/>
                    <a:pt x="34" y="140"/>
                    <a:pt x="36" y="141"/>
                  </a:cubicBezTo>
                  <a:cubicBezTo>
                    <a:pt x="36" y="141"/>
                    <a:pt x="37" y="142"/>
                    <a:pt x="38" y="142"/>
                  </a:cubicBezTo>
                  <a:cubicBezTo>
                    <a:pt x="39" y="142"/>
                    <a:pt x="38" y="140"/>
                    <a:pt x="40" y="140"/>
                  </a:cubicBezTo>
                  <a:cubicBezTo>
                    <a:pt x="44" y="140"/>
                    <a:pt x="46" y="147"/>
                    <a:pt x="50" y="147"/>
                  </a:cubicBezTo>
                  <a:cubicBezTo>
                    <a:pt x="52" y="147"/>
                    <a:pt x="52" y="150"/>
                    <a:pt x="54" y="150"/>
                  </a:cubicBezTo>
                  <a:cubicBezTo>
                    <a:pt x="56" y="151"/>
                    <a:pt x="57" y="153"/>
                    <a:pt x="58" y="153"/>
                  </a:cubicBezTo>
                  <a:cubicBezTo>
                    <a:pt x="60" y="151"/>
                    <a:pt x="60" y="154"/>
                    <a:pt x="62" y="154"/>
                  </a:cubicBezTo>
                  <a:cubicBezTo>
                    <a:pt x="63" y="154"/>
                    <a:pt x="63" y="153"/>
                    <a:pt x="64" y="153"/>
                  </a:cubicBezTo>
                  <a:cubicBezTo>
                    <a:pt x="65" y="153"/>
                    <a:pt x="65" y="154"/>
                    <a:pt x="66" y="155"/>
                  </a:cubicBezTo>
                  <a:cubicBezTo>
                    <a:pt x="68" y="155"/>
                    <a:pt x="70" y="155"/>
                    <a:pt x="72" y="154"/>
                  </a:cubicBezTo>
                  <a:cubicBezTo>
                    <a:pt x="75" y="153"/>
                    <a:pt x="73" y="155"/>
                    <a:pt x="74" y="156"/>
                  </a:cubicBezTo>
                  <a:cubicBezTo>
                    <a:pt x="74" y="156"/>
                    <a:pt x="76" y="153"/>
                    <a:pt x="77" y="153"/>
                  </a:cubicBezTo>
                  <a:cubicBezTo>
                    <a:pt x="78" y="152"/>
                    <a:pt x="80" y="152"/>
                    <a:pt x="81" y="153"/>
                  </a:cubicBezTo>
                  <a:cubicBezTo>
                    <a:pt x="83" y="155"/>
                    <a:pt x="85" y="153"/>
                    <a:pt x="87" y="154"/>
                  </a:cubicBezTo>
                  <a:cubicBezTo>
                    <a:pt x="89" y="155"/>
                    <a:pt x="91" y="153"/>
                    <a:pt x="92" y="151"/>
                  </a:cubicBezTo>
                  <a:cubicBezTo>
                    <a:pt x="93" y="151"/>
                    <a:pt x="93" y="150"/>
                    <a:pt x="94" y="150"/>
                  </a:cubicBezTo>
                  <a:cubicBezTo>
                    <a:pt x="95" y="149"/>
                    <a:pt x="96" y="150"/>
                    <a:pt x="97" y="149"/>
                  </a:cubicBezTo>
                  <a:cubicBezTo>
                    <a:pt x="98" y="148"/>
                    <a:pt x="99" y="146"/>
                    <a:pt x="101" y="147"/>
                  </a:cubicBezTo>
                  <a:cubicBezTo>
                    <a:pt x="103" y="148"/>
                    <a:pt x="103" y="148"/>
                    <a:pt x="106" y="146"/>
                  </a:cubicBezTo>
                  <a:cubicBezTo>
                    <a:pt x="107" y="145"/>
                    <a:pt x="109" y="148"/>
                    <a:pt x="109" y="149"/>
                  </a:cubicBezTo>
                  <a:cubicBezTo>
                    <a:pt x="108" y="151"/>
                    <a:pt x="106" y="152"/>
                    <a:pt x="108" y="152"/>
                  </a:cubicBezTo>
                  <a:cubicBezTo>
                    <a:pt x="111" y="152"/>
                    <a:pt x="111" y="152"/>
                    <a:pt x="114" y="151"/>
                  </a:cubicBezTo>
                  <a:cubicBezTo>
                    <a:pt x="115" y="151"/>
                    <a:pt x="116" y="154"/>
                    <a:pt x="116" y="155"/>
                  </a:cubicBezTo>
                  <a:cubicBezTo>
                    <a:pt x="116" y="155"/>
                    <a:pt x="116" y="157"/>
                    <a:pt x="117" y="156"/>
                  </a:cubicBezTo>
                  <a:cubicBezTo>
                    <a:pt x="117" y="156"/>
                    <a:pt x="119" y="156"/>
                    <a:pt x="119" y="157"/>
                  </a:cubicBezTo>
                  <a:cubicBezTo>
                    <a:pt x="119" y="158"/>
                    <a:pt x="117" y="159"/>
                    <a:pt x="118" y="160"/>
                  </a:cubicBezTo>
                  <a:cubicBezTo>
                    <a:pt x="119" y="162"/>
                    <a:pt x="118" y="165"/>
                    <a:pt x="117" y="166"/>
                  </a:cubicBezTo>
                  <a:cubicBezTo>
                    <a:pt x="116" y="168"/>
                    <a:pt x="114" y="169"/>
                    <a:pt x="113" y="170"/>
                  </a:cubicBezTo>
                  <a:cubicBezTo>
                    <a:pt x="113" y="171"/>
                    <a:pt x="113" y="176"/>
                    <a:pt x="112" y="175"/>
                  </a:cubicBezTo>
                  <a:cubicBezTo>
                    <a:pt x="113" y="176"/>
                    <a:pt x="119" y="173"/>
                    <a:pt x="120" y="175"/>
                  </a:cubicBezTo>
                  <a:cubicBezTo>
                    <a:pt x="120" y="175"/>
                    <a:pt x="118" y="176"/>
                    <a:pt x="119" y="178"/>
                  </a:cubicBezTo>
                  <a:cubicBezTo>
                    <a:pt x="120" y="180"/>
                    <a:pt x="123" y="180"/>
                    <a:pt x="122" y="181"/>
                  </a:cubicBezTo>
                  <a:cubicBezTo>
                    <a:pt x="122" y="182"/>
                    <a:pt x="121" y="184"/>
                    <a:pt x="121" y="185"/>
                  </a:cubicBezTo>
                  <a:cubicBezTo>
                    <a:pt x="122" y="186"/>
                    <a:pt x="125" y="185"/>
                    <a:pt x="125" y="186"/>
                  </a:cubicBezTo>
                  <a:cubicBezTo>
                    <a:pt x="125" y="186"/>
                    <a:pt x="125" y="187"/>
                    <a:pt x="125" y="187"/>
                  </a:cubicBezTo>
                  <a:cubicBezTo>
                    <a:pt x="125" y="189"/>
                    <a:pt x="126" y="188"/>
                    <a:pt x="127" y="188"/>
                  </a:cubicBezTo>
                  <a:cubicBezTo>
                    <a:pt x="128" y="188"/>
                    <a:pt x="129" y="187"/>
                    <a:pt x="130" y="188"/>
                  </a:cubicBezTo>
                  <a:cubicBezTo>
                    <a:pt x="131" y="188"/>
                    <a:pt x="132" y="189"/>
                    <a:pt x="133" y="190"/>
                  </a:cubicBezTo>
                  <a:cubicBezTo>
                    <a:pt x="135" y="191"/>
                    <a:pt x="134" y="187"/>
                    <a:pt x="134" y="186"/>
                  </a:cubicBezTo>
                  <a:cubicBezTo>
                    <a:pt x="132" y="182"/>
                    <a:pt x="134" y="184"/>
                    <a:pt x="136" y="182"/>
                  </a:cubicBezTo>
                  <a:cubicBezTo>
                    <a:pt x="138" y="181"/>
                    <a:pt x="137" y="182"/>
                    <a:pt x="139" y="183"/>
                  </a:cubicBezTo>
                  <a:cubicBezTo>
                    <a:pt x="139" y="183"/>
                    <a:pt x="141" y="182"/>
                    <a:pt x="141" y="182"/>
                  </a:cubicBezTo>
                  <a:cubicBezTo>
                    <a:pt x="141" y="183"/>
                    <a:pt x="143" y="181"/>
                    <a:pt x="143" y="182"/>
                  </a:cubicBezTo>
                  <a:cubicBezTo>
                    <a:pt x="144" y="183"/>
                    <a:pt x="144" y="184"/>
                    <a:pt x="146" y="182"/>
                  </a:cubicBezTo>
                  <a:cubicBezTo>
                    <a:pt x="147" y="181"/>
                    <a:pt x="147" y="182"/>
                    <a:pt x="148" y="181"/>
                  </a:cubicBezTo>
                  <a:cubicBezTo>
                    <a:pt x="149" y="180"/>
                    <a:pt x="149" y="178"/>
                    <a:pt x="151" y="178"/>
                  </a:cubicBezTo>
                  <a:cubicBezTo>
                    <a:pt x="152" y="178"/>
                    <a:pt x="153" y="180"/>
                    <a:pt x="155" y="180"/>
                  </a:cubicBezTo>
                  <a:cubicBezTo>
                    <a:pt x="155" y="180"/>
                    <a:pt x="159" y="181"/>
                    <a:pt x="159" y="181"/>
                  </a:cubicBezTo>
                  <a:cubicBezTo>
                    <a:pt x="159" y="182"/>
                    <a:pt x="157" y="183"/>
                    <a:pt x="157" y="184"/>
                  </a:cubicBezTo>
                  <a:cubicBezTo>
                    <a:pt x="158" y="185"/>
                    <a:pt x="160" y="186"/>
                    <a:pt x="161" y="187"/>
                  </a:cubicBezTo>
                  <a:cubicBezTo>
                    <a:pt x="163" y="188"/>
                    <a:pt x="167" y="189"/>
                    <a:pt x="168" y="186"/>
                  </a:cubicBezTo>
                  <a:cubicBezTo>
                    <a:pt x="168" y="186"/>
                    <a:pt x="170" y="188"/>
                    <a:pt x="170" y="188"/>
                  </a:cubicBezTo>
                  <a:cubicBezTo>
                    <a:pt x="171" y="189"/>
                    <a:pt x="172" y="187"/>
                    <a:pt x="174" y="188"/>
                  </a:cubicBezTo>
                  <a:cubicBezTo>
                    <a:pt x="175" y="189"/>
                    <a:pt x="173" y="190"/>
                    <a:pt x="173" y="191"/>
                  </a:cubicBezTo>
                  <a:cubicBezTo>
                    <a:pt x="173" y="192"/>
                    <a:pt x="175" y="194"/>
                    <a:pt x="175" y="195"/>
                  </a:cubicBezTo>
                  <a:cubicBezTo>
                    <a:pt x="176" y="195"/>
                    <a:pt x="177" y="194"/>
                    <a:pt x="178" y="194"/>
                  </a:cubicBezTo>
                  <a:cubicBezTo>
                    <a:pt x="178" y="193"/>
                    <a:pt x="175" y="192"/>
                    <a:pt x="176" y="191"/>
                  </a:cubicBezTo>
                  <a:cubicBezTo>
                    <a:pt x="178" y="188"/>
                    <a:pt x="180" y="188"/>
                    <a:pt x="183" y="187"/>
                  </a:cubicBezTo>
                  <a:cubicBezTo>
                    <a:pt x="185" y="186"/>
                    <a:pt x="187" y="186"/>
                    <a:pt x="189" y="186"/>
                  </a:cubicBezTo>
                  <a:cubicBezTo>
                    <a:pt x="190" y="186"/>
                    <a:pt x="190" y="184"/>
                    <a:pt x="191" y="184"/>
                  </a:cubicBezTo>
                  <a:cubicBezTo>
                    <a:pt x="193" y="184"/>
                    <a:pt x="192" y="183"/>
                    <a:pt x="192" y="182"/>
                  </a:cubicBezTo>
                  <a:cubicBezTo>
                    <a:pt x="192" y="183"/>
                    <a:pt x="196" y="182"/>
                    <a:pt x="196" y="182"/>
                  </a:cubicBezTo>
                  <a:cubicBezTo>
                    <a:pt x="198" y="181"/>
                    <a:pt x="200" y="182"/>
                    <a:pt x="202" y="182"/>
                  </a:cubicBezTo>
                  <a:cubicBezTo>
                    <a:pt x="204" y="182"/>
                    <a:pt x="205" y="181"/>
                    <a:pt x="207" y="180"/>
                  </a:cubicBezTo>
                  <a:cubicBezTo>
                    <a:pt x="208" y="180"/>
                    <a:pt x="208" y="177"/>
                    <a:pt x="209" y="177"/>
                  </a:cubicBezTo>
                  <a:cubicBezTo>
                    <a:pt x="211" y="177"/>
                    <a:pt x="212" y="176"/>
                    <a:pt x="213" y="175"/>
                  </a:cubicBezTo>
                  <a:cubicBezTo>
                    <a:pt x="214" y="175"/>
                    <a:pt x="215" y="174"/>
                    <a:pt x="215" y="173"/>
                  </a:cubicBezTo>
                  <a:cubicBezTo>
                    <a:pt x="214" y="173"/>
                    <a:pt x="218" y="172"/>
                    <a:pt x="218" y="172"/>
                  </a:cubicBezTo>
                  <a:cubicBezTo>
                    <a:pt x="219" y="171"/>
                    <a:pt x="220" y="169"/>
                    <a:pt x="221" y="168"/>
                  </a:cubicBezTo>
                  <a:cubicBezTo>
                    <a:pt x="222" y="167"/>
                    <a:pt x="222" y="167"/>
                    <a:pt x="222" y="166"/>
                  </a:cubicBezTo>
                  <a:cubicBezTo>
                    <a:pt x="223" y="164"/>
                    <a:pt x="221" y="165"/>
                    <a:pt x="221" y="164"/>
                  </a:cubicBezTo>
                  <a:cubicBezTo>
                    <a:pt x="221" y="164"/>
                    <a:pt x="226" y="164"/>
                    <a:pt x="223" y="162"/>
                  </a:cubicBezTo>
                  <a:cubicBezTo>
                    <a:pt x="222" y="161"/>
                    <a:pt x="223" y="161"/>
                    <a:pt x="224" y="161"/>
                  </a:cubicBezTo>
                  <a:cubicBezTo>
                    <a:pt x="225" y="161"/>
                    <a:pt x="225" y="160"/>
                    <a:pt x="226" y="159"/>
                  </a:cubicBezTo>
                  <a:cubicBezTo>
                    <a:pt x="227" y="158"/>
                    <a:pt x="227" y="157"/>
                    <a:pt x="228" y="156"/>
                  </a:cubicBezTo>
                  <a:cubicBezTo>
                    <a:pt x="228" y="156"/>
                    <a:pt x="228" y="154"/>
                    <a:pt x="228" y="154"/>
                  </a:cubicBezTo>
                  <a:cubicBezTo>
                    <a:pt x="229" y="153"/>
                    <a:pt x="230" y="153"/>
                    <a:pt x="231" y="152"/>
                  </a:cubicBezTo>
                  <a:cubicBezTo>
                    <a:pt x="232" y="151"/>
                    <a:pt x="231" y="150"/>
                    <a:pt x="231" y="150"/>
                  </a:cubicBezTo>
                  <a:cubicBezTo>
                    <a:pt x="231" y="149"/>
                    <a:pt x="232" y="149"/>
                    <a:pt x="232" y="149"/>
                  </a:cubicBezTo>
                  <a:cubicBezTo>
                    <a:pt x="233" y="149"/>
                    <a:pt x="232" y="147"/>
                    <a:pt x="232" y="147"/>
                  </a:cubicBezTo>
                  <a:cubicBezTo>
                    <a:pt x="232" y="147"/>
                    <a:pt x="234" y="148"/>
                    <a:pt x="234" y="147"/>
                  </a:cubicBezTo>
                  <a:cubicBezTo>
                    <a:pt x="236" y="146"/>
                    <a:pt x="234" y="146"/>
                    <a:pt x="233" y="145"/>
                  </a:cubicBezTo>
                  <a:cubicBezTo>
                    <a:pt x="233" y="145"/>
                    <a:pt x="236" y="143"/>
                    <a:pt x="236" y="143"/>
                  </a:cubicBezTo>
                  <a:cubicBezTo>
                    <a:pt x="235" y="145"/>
                    <a:pt x="232" y="142"/>
                    <a:pt x="231" y="141"/>
                  </a:cubicBezTo>
                  <a:cubicBezTo>
                    <a:pt x="231" y="141"/>
                    <a:pt x="230" y="142"/>
                    <a:pt x="229" y="142"/>
                  </a:cubicBezTo>
                  <a:cubicBezTo>
                    <a:pt x="228" y="143"/>
                    <a:pt x="227" y="141"/>
                    <a:pt x="226" y="142"/>
                  </a:cubicBezTo>
                  <a:cubicBezTo>
                    <a:pt x="228" y="141"/>
                    <a:pt x="230" y="140"/>
                    <a:pt x="231" y="139"/>
                  </a:cubicBezTo>
                  <a:cubicBezTo>
                    <a:pt x="232" y="138"/>
                    <a:pt x="235" y="138"/>
                    <a:pt x="233" y="136"/>
                  </a:cubicBezTo>
                  <a:cubicBezTo>
                    <a:pt x="231" y="135"/>
                    <a:pt x="230" y="134"/>
                    <a:pt x="228" y="132"/>
                  </a:cubicBezTo>
                  <a:cubicBezTo>
                    <a:pt x="228" y="131"/>
                    <a:pt x="223" y="133"/>
                    <a:pt x="223" y="130"/>
                  </a:cubicBezTo>
                  <a:cubicBezTo>
                    <a:pt x="223" y="132"/>
                    <a:pt x="228" y="132"/>
                    <a:pt x="229" y="132"/>
                  </a:cubicBezTo>
                  <a:cubicBezTo>
                    <a:pt x="230" y="132"/>
                    <a:pt x="233" y="135"/>
                    <a:pt x="234" y="133"/>
                  </a:cubicBezTo>
                  <a:cubicBezTo>
                    <a:pt x="235" y="131"/>
                    <a:pt x="229" y="129"/>
                    <a:pt x="229" y="127"/>
                  </a:cubicBezTo>
                  <a:cubicBezTo>
                    <a:pt x="228" y="125"/>
                    <a:pt x="228" y="121"/>
                    <a:pt x="226" y="120"/>
                  </a:cubicBezTo>
                  <a:cubicBezTo>
                    <a:pt x="225" y="118"/>
                    <a:pt x="219" y="118"/>
                    <a:pt x="221" y="115"/>
                  </a:cubicBezTo>
                  <a:cubicBezTo>
                    <a:pt x="222" y="113"/>
                    <a:pt x="223" y="112"/>
                    <a:pt x="224" y="111"/>
                  </a:cubicBezTo>
                  <a:cubicBezTo>
                    <a:pt x="226" y="109"/>
                    <a:pt x="224" y="110"/>
                    <a:pt x="225" y="109"/>
                  </a:cubicBezTo>
                  <a:cubicBezTo>
                    <a:pt x="225" y="108"/>
                    <a:pt x="228" y="109"/>
                    <a:pt x="228" y="109"/>
                  </a:cubicBezTo>
                  <a:cubicBezTo>
                    <a:pt x="229" y="108"/>
                    <a:pt x="227" y="107"/>
                    <a:pt x="229" y="106"/>
                  </a:cubicBezTo>
                  <a:cubicBezTo>
                    <a:pt x="231" y="106"/>
                    <a:pt x="232" y="105"/>
                    <a:pt x="233" y="104"/>
                  </a:cubicBezTo>
                  <a:cubicBezTo>
                    <a:pt x="234" y="104"/>
                    <a:pt x="235" y="104"/>
                    <a:pt x="235" y="104"/>
                  </a:cubicBezTo>
                  <a:cubicBezTo>
                    <a:pt x="236" y="104"/>
                    <a:pt x="235" y="105"/>
                    <a:pt x="236" y="105"/>
                  </a:cubicBezTo>
                  <a:cubicBezTo>
                    <a:pt x="237" y="106"/>
                    <a:pt x="238" y="103"/>
                    <a:pt x="238" y="102"/>
                  </a:cubicBezTo>
                  <a:cubicBezTo>
                    <a:pt x="236" y="100"/>
                    <a:pt x="234" y="101"/>
                    <a:pt x="233" y="101"/>
                  </a:cubicBezTo>
                  <a:cubicBezTo>
                    <a:pt x="231" y="101"/>
                    <a:pt x="230" y="99"/>
                    <a:pt x="228" y="100"/>
                  </a:cubicBezTo>
                  <a:cubicBezTo>
                    <a:pt x="227" y="100"/>
                    <a:pt x="226" y="102"/>
                    <a:pt x="224" y="102"/>
                  </a:cubicBezTo>
                  <a:cubicBezTo>
                    <a:pt x="223" y="103"/>
                    <a:pt x="221" y="103"/>
                    <a:pt x="220" y="102"/>
                  </a:cubicBezTo>
                  <a:cubicBezTo>
                    <a:pt x="219" y="101"/>
                    <a:pt x="221" y="99"/>
                    <a:pt x="220" y="98"/>
                  </a:cubicBezTo>
                  <a:cubicBezTo>
                    <a:pt x="218" y="97"/>
                    <a:pt x="210" y="97"/>
                    <a:pt x="213" y="92"/>
                  </a:cubicBezTo>
                  <a:cubicBezTo>
                    <a:pt x="214" y="91"/>
                    <a:pt x="215" y="92"/>
                    <a:pt x="217" y="92"/>
                  </a:cubicBezTo>
                  <a:cubicBezTo>
                    <a:pt x="218" y="92"/>
                    <a:pt x="220" y="91"/>
                    <a:pt x="221" y="90"/>
                  </a:cubicBezTo>
                  <a:cubicBezTo>
                    <a:pt x="223" y="87"/>
                    <a:pt x="226" y="85"/>
                    <a:pt x="229" y="83"/>
                  </a:cubicBezTo>
                  <a:cubicBezTo>
                    <a:pt x="230" y="81"/>
                    <a:pt x="231" y="81"/>
                    <a:pt x="233" y="81"/>
                  </a:cubicBezTo>
                  <a:cubicBezTo>
                    <a:pt x="233" y="82"/>
                    <a:pt x="236" y="82"/>
                    <a:pt x="236" y="83"/>
                  </a:cubicBezTo>
                  <a:cubicBezTo>
                    <a:pt x="235" y="84"/>
                    <a:pt x="235" y="86"/>
                    <a:pt x="234" y="87"/>
                  </a:cubicBezTo>
                  <a:cubicBezTo>
                    <a:pt x="233" y="87"/>
                    <a:pt x="231" y="88"/>
                    <a:pt x="231" y="89"/>
                  </a:cubicBezTo>
                  <a:cubicBezTo>
                    <a:pt x="231" y="90"/>
                    <a:pt x="234" y="90"/>
                    <a:pt x="234" y="90"/>
                  </a:cubicBezTo>
                  <a:cubicBezTo>
                    <a:pt x="234" y="90"/>
                    <a:pt x="230" y="93"/>
                    <a:pt x="231" y="93"/>
                  </a:cubicBezTo>
                  <a:cubicBezTo>
                    <a:pt x="232" y="94"/>
                    <a:pt x="237" y="89"/>
                    <a:pt x="238" y="89"/>
                  </a:cubicBezTo>
                  <a:cubicBezTo>
                    <a:pt x="240" y="88"/>
                    <a:pt x="242" y="87"/>
                    <a:pt x="244" y="87"/>
                  </a:cubicBezTo>
                  <a:cubicBezTo>
                    <a:pt x="246" y="87"/>
                    <a:pt x="246" y="87"/>
                    <a:pt x="247" y="85"/>
                  </a:cubicBezTo>
                  <a:cubicBezTo>
                    <a:pt x="249" y="84"/>
                    <a:pt x="252" y="83"/>
                    <a:pt x="254" y="81"/>
                  </a:cubicBezTo>
                  <a:cubicBezTo>
                    <a:pt x="255" y="80"/>
                    <a:pt x="257" y="77"/>
                    <a:pt x="259" y="77"/>
                  </a:cubicBezTo>
                  <a:cubicBezTo>
                    <a:pt x="260" y="76"/>
                    <a:pt x="266" y="80"/>
                    <a:pt x="266" y="77"/>
                  </a:cubicBezTo>
                  <a:cubicBezTo>
                    <a:pt x="266" y="76"/>
                    <a:pt x="265" y="75"/>
                    <a:pt x="266" y="74"/>
                  </a:cubicBezTo>
                  <a:cubicBezTo>
                    <a:pt x="267" y="74"/>
                    <a:pt x="268" y="74"/>
                    <a:pt x="269" y="74"/>
                  </a:cubicBezTo>
                  <a:cubicBezTo>
                    <a:pt x="271" y="74"/>
                    <a:pt x="270" y="73"/>
                    <a:pt x="271" y="72"/>
                  </a:cubicBezTo>
                  <a:cubicBezTo>
                    <a:pt x="273" y="71"/>
                    <a:pt x="274" y="72"/>
                    <a:pt x="274" y="70"/>
                  </a:cubicBezTo>
                  <a:cubicBezTo>
                    <a:pt x="274" y="67"/>
                    <a:pt x="277" y="70"/>
                    <a:pt x="278" y="71"/>
                  </a:cubicBezTo>
                  <a:cubicBezTo>
                    <a:pt x="278" y="69"/>
                    <a:pt x="281" y="69"/>
                    <a:pt x="281" y="67"/>
                  </a:cubicBezTo>
                  <a:cubicBezTo>
                    <a:pt x="281" y="65"/>
                    <a:pt x="282" y="62"/>
                    <a:pt x="281" y="60"/>
                  </a:cubicBezTo>
                  <a:cubicBezTo>
                    <a:pt x="279" y="57"/>
                    <a:pt x="280" y="58"/>
                    <a:pt x="282" y="56"/>
                  </a:cubicBezTo>
                  <a:cubicBezTo>
                    <a:pt x="284" y="55"/>
                    <a:pt x="285" y="54"/>
                    <a:pt x="287" y="55"/>
                  </a:cubicBezTo>
                  <a:cubicBezTo>
                    <a:pt x="290" y="56"/>
                    <a:pt x="290" y="56"/>
                    <a:pt x="291" y="53"/>
                  </a:cubicBezTo>
                  <a:cubicBezTo>
                    <a:pt x="292" y="51"/>
                    <a:pt x="294" y="50"/>
                    <a:pt x="295" y="47"/>
                  </a:cubicBezTo>
                  <a:cubicBezTo>
                    <a:pt x="295" y="45"/>
                    <a:pt x="296" y="43"/>
                    <a:pt x="298" y="41"/>
                  </a:cubicBezTo>
                  <a:cubicBezTo>
                    <a:pt x="300" y="39"/>
                    <a:pt x="298" y="39"/>
                    <a:pt x="298" y="37"/>
                  </a:cubicBezTo>
                  <a:close/>
                </a:path>
              </a:pathLst>
            </a:custGeom>
            <a:solidFill>
              <a:schemeClr val="bg1">
                <a:lumMod val="75000"/>
              </a:schemeClr>
            </a:solidFill>
            <a:ln w="9525"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23" name="Freeform 716"/>
            <p:cNvSpPr>
              <a:spLocks/>
            </p:cNvSpPr>
            <p:nvPr/>
          </p:nvSpPr>
          <p:spPr bwMode="auto">
            <a:xfrm>
              <a:off x="15748356" y="6356956"/>
              <a:ext cx="1463942" cy="637574"/>
            </a:xfrm>
            <a:custGeom>
              <a:avLst/>
              <a:gdLst>
                <a:gd name="T0" fmla="*/ 0 w 157"/>
                <a:gd name="T1" fmla="*/ 19 h 68"/>
                <a:gd name="T2" fmla="*/ 7 w 157"/>
                <a:gd name="T3" fmla="*/ 26 h 68"/>
                <a:gd name="T4" fmla="*/ 12 w 157"/>
                <a:gd name="T5" fmla="*/ 29 h 68"/>
                <a:gd name="T6" fmla="*/ 15 w 157"/>
                <a:gd name="T7" fmla="*/ 36 h 68"/>
                <a:gd name="T8" fmla="*/ 15 w 157"/>
                <a:gd name="T9" fmla="*/ 38 h 68"/>
                <a:gd name="T10" fmla="*/ 15 w 157"/>
                <a:gd name="T11" fmla="*/ 40 h 68"/>
                <a:gd name="T12" fmla="*/ 16 w 157"/>
                <a:gd name="T13" fmla="*/ 45 h 68"/>
                <a:gd name="T14" fmla="*/ 28 w 157"/>
                <a:gd name="T15" fmla="*/ 47 h 68"/>
                <a:gd name="T16" fmla="*/ 36 w 157"/>
                <a:gd name="T17" fmla="*/ 54 h 68"/>
                <a:gd name="T18" fmla="*/ 39 w 157"/>
                <a:gd name="T19" fmla="*/ 59 h 68"/>
                <a:gd name="T20" fmla="*/ 44 w 157"/>
                <a:gd name="T21" fmla="*/ 60 h 68"/>
                <a:gd name="T22" fmla="*/ 56 w 157"/>
                <a:gd name="T23" fmla="*/ 60 h 68"/>
                <a:gd name="T24" fmla="*/ 64 w 157"/>
                <a:gd name="T25" fmla="*/ 61 h 68"/>
                <a:gd name="T26" fmla="*/ 69 w 157"/>
                <a:gd name="T27" fmla="*/ 64 h 68"/>
                <a:gd name="T28" fmla="*/ 76 w 157"/>
                <a:gd name="T29" fmla="*/ 66 h 68"/>
                <a:gd name="T30" fmla="*/ 81 w 157"/>
                <a:gd name="T31" fmla="*/ 67 h 68"/>
                <a:gd name="T32" fmla="*/ 93 w 157"/>
                <a:gd name="T33" fmla="*/ 62 h 68"/>
                <a:gd name="T34" fmla="*/ 106 w 157"/>
                <a:gd name="T35" fmla="*/ 61 h 68"/>
                <a:gd name="T36" fmla="*/ 113 w 157"/>
                <a:gd name="T37" fmla="*/ 55 h 68"/>
                <a:gd name="T38" fmla="*/ 114 w 157"/>
                <a:gd name="T39" fmla="*/ 51 h 68"/>
                <a:gd name="T40" fmla="*/ 115 w 157"/>
                <a:gd name="T41" fmla="*/ 47 h 68"/>
                <a:gd name="T42" fmla="*/ 126 w 157"/>
                <a:gd name="T43" fmla="*/ 46 h 68"/>
                <a:gd name="T44" fmla="*/ 130 w 157"/>
                <a:gd name="T45" fmla="*/ 44 h 68"/>
                <a:gd name="T46" fmla="*/ 137 w 157"/>
                <a:gd name="T47" fmla="*/ 42 h 68"/>
                <a:gd name="T48" fmla="*/ 139 w 157"/>
                <a:gd name="T49" fmla="*/ 38 h 68"/>
                <a:gd name="T50" fmla="*/ 143 w 157"/>
                <a:gd name="T51" fmla="*/ 37 h 68"/>
                <a:gd name="T52" fmla="*/ 154 w 157"/>
                <a:gd name="T53" fmla="*/ 36 h 68"/>
                <a:gd name="T54" fmla="*/ 150 w 157"/>
                <a:gd name="T55" fmla="*/ 29 h 68"/>
                <a:gd name="T56" fmla="*/ 145 w 157"/>
                <a:gd name="T57" fmla="*/ 28 h 68"/>
                <a:gd name="T58" fmla="*/ 141 w 157"/>
                <a:gd name="T59" fmla="*/ 29 h 68"/>
                <a:gd name="T60" fmla="*/ 136 w 157"/>
                <a:gd name="T61" fmla="*/ 28 h 68"/>
                <a:gd name="T62" fmla="*/ 134 w 157"/>
                <a:gd name="T63" fmla="*/ 27 h 68"/>
                <a:gd name="T64" fmla="*/ 137 w 157"/>
                <a:gd name="T65" fmla="*/ 19 h 68"/>
                <a:gd name="T66" fmla="*/ 137 w 157"/>
                <a:gd name="T67" fmla="*/ 14 h 68"/>
                <a:gd name="T68" fmla="*/ 131 w 157"/>
                <a:gd name="T69" fmla="*/ 14 h 68"/>
                <a:gd name="T70" fmla="*/ 124 w 157"/>
                <a:gd name="T71" fmla="*/ 15 h 68"/>
                <a:gd name="T72" fmla="*/ 114 w 157"/>
                <a:gd name="T73" fmla="*/ 19 h 68"/>
                <a:gd name="T74" fmla="*/ 103 w 157"/>
                <a:gd name="T75" fmla="*/ 19 h 68"/>
                <a:gd name="T76" fmla="*/ 98 w 157"/>
                <a:gd name="T77" fmla="*/ 17 h 68"/>
                <a:gd name="T78" fmla="*/ 94 w 157"/>
                <a:gd name="T79" fmla="*/ 15 h 68"/>
                <a:gd name="T80" fmla="*/ 83 w 157"/>
                <a:gd name="T81" fmla="*/ 11 h 68"/>
                <a:gd name="T82" fmla="*/ 77 w 157"/>
                <a:gd name="T83" fmla="*/ 13 h 68"/>
                <a:gd name="T84" fmla="*/ 71 w 157"/>
                <a:gd name="T85" fmla="*/ 12 h 68"/>
                <a:gd name="T86" fmla="*/ 68 w 157"/>
                <a:gd name="T87" fmla="*/ 8 h 68"/>
                <a:gd name="T88" fmla="*/ 64 w 157"/>
                <a:gd name="T89" fmla="*/ 5 h 68"/>
                <a:gd name="T90" fmla="*/ 58 w 157"/>
                <a:gd name="T91" fmla="*/ 3 h 68"/>
                <a:gd name="T92" fmla="*/ 52 w 157"/>
                <a:gd name="T93" fmla="*/ 1 h 68"/>
                <a:gd name="T94" fmla="*/ 45 w 157"/>
                <a:gd name="T95" fmla="*/ 7 h 68"/>
                <a:gd name="T96" fmla="*/ 47 w 157"/>
                <a:gd name="T97" fmla="*/ 13 h 68"/>
                <a:gd name="T98" fmla="*/ 41 w 157"/>
                <a:gd name="T99" fmla="*/ 15 h 68"/>
                <a:gd name="T100" fmla="*/ 37 w 157"/>
                <a:gd name="T101" fmla="*/ 14 h 68"/>
                <a:gd name="T102" fmla="*/ 34 w 157"/>
                <a:gd name="T103" fmla="*/ 14 h 68"/>
                <a:gd name="T104" fmla="*/ 28 w 157"/>
                <a:gd name="T105" fmla="*/ 10 h 68"/>
                <a:gd name="T106" fmla="*/ 21 w 157"/>
                <a:gd name="T107" fmla="*/ 9 h 68"/>
                <a:gd name="T108" fmla="*/ 13 w 157"/>
                <a:gd name="T109" fmla="*/ 13 h 68"/>
                <a:gd name="T110" fmla="*/ 7 w 157"/>
                <a:gd name="T111" fmla="*/ 17 h 68"/>
                <a:gd name="T112" fmla="*/ 0 w 157"/>
                <a:gd name="T113" fmla="*/ 19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57" h="68">
                  <a:moveTo>
                    <a:pt x="0" y="19"/>
                  </a:moveTo>
                  <a:cubicBezTo>
                    <a:pt x="1" y="23"/>
                    <a:pt x="3" y="25"/>
                    <a:pt x="7" y="26"/>
                  </a:cubicBezTo>
                  <a:cubicBezTo>
                    <a:pt x="9" y="27"/>
                    <a:pt x="10" y="28"/>
                    <a:pt x="12" y="29"/>
                  </a:cubicBezTo>
                  <a:cubicBezTo>
                    <a:pt x="13" y="31"/>
                    <a:pt x="14" y="34"/>
                    <a:pt x="15" y="36"/>
                  </a:cubicBezTo>
                  <a:cubicBezTo>
                    <a:pt x="16" y="37"/>
                    <a:pt x="15" y="37"/>
                    <a:pt x="15" y="38"/>
                  </a:cubicBezTo>
                  <a:cubicBezTo>
                    <a:pt x="14" y="38"/>
                    <a:pt x="15" y="39"/>
                    <a:pt x="15" y="40"/>
                  </a:cubicBezTo>
                  <a:cubicBezTo>
                    <a:pt x="14" y="43"/>
                    <a:pt x="13" y="43"/>
                    <a:pt x="16" y="45"/>
                  </a:cubicBezTo>
                  <a:cubicBezTo>
                    <a:pt x="20" y="46"/>
                    <a:pt x="24" y="45"/>
                    <a:pt x="28" y="47"/>
                  </a:cubicBezTo>
                  <a:cubicBezTo>
                    <a:pt x="30" y="49"/>
                    <a:pt x="34" y="52"/>
                    <a:pt x="36" y="54"/>
                  </a:cubicBezTo>
                  <a:cubicBezTo>
                    <a:pt x="37" y="55"/>
                    <a:pt x="38" y="57"/>
                    <a:pt x="39" y="59"/>
                  </a:cubicBezTo>
                  <a:cubicBezTo>
                    <a:pt x="40" y="61"/>
                    <a:pt x="43" y="60"/>
                    <a:pt x="44" y="60"/>
                  </a:cubicBezTo>
                  <a:cubicBezTo>
                    <a:pt x="48" y="60"/>
                    <a:pt x="52" y="60"/>
                    <a:pt x="56" y="60"/>
                  </a:cubicBezTo>
                  <a:cubicBezTo>
                    <a:pt x="58" y="60"/>
                    <a:pt x="62" y="60"/>
                    <a:pt x="64" y="61"/>
                  </a:cubicBezTo>
                  <a:cubicBezTo>
                    <a:pt x="66" y="62"/>
                    <a:pt x="67" y="64"/>
                    <a:pt x="69" y="64"/>
                  </a:cubicBezTo>
                  <a:cubicBezTo>
                    <a:pt x="71" y="65"/>
                    <a:pt x="74" y="66"/>
                    <a:pt x="76" y="66"/>
                  </a:cubicBezTo>
                  <a:cubicBezTo>
                    <a:pt x="78" y="65"/>
                    <a:pt x="80" y="68"/>
                    <a:pt x="81" y="67"/>
                  </a:cubicBezTo>
                  <a:cubicBezTo>
                    <a:pt x="85" y="65"/>
                    <a:pt x="88" y="63"/>
                    <a:pt x="93" y="62"/>
                  </a:cubicBezTo>
                  <a:cubicBezTo>
                    <a:pt x="97" y="62"/>
                    <a:pt x="103" y="63"/>
                    <a:pt x="106" y="61"/>
                  </a:cubicBezTo>
                  <a:cubicBezTo>
                    <a:pt x="109" y="59"/>
                    <a:pt x="110" y="56"/>
                    <a:pt x="113" y="55"/>
                  </a:cubicBezTo>
                  <a:cubicBezTo>
                    <a:pt x="116" y="54"/>
                    <a:pt x="116" y="53"/>
                    <a:pt x="114" y="51"/>
                  </a:cubicBezTo>
                  <a:cubicBezTo>
                    <a:pt x="113" y="50"/>
                    <a:pt x="113" y="48"/>
                    <a:pt x="115" y="47"/>
                  </a:cubicBezTo>
                  <a:cubicBezTo>
                    <a:pt x="118" y="44"/>
                    <a:pt x="122" y="50"/>
                    <a:pt x="126" y="46"/>
                  </a:cubicBezTo>
                  <a:cubicBezTo>
                    <a:pt x="127" y="45"/>
                    <a:pt x="128" y="44"/>
                    <a:pt x="130" y="44"/>
                  </a:cubicBezTo>
                  <a:cubicBezTo>
                    <a:pt x="133" y="43"/>
                    <a:pt x="134" y="44"/>
                    <a:pt x="137" y="42"/>
                  </a:cubicBezTo>
                  <a:cubicBezTo>
                    <a:pt x="138" y="41"/>
                    <a:pt x="138" y="38"/>
                    <a:pt x="139" y="38"/>
                  </a:cubicBezTo>
                  <a:cubicBezTo>
                    <a:pt x="141" y="37"/>
                    <a:pt x="142" y="37"/>
                    <a:pt x="143" y="37"/>
                  </a:cubicBezTo>
                  <a:cubicBezTo>
                    <a:pt x="147" y="36"/>
                    <a:pt x="150" y="35"/>
                    <a:pt x="154" y="36"/>
                  </a:cubicBezTo>
                  <a:cubicBezTo>
                    <a:pt x="157" y="36"/>
                    <a:pt x="151" y="29"/>
                    <a:pt x="150" y="29"/>
                  </a:cubicBezTo>
                  <a:cubicBezTo>
                    <a:pt x="149" y="28"/>
                    <a:pt x="147" y="27"/>
                    <a:pt x="145" y="28"/>
                  </a:cubicBezTo>
                  <a:cubicBezTo>
                    <a:pt x="143" y="28"/>
                    <a:pt x="143" y="30"/>
                    <a:pt x="141" y="29"/>
                  </a:cubicBezTo>
                  <a:cubicBezTo>
                    <a:pt x="140" y="28"/>
                    <a:pt x="137" y="27"/>
                    <a:pt x="136" y="28"/>
                  </a:cubicBezTo>
                  <a:cubicBezTo>
                    <a:pt x="135" y="30"/>
                    <a:pt x="134" y="29"/>
                    <a:pt x="134" y="27"/>
                  </a:cubicBezTo>
                  <a:cubicBezTo>
                    <a:pt x="134" y="25"/>
                    <a:pt x="137" y="21"/>
                    <a:pt x="137" y="19"/>
                  </a:cubicBezTo>
                  <a:cubicBezTo>
                    <a:pt x="138" y="17"/>
                    <a:pt x="141" y="14"/>
                    <a:pt x="137" y="14"/>
                  </a:cubicBezTo>
                  <a:cubicBezTo>
                    <a:pt x="134" y="14"/>
                    <a:pt x="134" y="15"/>
                    <a:pt x="131" y="14"/>
                  </a:cubicBezTo>
                  <a:cubicBezTo>
                    <a:pt x="128" y="13"/>
                    <a:pt x="127" y="13"/>
                    <a:pt x="124" y="15"/>
                  </a:cubicBezTo>
                  <a:cubicBezTo>
                    <a:pt x="121" y="17"/>
                    <a:pt x="117" y="18"/>
                    <a:pt x="114" y="19"/>
                  </a:cubicBezTo>
                  <a:cubicBezTo>
                    <a:pt x="109" y="20"/>
                    <a:pt x="107" y="19"/>
                    <a:pt x="103" y="19"/>
                  </a:cubicBezTo>
                  <a:cubicBezTo>
                    <a:pt x="101" y="18"/>
                    <a:pt x="100" y="18"/>
                    <a:pt x="98" y="17"/>
                  </a:cubicBezTo>
                  <a:cubicBezTo>
                    <a:pt x="97" y="17"/>
                    <a:pt x="96" y="15"/>
                    <a:pt x="94" y="15"/>
                  </a:cubicBezTo>
                  <a:cubicBezTo>
                    <a:pt x="90" y="14"/>
                    <a:pt x="88" y="12"/>
                    <a:pt x="83" y="11"/>
                  </a:cubicBezTo>
                  <a:cubicBezTo>
                    <a:pt x="81" y="11"/>
                    <a:pt x="79" y="12"/>
                    <a:pt x="77" y="13"/>
                  </a:cubicBezTo>
                  <a:cubicBezTo>
                    <a:pt x="75" y="14"/>
                    <a:pt x="73" y="13"/>
                    <a:pt x="71" y="12"/>
                  </a:cubicBezTo>
                  <a:cubicBezTo>
                    <a:pt x="69" y="11"/>
                    <a:pt x="68" y="11"/>
                    <a:pt x="68" y="8"/>
                  </a:cubicBezTo>
                  <a:cubicBezTo>
                    <a:pt x="67" y="6"/>
                    <a:pt x="67" y="6"/>
                    <a:pt x="64" y="5"/>
                  </a:cubicBezTo>
                  <a:cubicBezTo>
                    <a:pt x="62" y="4"/>
                    <a:pt x="60" y="3"/>
                    <a:pt x="58" y="3"/>
                  </a:cubicBezTo>
                  <a:cubicBezTo>
                    <a:pt x="56" y="3"/>
                    <a:pt x="53" y="0"/>
                    <a:pt x="52" y="1"/>
                  </a:cubicBezTo>
                  <a:cubicBezTo>
                    <a:pt x="50" y="1"/>
                    <a:pt x="46" y="5"/>
                    <a:pt x="45" y="7"/>
                  </a:cubicBezTo>
                  <a:cubicBezTo>
                    <a:pt x="45" y="9"/>
                    <a:pt x="48" y="11"/>
                    <a:pt x="47" y="13"/>
                  </a:cubicBezTo>
                  <a:cubicBezTo>
                    <a:pt x="46" y="15"/>
                    <a:pt x="43" y="17"/>
                    <a:pt x="41" y="15"/>
                  </a:cubicBezTo>
                  <a:cubicBezTo>
                    <a:pt x="39" y="15"/>
                    <a:pt x="38" y="14"/>
                    <a:pt x="37" y="14"/>
                  </a:cubicBezTo>
                  <a:cubicBezTo>
                    <a:pt x="36" y="14"/>
                    <a:pt x="35" y="14"/>
                    <a:pt x="34" y="14"/>
                  </a:cubicBezTo>
                  <a:cubicBezTo>
                    <a:pt x="31" y="13"/>
                    <a:pt x="31" y="11"/>
                    <a:pt x="28" y="10"/>
                  </a:cubicBezTo>
                  <a:cubicBezTo>
                    <a:pt x="26" y="9"/>
                    <a:pt x="23" y="8"/>
                    <a:pt x="21" y="9"/>
                  </a:cubicBezTo>
                  <a:cubicBezTo>
                    <a:pt x="18" y="10"/>
                    <a:pt x="16" y="12"/>
                    <a:pt x="13" y="13"/>
                  </a:cubicBezTo>
                  <a:cubicBezTo>
                    <a:pt x="11" y="14"/>
                    <a:pt x="9" y="16"/>
                    <a:pt x="7" y="17"/>
                  </a:cubicBezTo>
                  <a:cubicBezTo>
                    <a:pt x="4" y="17"/>
                    <a:pt x="2" y="19"/>
                    <a:pt x="0" y="19"/>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24" name="Freeform 717"/>
            <p:cNvSpPr>
              <a:spLocks/>
            </p:cNvSpPr>
            <p:nvPr/>
          </p:nvSpPr>
          <p:spPr bwMode="auto">
            <a:xfrm>
              <a:off x="12219843" y="5133462"/>
              <a:ext cx="585871" cy="1010969"/>
            </a:xfrm>
            <a:custGeom>
              <a:avLst/>
              <a:gdLst>
                <a:gd name="T0" fmla="*/ 61 w 63"/>
                <a:gd name="T1" fmla="*/ 25 h 108"/>
                <a:gd name="T2" fmla="*/ 61 w 63"/>
                <a:gd name="T3" fmla="*/ 20 h 108"/>
                <a:gd name="T4" fmla="*/ 61 w 63"/>
                <a:gd name="T5" fmla="*/ 16 h 108"/>
                <a:gd name="T6" fmla="*/ 60 w 63"/>
                <a:gd name="T7" fmla="*/ 13 h 108"/>
                <a:gd name="T8" fmla="*/ 60 w 63"/>
                <a:gd name="T9" fmla="*/ 11 h 108"/>
                <a:gd name="T10" fmla="*/ 57 w 63"/>
                <a:gd name="T11" fmla="*/ 7 h 108"/>
                <a:gd name="T12" fmla="*/ 51 w 63"/>
                <a:gd name="T13" fmla="*/ 5 h 108"/>
                <a:gd name="T14" fmla="*/ 44 w 63"/>
                <a:gd name="T15" fmla="*/ 1 h 108"/>
                <a:gd name="T16" fmla="*/ 44 w 63"/>
                <a:gd name="T17" fmla="*/ 5 h 108"/>
                <a:gd name="T18" fmla="*/ 34 w 63"/>
                <a:gd name="T19" fmla="*/ 5 h 108"/>
                <a:gd name="T20" fmla="*/ 34 w 63"/>
                <a:gd name="T21" fmla="*/ 10 h 108"/>
                <a:gd name="T22" fmla="*/ 29 w 63"/>
                <a:gd name="T23" fmla="*/ 10 h 108"/>
                <a:gd name="T24" fmla="*/ 27 w 63"/>
                <a:gd name="T25" fmla="*/ 12 h 108"/>
                <a:gd name="T26" fmla="*/ 25 w 63"/>
                <a:gd name="T27" fmla="*/ 15 h 108"/>
                <a:gd name="T28" fmla="*/ 25 w 63"/>
                <a:gd name="T29" fmla="*/ 18 h 108"/>
                <a:gd name="T30" fmla="*/ 24 w 63"/>
                <a:gd name="T31" fmla="*/ 20 h 108"/>
                <a:gd name="T32" fmla="*/ 20 w 63"/>
                <a:gd name="T33" fmla="*/ 25 h 108"/>
                <a:gd name="T34" fmla="*/ 17 w 63"/>
                <a:gd name="T35" fmla="*/ 27 h 108"/>
                <a:gd name="T36" fmla="*/ 16 w 63"/>
                <a:gd name="T37" fmla="*/ 33 h 108"/>
                <a:gd name="T38" fmla="*/ 13 w 63"/>
                <a:gd name="T39" fmla="*/ 38 h 108"/>
                <a:gd name="T40" fmla="*/ 15 w 63"/>
                <a:gd name="T41" fmla="*/ 42 h 108"/>
                <a:gd name="T42" fmla="*/ 9 w 63"/>
                <a:gd name="T43" fmla="*/ 44 h 108"/>
                <a:gd name="T44" fmla="*/ 5 w 63"/>
                <a:gd name="T45" fmla="*/ 51 h 108"/>
                <a:gd name="T46" fmla="*/ 6 w 63"/>
                <a:gd name="T47" fmla="*/ 57 h 108"/>
                <a:gd name="T48" fmla="*/ 8 w 63"/>
                <a:gd name="T49" fmla="*/ 63 h 108"/>
                <a:gd name="T50" fmla="*/ 7 w 63"/>
                <a:gd name="T51" fmla="*/ 67 h 108"/>
                <a:gd name="T52" fmla="*/ 7 w 63"/>
                <a:gd name="T53" fmla="*/ 74 h 108"/>
                <a:gd name="T54" fmla="*/ 4 w 63"/>
                <a:gd name="T55" fmla="*/ 78 h 108"/>
                <a:gd name="T56" fmla="*/ 3 w 63"/>
                <a:gd name="T57" fmla="*/ 83 h 108"/>
                <a:gd name="T58" fmla="*/ 0 w 63"/>
                <a:gd name="T59" fmla="*/ 82 h 108"/>
                <a:gd name="T60" fmla="*/ 4 w 63"/>
                <a:gd name="T61" fmla="*/ 90 h 108"/>
                <a:gd name="T62" fmla="*/ 7 w 63"/>
                <a:gd name="T63" fmla="*/ 97 h 108"/>
                <a:gd name="T64" fmla="*/ 8 w 63"/>
                <a:gd name="T65" fmla="*/ 102 h 108"/>
                <a:gd name="T66" fmla="*/ 10 w 63"/>
                <a:gd name="T67" fmla="*/ 107 h 108"/>
                <a:gd name="T68" fmla="*/ 14 w 63"/>
                <a:gd name="T69" fmla="*/ 108 h 108"/>
                <a:gd name="T70" fmla="*/ 15 w 63"/>
                <a:gd name="T71" fmla="*/ 105 h 108"/>
                <a:gd name="T72" fmla="*/ 24 w 63"/>
                <a:gd name="T73" fmla="*/ 101 h 108"/>
                <a:gd name="T74" fmla="*/ 27 w 63"/>
                <a:gd name="T75" fmla="*/ 92 h 108"/>
                <a:gd name="T76" fmla="*/ 26 w 63"/>
                <a:gd name="T77" fmla="*/ 87 h 108"/>
                <a:gd name="T78" fmla="*/ 28 w 63"/>
                <a:gd name="T79" fmla="*/ 84 h 108"/>
                <a:gd name="T80" fmla="*/ 32 w 63"/>
                <a:gd name="T81" fmla="*/ 82 h 108"/>
                <a:gd name="T82" fmla="*/ 32 w 63"/>
                <a:gd name="T83" fmla="*/ 81 h 108"/>
                <a:gd name="T84" fmla="*/ 35 w 63"/>
                <a:gd name="T85" fmla="*/ 80 h 108"/>
                <a:gd name="T86" fmla="*/ 34 w 63"/>
                <a:gd name="T87" fmla="*/ 78 h 108"/>
                <a:gd name="T88" fmla="*/ 36 w 63"/>
                <a:gd name="T89" fmla="*/ 77 h 108"/>
                <a:gd name="T90" fmla="*/ 35 w 63"/>
                <a:gd name="T91" fmla="*/ 73 h 108"/>
                <a:gd name="T92" fmla="*/ 29 w 63"/>
                <a:gd name="T93" fmla="*/ 66 h 108"/>
                <a:gd name="T94" fmla="*/ 30 w 63"/>
                <a:gd name="T95" fmla="*/ 60 h 108"/>
                <a:gd name="T96" fmla="*/ 30 w 63"/>
                <a:gd name="T97" fmla="*/ 56 h 108"/>
                <a:gd name="T98" fmla="*/ 33 w 63"/>
                <a:gd name="T99" fmla="*/ 53 h 108"/>
                <a:gd name="T100" fmla="*/ 39 w 63"/>
                <a:gd name="T101" fmla="*/ 48 h 108"/>
                <a:gd name="T102" fmla="*/ 49 w 63"/>
                <a:gd name="T103" fmla="*/ 41 h 108"/>
                <a:gd name="T104" fmla="*/ 50 w 63"/>
                <a:gd name="T105" fmla="*/ 35 h 108"/>
                <a:gd name="T106" fmla="*/ 50 w 63"/>
                <a:gd name="T107" fmla="*/ 32 h 108"/>
                <a:gd name="T108" fmla="*/ 54 w 63"/>
                <a:gd name="T109" fmla="*/ 30 h 108"/>
                <a:gd name="T110" fmla="*/ 58 w 63"/>
                <a:gd name="T111" fmla="*/ 29 h 108"/>
                <a:gd name="T112" fmla="*/ 60 w 63"/>
                <a:gd name="T113" fmla="*/ 28 h 108"/>
                <a:gd name="T114" fmla="*/ 63 w 63"/>
                <a:gd name="T115" fmla="*/ 28 h 108"/>
                <a:gd name="T116" fmla="*/ 61 w 63"/>
                <a:gd name="T117" fmla="*/ 25 h 108"/>
                <a:gd name="T118" fmla="*/ 61 w 63"/>
                <a:gd name="T119" fmla="*/ 25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3" h="108">
                  <a:moveTo>
                    <a:pt x="61" y="25"/>
                  </a:moveTo>
                  <a:cubicBezTo>
                    <a:pt x="60" y="24"/>
                    <a:pt x="62" y="22"/>
                    <a:pt x="61" y="20"/>
                  </a:cubicBezTo>
                  <a:cubicBezTo>
                    <a:pt x="60" y="18"/>
                    <a:pt x="61" y="18"/>
                    <a:pt x="61" y="16"/>
                  </a:cubicBezTo>
                  <a:cubicBezTo>
                    <a:pt x="61" y="15"/>
                    <a:pt x="60" y="14"/>
                    <a:pt x="60" y="13"/>
                  </a:cubicBezTo>
                  <a:cubicBezTo>
                    <a:pt x="59" y="12"/>
                    <a:pt x="60" y="12"/>
                    <a:pt x="60" y="11"/>
                  </a:cubicBezTo>
                  <a:cubicBezTo>
                    <a:pt x="59" y="9"/>
                    <a:pt x="59" y="8"/>
                    <a:pt x="57" y="7"/>
                  </a:cubicBezTo>
                  <a:cubicBezTo>
                    <a:pt x="55" y="6"/>
                    <a:pt x="53" y="6"/>
                    <a:pt x="51" y="5"/>
                  </a:cubicBezTo>
                  <a:cubicBezTo>
                    <a:pt x="49" y="3"/>
                    <a:pt x="47" y="0"/>
                    <a:pt x="44" y="1"/>
                  </a:cubicBezTo>
                  <a:cubicBezTo>
                    <a:pt x="43" y="1"/>
                    <a:pt x="44" y="4"/>
                    <a:pt x="44" y="5"/>
                  </a:cubicBezTo>
                  <a:cubicBezTo>
                    <a:pt x="43" y="8"/>
                    <a:pt x="37" y="6"/>
                    <a:pt x="34" y="5"/>
                  </a:cubicBezTo>
                  <a:cubicBezTo>
                    <a:pt x="34" y="7"/>
                    <a:pt x="34" y="8"/>
                    <a:pt x="34" y="10"/>
                  </a:cubicBezTo>
                  <a:cubicBezTo>
                    <a:pt x="33" y="10"/>
                    <a:pt x="31" y="9"/>
                    <a:pt x="29" y="10"/>
                  </a:cubicBezTo>
                  <a:cubicBezTo>
                    <a:pt x="28" y="10"/>
                    <a:pt x="28" y="11"/>
                    <a:pt x="27" y="12"/>
                  </a:cubicBezTo>
                  <a:cubicBezTo>
                    <a:pt x="27" y="13"/>
                    <a:pt x="25" y="14"/>
                    <a:pt x="25" y="15"/>
                  </a:cubicBezTo>
                  <a:cubicBezTo>
                    <a:pt x="24" y="16"/>
                    <a:pt x="26" y="18"/>
                    <a:pt x="25" y="18"/>
                  </a:cubicBezTo>
                  <a:cubicBezTo>
                    <a:pt x="25" y="19"/>
                    <a:pt x="24" y="19"/>
                    <a:pt x="24" y="20"/>
                  </a:cubicBezTo>
                  <a:cubicBezTo>
                    <a:pt x="22" y="21"/>
                    <a:pt x="20" y="23"/>
                    <a:pt x="20" y="25"/>
                  </a:cubicBezTo>
                  <a:cubicBezTo>
                    <a:pt x="20" y="27"/>
                    <a:pt x="18" y="25"/>
                    <a:pt x="17" y="27"/>
                  </a:cubicBezTo>
                  <a:cubicBezTo>
                    <a:pt x="17" y="29"/>
                    <a:pt x="17" y="31"/>
                    <a:pt x="16" y="33"/>
                  </a:cubicBezTo>
                  <a:cubicBezTo>
                    <a:pt x="16" y="35"/>
                    <a:pt x="13" y="36"/>
                    <a:pt x="13" y="38"/>
                  </a:cubicBezTo>
                  <a:cubicBezTo>
                    <a:pt x="13" y="39"/>
                    <a:pt x="16" y="41"/>
                    <a:pt x="15" y="42"/>
                  </a:cubicBezTo>
                  <a:cubicBezTo>
                    <a:pt x="13" y="44"/>
                    <a:pt x="11" y="43"/>
                    <a:pt x="9" y="44"/>
                  </a:cubicBezTo>
                  <a:cubicBezTo>
                    <a:pt x="6" y="45"/>
                    <a:pt x="5" y="48"/>
                    <a:pt x="5" y="51"/>
                  </a:cubicBezTo>
                  <a:cubicBezTo>
                    <a:pt x="6" y="53"/>
                    <a:pt x="6" y="55"/>
                    <a:pt x="6" y="57"/>
                  </a:cubicBezTo>
                  <a:cubicBezTo>
                    <a:pt x="6" y="60"/>
                    <a:pt x="4" y="61"/>
                    <a:pt x="8" y="63"/>
                  </a:cubicBezTo>
                  <a:cubicBezTo>
                    <a:pt x="10" y="65"/>
                    <a:pt x="9" y="66"/>
                    <a:pt x="7" y="67"/>
                  </a:cubicBezTo>
                  <a:cubicBezTo>
                    <a:pt x="6" y="68"/>
                    <a:pt x="8" y="72"/>
                    <a:pt x="7" y="74"/>
                  </a:cubicBezTo>
                  <a:cubicBezTo>
                    <a:pt x="7" y="76"/>
                    <a:pt x="4" y="76"/>
                    <a:pt x="4" y="78"/>
                  </a:cubicBezTo>
                  <a:cubicBezTo>
                    <a:pt x="4" y="79"/>
                    <a:pt x="4" y="83"/>
                    <a:pt x="3" y="83"/>
                  </a:cubicBezTo>
                  <a:cubicBezTo>
                    <a:pt x="3" y="83"/>
                    <a:pt x="1" y="82"/>
                    <a:pt x="0" y="82"/>
                  </a:cubicBezTo>
                  <a:cubicBezTo>
                    <a:pt x="0" y="86"/>
                    <a:pt x="4" y="87"/>
                    <a:pt x="4" y="90"/>
                  </a:cubicBezTo>
                  <a:cubicBezTo>
                    <a:pt x="3" y="91"/>
                    <a:pt x="6" y="96"/>
                    <a:pt x="7" y="97"/>
                  </a:cubicBezTo>
                  <a:cubicBezTo>
                    <a:pt x="9" y="99"/>
                    <a:pt x="8" y="100"/>
                    <a:pt x="8" y="102"/>
                  </a:cubicBezTo>
                  <a:cubicBezTo>
                    <a:pt x="8" y="103"/>
                    <a:pt x="10" y="105"/>
                    <a:pt x="10" y="107"/>
                  </a:cubicBezTo>
                  <a:cubicBezTo>
                    <a:pt x="9" y="108"/>
                    <a:pt x="13" y="107"/>
                    <a:pt x="14" y="108"/>
                  </a:cubicBezTo>
                  <a:cubicBezTo>
                    <a:pt x="16" y="108"/>
                    <a:pt x="15" y="107"/>
                    <a:pt x="15" y="105"/>
                  </a:cubicBezTo>
                  <a:cubicBezTo>
                    <a:pt x="15" y="100"/>
                    <a:pt x="23" y="104"/>
                    <a:pt x="24" y="101"/>
                  </a:cubicBezTo>
                  <a:cubicBezTo>
                    <a:pt x="25" y="98"/>
                    <a:pt x="26" y="95"/>
                    <a:pt x="27" y="92"/>
                  </a:cubicBezTo>
                  <a:cubicBezTo>
                    <a:pt x="27" y="90"/>
                    <a:pt x="27" y="88"/>
                    <a:pt x="26" y="87"/>
                  </a:cubicBezTo>
                  <a:cubicBezTo>
                    <a:pt x="25" y="85"/>
                    <a:pt x="26" y="85"/>
                    <a:pt x="28" y="84"/>
                  </a:cubicBezTo>
                  <a:cubicBezTo>
                    <a:pt x="29" y="84"/>
                    <a:pt x="32" y="83"/>
                    <a:pt x="32" y="82"/>
                  </a:cubicBezTo>
                  <a:cubicBezTo>
                    <a:pt x="32" y="82"/>
                    <a:pt x="32" y="81"/>
                    <a:pt x="32" y="81"/>
                  </a:cubicBezTo>
                  <a:cubicBezTo>
                    <a:pt x="33" y="81"/>
                    <a:pt x="35" y="81"/>
                    <a:pt x="35" y="80"/>
                  </a:cubicBezTo>
                  <a:cubicBezTo>
                    <a:pt x="35" y="79"/>
                    <a:pt x="34" y="79"/>
                    <a:pt x="34" y="78"/>
                  </a:cubicBezTo>
                  <a:cubicBezTo>
                    <a:pt x="35" y="78"/>
                    <a:pt x="36" y="77"/>
                    <a:pt x="36" y="77"/>
                  </a:cubicBezTo>
                  <a:cubicBezTo>
                    <a:pt x="38" y="75"/>
                    <a:pt x="37" y="74"/>
                    <a:pt x="35" y="73"/>
                  </a:cubicBezTo>
                  <a:cubicBezTo>
                    <a:pt x="33" y="71"/>
                    <a:pt x="29" y="70"/>
                    <a:pt x="29" y="66"/>
                  </a:cubicBezTo>
                  <a:cubicBezTo>
                    <a:pt x="29" y="64"/>
                    <a:pt x="29" y="62"/>
                    <a:pt x="30" y="60"/>
                  </a:cubicBezTo>
                  <a:cubicBezTo>
                    <a:pt x="31" y="58"/>
                    <a:pt x="31" y="58"/>
                    <a:pt x="30" y="56"/>
                  </a:cubicBezTo>
                  <a:cubicBezTo>
                    <a:pt x="29" y="56"/>
                    <a:pt x="33" y="53"/>
                    <a:pt x="33" y="53"/>
                  </a:cubicBezTo>
                  <a:cubicBezTo>
                    <a:pt x="35" y="51"/>
                    <a:pt x="36" y="49"/>
                    <a:pt x="39" y="48"/>
                  </a:cubicBezTo>
                  <a:cubicBezTo>
                    <a:pt x="42" y="47"/>
                    <a:pt x="47" y="44"/>
                    <a:pt x="49" y="41"/>
                  </a:cubicBezTo>
                  <a:cubicBezTo>
                    <a:pt x="51" y="38"/>
                    <a:pt x="46" y="36"/>
                    <a:pt x="50" y="35"/>
                  </a:cubicBezTo>
                  <a:cubicBezTo>
                    <a:pt x="52" y="34"/>
                    <a:pt x="51" y="34"/>
                    <a:pt x="50" y="32"/>
                  </a:cubicBezTo>
                  <a:cubicBezTo>
                    <a:pt x="50" y="31"/>
                    <a:pt x="53" y="30"/>
                    <a:pt x="54" y="30"/>
                  </a:cubicBezTo>
                  <a:cubicBezTo>
                    <a:pt x="56" y="28"/>
                    <a:pt x="57" y="27"/>
                    <a:pt x="58" y="29"/>
                  </a:cubicBezTo>
                  <a:cubicBezTo>
                    <a:pt x="59" y="29"/>
                    <a:pt x="60" y="28"/>
                    <a:pt x="60" y="28"/>
                  </a:cubicBezTo>
                  <a:cubicBezTo>
                    <a:pt x="61" y="28"/>
                    <a:pt x="62" y="28"/>
                    <a:pt x="63" y="28"/>
                  </a:cubicBezTo>
                  <a:cubicBezTo>
                    <a:pt x="63" y="27"/>
                    <a:pt x="62" y="27"/>
                    <a:pt x="61" y="25"/>
                  </a:cubicBezTo>
                  <a:cubicBezTo>
                    <a:pt x="60" y="24"/>
                    <a:pt x="61" y="26"/>
                    <a:pt x="61" y="25"/>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25" name="Freeform 718"/>
            <p:cNvSpPr>
              <a:spLocks/>
            </p:cNvSpPr>
            <p:nvPr/>
          </p:nvSpPr>
          <p:spPr bwMode="auto">
            <a:xfrm>
              <a:off x="12649285" y="5058194"/>
              <a:ext cx="503230" cy="786637"/>
            </a:xfrm>
            <a:custGeom>
              <a:avLst/>
              <a:gdLst>
                <a:gd name="T0" fmla="*/ 53 w 54"/>
                <a:gd name="T1" fmla="*/ 59 h 84"/>
                <a:gd name="T2" fmla="*/ 47 w 54"/>
                <a:gd name="T3" fmla="*/ 55 h 84"/>
                <a:gd name="T4" fmla="*/ 49 w 54"/>
                <a:gd name="T5" fmla="*/ 51 h 84"/>
                <a:gd name="T6" fmla="*/ 44 w 54"/>
                <a:gd name="T7" fmla="*/ 44 h 84"/>
                <a:gd name="T8" fmla="*/ 46 w 54"/>
                <a:gd name="T9" fmla="*/ 43 h 84"/>
                <a:gd name="T10" fmla="*/ 44 w 54"/>
                <a:gd name="T11" fmla="*/ 38 h 84"/>
                <a:gd name="T12" fmla="*/ 45 w 54"/>
                <a:gd name="T13" fmla="*/ 36 h 84"/>
                <a:gd name="T14" fmla="*/ 44 w 54"/>
                <a:gd name="T15" fmla="*/ 32 h 84"/>
                <a:gd name="T16" fmla="*/ 42 w 54"/>
                <a:gd name="T17" fmla="*/ 26 h 84"/>
                <a:gd name="T18" fmla="*/ 45 w 54"/>
                <a:gd name="T19" fmla="*/ 23 h 84"/>
                <a:gd name="T20" fmla="*/ 44 w 54"/>
                <a:gd name="T21" fmla="*/ 19 h 84"/>
                <a:gd name="T22" fmla="*/ 38 w 54"/>
                <a:gd name="T23" fmla="*/ 13 h 84"/>
                <a:gd name="T24" fmla="*/ 40 w 54"/>
                <a:gd name="T25" fmla="*/ 12 h 84"/>
                <a:gd name="T26" fmla="*/ 39 w 54"/>
                <a:gd name="T27" fmla="*/ 10 h 84"/>
                <a:gd name="T28" fmla="*/ 41 w 54"/>
                <a:gd name="T29" fmla="*/ 3 h 84"/>
                <a:gd name="T30" fmla="*/ 37 w 54"/>
                <a:gd name="T31" fmla="*/ 1 h 84"/>
                <a:gd name="T32" fmla="*/ 34 w 54"/>
                <a:gd name="T33" fmla="*/ 0 h 84"/>
                <a:gd name="T34" fmla="*/ 29 w 54"/>
                <a:gd name="T35" fmla="*/ 1 h 84"/>
                <a:gd name="T36" fmla="*/ 25 w 54"/>
                <a:gd name="T37" fmla="*/ 5 h 84"/>
                <a:gd name="T38" fmla="*/ 24 w 54"/>
                <a:gd name="T39" fmla="*/ 10 h 84"/>
                <a:gd name="T40" fmla="*/ 21 w 54"/>
                <a:gd name="T41" fmla="*/ 13 h 84"/>
                <a:gd name="T42" fmla="*/ 17 w 54"/>
                <a:gd name="T43" fmla="*/ 11 h 84"/>
                <a:gd name="T44" fmla="*/ 14 w 54"/>
                <a:gd name="T45" fmla="*/ 12 h 84"/>
                <a:gd name="T46" fmla="*/ 7 w 54"/>
                <a:gd name="T47" fmla="*/ 10 h 84"/>
                <a:gd name="T48" fmla="*/ 4 w 54"/>
                <a:gd name="T49" fmla="*/ 7 h 84"/>
                <a:gd name="T50" fmla="*/ 0 w 54"/>
                <a:gd name="T51" fmla="*/ 9 h 84"/>
                <a:gd name="T52" fmla="*/ 8 w 54"/>
                <a:gd name="T53" fmla="*/ 14 h 84"/>
                <a:gd name="T54" fmla="*/ 12 w 54"/>
                <a:gd name="T55" fmla="*/ 16 h 84"/>
                <a:gd name="T56" fmla="*/ 14 w 54"/>
                <a:gd name="T57" fmla="*/ 19 h 84"/>
                <a:gd name="T58" fmla="*/ 14 w 54"/>
                <a:gd name="T59" fmla="*/ 21 h 84"/>
                <a:gd name="T60" fmla="*/ 15 w 54"/>
                <a:gd name="T61" fmla="*/ 24 h 84"/>
                <a:gd name="T62" fmla="*/ 15 w 54"/>
                <a:gd name="T63" fmla="*/ 27 h 84"/>
                <a:gd name="T64" fmla="*/ 16 w 54"/>
                <a:gd name="T65" fmla="*/ 29 h 84"/>
                <a:gd name="T66" fmla="*/ 15 w 54"/>
                <a:gd name="T67" fmla="*/ 33 h 84"/>
                <a:gd name="T68" fmla="*/ 17 w 54"/>
                <a:gd name="T69" fmla="*/ 36 h 84"/>
                <a:gd name="T70" fmla="*/ 21 w 54"/>
                <a:gd name="T71" fmla="*/ 38 h 84"/>
                <a:gd name="T72" fmla="*/ 22 w 54"/>
                <a:gd name="T73" fmla="*/ 41 h 84"/>
                <a:gd name="T74" fmla="*/ 23 w 54"/>
                <a:gd name="T75" fmla="*/ 44 h 84"/>
                <a:gd name="T76" fmla="*/ 20 w 54"/>
                <a:gd name="T77" fmla="*/ 44 h 84"/>
                <a:gd name="T78" fmla="*/ 16 w 54"/>
                <a:gd name="T79" fmla="*/ 49 h 84"/>
                <a:gd name="T80" fmla="*/ 13 w 54"/>
                <a:gd name="T81" fmla="*/ 51 h 84"/>
                <a:gd name="T82" fmla="*/ 10 w 54"/>
                <a:gd name="T83" fmla="*/ 54 h 84"/>
                <a:gd name="T84" fmla="*/ 4 w 54"/>
                <a:gd name="T85" fmla="*/ 57 h 84"/>
                <a:gd name="T86" fmla="*/ 2 w 54"/>
                <a:gd name="T87" fmla="*/ 62 h 84"/>
                <a:gd name="T88" fmla="*/ 4 w 54"/>
                <a:gd name="T89" fmla="*/ 67 h 84"/>
                <a:gd name="T90" fmla="*/ 4 w 54"/>
                <a:gd name="T91" fmla="*/ 73 h 84"/>
                <a:gd name="T92" fmla="*/ 4 w 54"/>
                <a:gd name="T93" fmla="*/ 78 h 84"/>
                <a:gd name="T94" fmla="*/ 7 w 54"/>
                <a:gd name="T95" fmla="*/ 80 h 84"/>
                <a:gd name="T96" fmla="*/ 5 w 54"/>
                <a:gd name="T97" fmla="*/ 81 h 84"/>
                <a:gd name="T98" fmla="*/ 8 w 54"/>
                <a:gd name="T99" fmla="*/ 79 h 84"/>
                <a:gd name="T100" fmla="*/ 8 w 54"/>
                <a:gd name="T101" fmla="*/ 83 h 84"/>
                <a:gd name="T102" fmla="*/ 11 w 54"/>
                <a:gd name="T103" fmla="*/ 80 h 84"/>
                <a:gd name="T104" fmla="*/ 11 w 54"/>
                <a:gd name="T105" fmla="*/ 83 h 84"/>
                <a:gd name="T106" fmla="*/ 23 w 54"/>
                <a:gd name="T107" fmla="*/ 80 h 84"/>
                <a:gd name="T108" fmla="*/ 36 w 54"/>
                <a:gd name="T109" fmla="*/ 78 h 84"/>
                <a:gd name="T110" fmla="*/ 46 w 54"/>
                <a:gd name="T111" fmla="*/ 68 h 84"/>
                <a:gd name="T112" fmla="*/ 53 w 54"/>
                <a:gd name="T113" fmla="*/ 59 h 84"/>
                <a:gd name="T114" fmla="*/ 53 w 54"/>
                <a:gd name="T115" fmla="*/ 59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4" h="84">
                  <a:moveTo>
                    <a:pt x="53" y="59"/>
                  </a:moveTo>
                  <a:cubicBezTo>
                    <a:pt x="52" y="57"/>
                    <a:pt x="49" y="56"/>
                    <a:pt x="47" y="55"/>
                  </a:cubicBezTo>
                  <a:cubicBezTo>
                    <a:pt x="44" y="53"/>
                    <a:pt x="48" y="53"/>
                    <a:pt x="49" y="51"/>
                  </a:cubicBezTo>
                  <a:cubicBezTo>
                    <a:pt x="49" y="51"/>
                    <a:pt x="45" y="45"/>
                    <a:pt x="44" y="44"/>
                  </a:cubicBezTo>
                  <a:cubicBezTo>
                    <a:pt x="44" y="44"/>
                    <a:pt x="46" y="43"/>
                    <a:pt x="46" y="43"/>
                  </a:cubicBezTo>
                  <a:cubicBezTo>
                    <a:pt x="46" y="42"/>
                    <a:pt x="44" y="39"/>
                    <a:pt x="44" y="38"/>
                  </a:cubicBezTo>
                  <a:cubicBezTo>
                    <a:pt x="44" y="37"/>
                    <a:pt x="45" y="37"/>
                    <a:pt x="45" y="36"/>
                  </a:cubicBezTo>
                  <a:cubicBezTo>
                    <a:pt x="46" y="35"/>
                    <a:pt x="44" y="33"/>
                    <a:pt x="44" y="32"/>
                  </a:cubicBezTo>
                  <a:cubicBezTo>
                    <a:pt x="42" y="30"/>
                    <a:pt x="40" y="28"/>
                    <a:pt x="42" y="26"/>
                  </a:cubicBezTo>
                  <a:cubicBezTo>
                    <a:pt x="43" y="25"/>
                    <a:pt x="45" y="24"/>
                    <a:pt x="45" y="23"/>
                  </a:cubicBezTo>
                  <a:cubicBezTo>
                    <a:pt x="46" y="21"/>
                    <a:pt x="44" y="20"/>
                    <a:pt x="44" y="19"/>
                  </a:cubicBezTo>
                  <a:cubicBezTo>
                    <a:pt x="43" y="18"/>
                    <a:pt x="36" y="15"/>
                    <a:pt x="38" y="13"/>
                  </a:cubicBezTo>
                  <a:cubicBezTo>
                    <a:pt x="38" y="13"/>
                    <a:pt x="40" y="12"/>
                    <a:pt x="40" y="12"/>
                  </a:cubicBezTo>
                  <a:cubicBezTo>
                    <a:pt x="40" y="12"/>
                    <a:pt x="37" y="10"/>
                    <a:pt x="39" y="10"/>
                  </a:cubicBezTo>
                  <a:cubicBezTo>
                    <a:pt x="42" y="10"/>
                    <a:pt x="44" y="5"/>
                    <a:pt x="41" y="3"/>
                  </a:cubicBezTo>
                  <a:cubicBezTo>
                    <a:pt x="40" y="2"/>
                    <a:pt x="38" y="2"/>
                    <a:pt x="37" y="1"/>
                  </a:cubicBezTo>
                  <a:cubicBezTo>
                    <a:pt x="36" y="0"/>
                    <a:pt x="35" y="0"/>
                    <a:pt x="34" y="0"/>
                  </a:cubicBezTo>
                  <a:cubicBezTo>
                    <a:pt x="32" y="1"/>
                    <a:pt x="31" y="0"/>
                    <a:pt x="29" y="1"/>
                  </a:cubicBezTo>
                  <a:cubicBezTo>
                    <a:pt x="28" y="2"/>
                    <a:pt x="26" y="4"/>
                    <a:pt x="25" y="5"/>
                  </a:cubicBezTo>
                  <a:cubicBezTo>
                    <a:pt x="25" y="6"/>
                    <a:pt x="25" y="10"/>
                    <a:pt x="24" y="10"/>
                  </a:cubicBezTo>
                  <a:cubicBezTo>
                    <a:pt x="23" y="11"/>
                    <a:pt x="22" y="12"/>
                    <a:pt x="21" y="13"/>
                  </a:cubicBezTo>
                  <a:cubicBezTo>
                    <a:pt x="20" y="13"/>
                    <a:pt x="18" y="11"/>
                    <a:pt x="17" y="11"/>
                  </a:cubicBezTo>
                  <a:cubicBezTo>
                    <a:pt x="16" y="11"/>
                    <a:pt x="15" y="12"/>
                    <a:pt x="14" y="12"/>
                  </a:cubicBezTo>
                  <a:cubicBezTo>
                    <a:pt x="11" y="13"/>
                    <a:pt x="9" y="12"/>
                    <a:pt x="7" y="10"/>
                  </a:cubicBezTo>
                  <a:cubicBezTo>
                    <a:pt x="7" y="9"/>
                    <a:pt x="5" y="7"/>
                    <a:pt x="4" y="7"/>
                  </a:cubicBezTo>
                  <a:cubicBezTo>
                    <a:pt x="3" y="7"/>
                    <a:pt x="1" y="9"/>
                    <a:pt x="0" y="9"/>
                  </a:cubicBezTo>
                  <a:cubicBezTo>
                    <a:pt x="2" y="11"/>
                    <a:pt x="5" y="13"/>
                    <a:pt x="8" y="14"/>
                  </a:cubicBezTo>
                  <a:cubicBezTo>
                    <a:pt x="9" y="14"/>
                    <a:pt x="11" y="15"/>
                    <a:pt x="12" y="16"/>
                  </a:cubicBezTo>
                  <a:cubicBezTo>
                    <a:pt x="13" y="17"/>
                    <a:pt x="13" y="18"/>
                    <a:pt x="14" y="19"/>
                  </a:cubicBezTo>
                  <a:cubicBezTo>
                    <a:pt x="14" y="20"/>
                    <a:pt x="13" y="20"/>
                    <a:pt x="14" y="21"/>
                  </a:cubicBezTo>
                  <a:cubicBezTo>
                    <a:pt x="14" y="22"/>
                    <a:pt x="16" y="23"/>
                    <a:pt x="15" y="24"/>
                  </a:cubicBezTo>
                  <a:cubicBezTo>
                    <a:pt x="15" y="25"/>
                    <a:pt x="14" y="26"/>
                    <a:pt x="15" y="27"/>
                  </a:cubicBezTo>
                  <a:cubicBezTo>
                    <a:pt x="15" y="27"/>
                    <a:pt x="16" y="29"/>
                    <a:pt x="16" y="29"/>
                  </a:cubicBezTo>
                  <a:cubicBezTo>
                    <a:pt x="15" y="30"/>
                    <a:pt x="15" y="32"/>
                    <a:pt x="15" y="33"/>
                  </a:cubicBezTo>
                  <a:cubicBezTo>
                    <a:pt x="15" y="33"/>
                    <a:pt x="17" y="36"/>
                    <a:pt x="17" y="36"/>
                  </a:cubicBezTo>
                  <a:cubicBezTo>
                    <a:pt x="18" y="37"/>
                    <a:pt x="20" y="38"/>
                    <a:pt x="21" y="38"/>
                  </a:cubicBezTo>
                  <a:cubicBezTo>
                    <a:pt x="22" y="39"/>
                    <a:pt x="22" y="40"/>
                    <a:pt x="22" y="41"/>
                  </a:cubicBezTo>
                  <a:cubicBezTo>
                    <a:pt x="22" y="42"/>
                    <a:pt x="23" y="43"/>
                    <a:pt x="23" y="44"/>
                  </a:cubicBezTo>
                  <a:cubicBezTo>
                    <a:pt x="23" y="45"/>
                    <a:pt x="21" y="44"/>
                    <a:pt x="20" y="44"/>
                  </a:cubicBezTo>
                  <a:cubicBezTo>
                    <a:pt x="19" y="44"/>
                    <a:pt x="16" y="48"/>
                    <a:pt x="16" y="49"/>
                  </a:cubicBezTo>
                  <a:cubicBezTo>
                    <a:pt x="15" y="50"/>
                    <a:pt x="14" y="50"/>
                    <a:pt x="13" y="51"/>
                  </a:cubicBezTo>
                  <a:cubicBezTo>
                    <a:pt x="12" y="52"/>
                    <a:pt x="11" y="53"/>
                    <a:pt x="10" y="54"/>
                  </a:cubicBezTo>
                  <a:cubicBezTo>
                    <a:pt x="9" y="54"/>
                    <a:pt x="4" y="58"/>
                    <a:pt x="4" y="57"/>
                  </a:cubicBezTo>
                  <a:cubicBezTo>
                    <a:pt x="4" y="59"/>
                    <a:pt x="2" y="60"/>
                    <a:pt x="2" y="62"/>
                  </a:cubicBezTo>
                  <a:cubicBezTo>
                    <a:pt x="3" y="64"/>
                    <a:pt x="2" y="67"/>
                    <a:pt x="4" y="67"/>
                  </a:cubicBezTo>
                  <a:cubicBezTo>
                    <a:pt x="5" y="67"/>
                    <a:pt x="4" y="72"/>
                    <a:pt x="4" y="73"/>
                  </a:cubicBezTo>
                  <a:cubicBezTo>
                    <a:pt x="4" y="75"/>
                    <a:pt x="2" y="77"/>
                    <a:pt x="4" y="78"/>
                  </a:cubicBezTo>
                  <a:cubicBezTo>
                    <a:pt x="4" y="78"/>
                    <a:pt x="8" y="79"/>
                    <a:pt x="7" y="80"/>
                  </a:cubicBezTo>
                  <a:cubicBezTo>
                    <a:pt x="7" y="80"/>
                    <a:pt x="5" y="81"/>
                    <a:pt x="5" y="81"/>
                  </a:cubicBezTo>
                  <a:cubicBezTo>
                    <a:pt x="7" y="81"/>
                    <a:pt x="7" y="79"/>
                    <a:pt x="8" y="79"/>
                  </a:cubicBezTo>
                  <a:cubicBezTo>
                    <a:pt x="10" y="78"/>
                    <a:pt x="8" y="83"/>
                    <a:pt x="8" y="83"/>
                  </a:cubicBezTo>
                  <a:cubicBezTo>
                    <a:pt x="8" y="83"/>
                    <a:pt x="11" y="80"/>
                    <a:pt x="11" y="80"/>
                  </a:cubicBezTo>
                  <a:cubicBezTo>
                    <a:pt x="12" y="79"/>
                    <a:pt x="11" y="83"/>
                    <a:pt x="11" y="83"/>
                  </a:cubicBezTo>
                  <a:cubicBezTo>
                    <a:pt x="14" y="84"/>
                    <a:pt x="20" y="81"/>
                    <a:pt x="23" y="80"/>
                  </a:cubicBezTo>
                  <a:cubicBezTo>
                    <a:pt x="27" y="79"/>
                    <a:pt x="31" y="79"/>
                    <a:pt x="36" y="78"/>
                  </a:cubicBezTo>
                  <a:cubicBezTo>
                    <a:pt x="39" y="74"/>
                    <a:pt x="43" y="71"/>
                    <a:pt x="46" y="68"/>
                  </a:cubicBezTo>
                  <a:cubicBezTo>
                    <a:pt x="48" y="66"/>
                    <a:pt x="54" y="62"/>
                    <a:pt x="53" y="59"/>
                  </a:cubicBezTo>
                  <a:cubicBezTo>
                    <a:pt x="52" y="57"/>
                    <a:pt x="54" y="62"/>
                    <a:pt x="53" y="59"/>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26" name="Freeform 719"/>
            <p:cNvSpPr>
              <a:spLocks/>
            </p:cNvSpPr>
            <p:nvPr/>
          </p:nvSpPr>
          <p:spPr bwMode="auto">
            <a:xfrm>
              <a:off x="11929121" y="4965214"/>
              <a:ext cx="1195356" cy="1000638"/>
            </a:xfrm>
            <a:custGeom>
              <a:avLst/>
              <a:gdLst>
                <a:gd name="T0" fmla="*/ 38 w 128"/>
                <a:gd name="T1" fmla="*/ 87 h 107"/>
                <a:gd name="T2" fmla="*/ 38 w 128"/>
                <a:gd name="T3" fmla="*/ 63 h 107"/>
                <a:gd name="T4" fmla="*/ 47 w 128"/>
                <a:gd name="T5" fmla="*/ 52 h 107"/>
                <a:gd name="T6" fmla="*/ 56 w 128"/>
                <a:gd name="T7" fmla="*/ 34 h 107"/>
                <a:gd name="T8" fmla="*/ 72 w 128"/>
                <a:gd name="T9" fmla="*/ 25 h 107"/>
                <a:gd name="T10" fmla="*/ 86 w 128"/>
                <a:gd name="T11" fmla="*/ 22 h 107"/>
                <a:gd name="T12" fmla="*/ 102 w 128"/>
                <a:gd name="T13" fmla="*/ 20 h 107"/>
                <a:gd name="T14" fmla="*/ 112 w 128"/>
                <a:gd name="T15" fmla="*/ 10 h 107"/>
                <a:gd name="T16" fmla="*/ 120 w 128"/>
                <a:gd name="T17" fmla="*/ 13 h 107"/>
                <a:gd name="T18" fmla="*/ 127 w 128"/>
                <a:gd name="T19" fmla="*/ 6 h 107"/>
                <a:gd name="T20" fmla="*/ 114 w 128"/>
                <a:gd name="T21" fmla="*/ 5 h 107"/>
                <a:gd name="T22" fmla="*/ 116 w 128"/>
                <a:gd name="T23" fmla="*/ 2 h 107"/>
                <a:gd name="T24" fmla="*/ 106 w 128"/>
                <a:gd name="T25" fmla="*/ 3 h 107"/>
                <a:gd name="T26" fmla="*/ 100 w 128"/>
                <a:gd name="T27" fmla="*/ 1 h 107"/>
                <a:gd name="T28" fmla="*/ 95 w 128"/>
                <a:gd name="T29" fmla="*/ 3 h 107"/>
                <a:gd name="T30" fmla="*/ 91 w 128"/>
                <a:gd name="T31" fmla="*/ 6 h 107"/>
                <a:gd name="T32" fmla="*/ 90 w 128"/>
                <a:gd name="T33" fmla="*/ 11 h 107"/>
                <a:gd name="T34" fmla="*/ 84 w 128"/>
                <a:gd name="T35" fmla="*/ 10 h 107"/>
                <a:gd name="T36" fmla="*/ 80 w 128"/>
                <a:gd name="T37" fmla="*/ 13 h 107"/>
                <a:gd name="T38" fmla="*/ 76 w 128"/>
                <a:gd name="T39" fmla="*/ 15 h 107"/>
                <a:gd name="T40" fmla="*/ 72 w 128"/>
                <a:gd name="T41" fmla="*/ 16 h 107"/>
                <a:gd name="T42" fmla="*/ 68 w 128"/>
                <a:gd name="T43" fmla="*/ 10 h 107"/>
                <a:gd name="T44" fmla="*/ 67 w 128"/>
                <a:gd name="T45" fmla="*/ 14 h 107"/>
                <a:gd name="T46" fmla="*/ 65 w 128"/>
                <a:gd name="T47" fmla="*/ 14 h 107"/>
                <a:gd name="T48" fmla="*/ 62 w 128"/>
                <a:gd name="T49" fmla="*/ 18 h 107"/>
                <a:gd name="T50" fmla="*/ 61 w 128"/>
                <a:gd name="T51" fmla="*/ 21 h 107"/>
                <a:gd name="T52" fmla="*/ 57 w 128"/>
                <a:gd name="T53" fmla="*/ 20 h 107"/>
                <a:gd name="T54" fmla="*/ 54 w 128"/>
                <a:gd name="T55" fmla="*/ 20 h 107"/>
                <a:gd name="T56" fmla="*/ 51 w 128"/>
                <a:gd name="T57" fmla="*/ 22 h 107"/>
                <a:gd name="T58" fmla="*/ 49 w 128"/>
                <a:gd name="T59" fmla="*/ 23 h 107"/>
                <a:gd name="T60" fmla="*/ 54 w 128"/>
                <a:gd name="T61" fmla="*/ 25 h 107"/>
                <a:gd name="T62" fmla="*/ 56 w 128"/>
                <a:gd name="T63" fmla="*/ 25 h 107"/>
                <a:gd name="T64" fmla="*/ 57 w 128"/>
                <a:gd name="T65" fmla="*/ 28 h 107"/>
                <a:gd name="T66" fmla="*/ 49 w 128"/>
                <a:gd name="T67" fmla="*/ 31 h 107"/>
                <a:gd name="T68" fmla="*/ 53 w 128"/>
                <a:gd name="T69" fmla="*/ 33 h 107"/>
                <a:gd name="T70" fmla="*/ 49 w 128"/>
                <a:gd name="T71" fmla="*/ 35 h 107"/>
                <a:gd name="T72" fmla="*/ 43 w 128"/>
                <a:gd name="T73" fmla="*/ 40 h 107"/>
                <a:gd name="T74" fmla="*/ 42 w 128"/>
                <a:gd name="T75" fmla="*/ 43 h 107"/>
                <a:gd name="T76" fmla="*/ 39 w 128"/>
                <a:gd name="T77" fmla="*/ 45 h 107"/>
                <a:gd name="T78" fmla="*/ 39 w 128"/>
                <a:gd name="T79" fmla="*/ 49 h 107"/>
                <a:gd name="T80" fmla="*/ 39 w 128"/>
                <a:gd name="T81" fmla="*/ 52 h 107"/>
                <a:gd name="T82" fmla="*/ 35 w 128"/>
                <a:gd name="T83" fmla="*/ 56 h 107"/>
                <a:gd name="T84" fmla="*/ 27 w 128"/>
                <a:gd name="T85" fmla="*/ 62 h 107"/>
                <a:gd name="T86" fmla="*/ 31 w 128"/>
                <a:gd name="T87" fmla="*/ 64 h 107"/>
                <a:gd name="T88" fmla="*/ 28 w 128"/>
                <a:gd name="T89" fmla="*/ 66 h 107"/>
                <a:gd name="T90" fmla="*/ 19 w 128"/>
                <a:gd name="T91" fmla="*/ 68 h 107"/>
                <a:gd name="T92" fmla="*/ 16 w 128"/>
                <a:gd name="T93" fmla="*/ 72 h 107"/>
                <a:gd name="T94" fmla="*/ 10 w 128"/>
                <a:gd name="T95" fmla="*/ 73 h 107"/>
                <a:gd name="T96" fmla="*/ 10 w 128"/>
                <a:gd name="T97" fmla="*/ 74 h 107"/>
                <a:gd name="T98" fmla="*/ 5 w 128"/>
                <a:gd name="T99" fmla="*/ 75 h 107"/>
                <a:gd name="T100" fmla="*/ 4 w 128"/>
                <a:gd name="T101" fmla="*/ 81 h 107"/>
                <a:gd name="T102" fmla="*/ 1 w 128"/>
                <a:gd name="T103" fmla="*/ 86 h 107"/>
                <a:gd name="T104" fmla="*/ 6 w 128"/>
                <a:gd name="T105" fmla="*/ 92 h 107"/>
                <a:gd name="T106" fmla="*/ 7 w 128"/>
                <a:gd name="T107" fmla="*/ 94 h 107"/>
                <a:gd name="T108" fmla="*/ 3 w 128"/>
                <a:gd name="T109" fmla="*/ 93 h 107"/>
                <a:gd name="T110" fmla="*/ 5 w 128"/>
                <a:gd name="T111" fmla="*/ 97 h 107"/>
                <a:gd name="T112" fmla="*/ 5 w 128"/>
                <a:gd name="T113" fmla="*/ 103 h 107"/>
                <a:gd name="T114" fmla="*/ 27 w 128"/>
                <a:gd name="T115" fmla="*/ 99 h 107"/>
                <a:gd name="T116" fmla="*/ 34 w 128"/>
                <a:gd name="T117" fmla="*/ 101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28" h="107">
                  <a:moveTo>
                    <a:pt x="34" y="101"/>
                  </a:moveTo>
                  <a:cubicBezTo>
                    <a:pt x="34" y="101"/>
                    <a:pt x="35" y="98"/>
                    <a:pt x="35" y="97"/>
                  </a:cubicBezTo>
                  <a:cubicBezTo>
                    <a:pt x="35" y="95"/>
                    <a:pt x="36" y="94"/>
                    <a:pt x="38" y="93"/>
                  </a:cubicBezTo>
                  <a:cubicBezTo>
                    <a:pt x="40" y="91"/>
                    <a:pt x="38" y="88"/>
                    <a:pt x="38" y="87"/>
                  </a:cubicBezTo>
                  <a:cubicBezTo>
                    <a:pt x="38" y="84"/>
                    <a:pt x="42" y="84"/>
                    <a:pt x="39" y="82"/>
                  </a:cubicBezTo>
                  <a:cubicBezTo>
                    <a:pt x="37" y="80"/>
                    <a:pt x="36" y="80"/>
                    <a:pt x="37" y="77"/>
                  </a:cubicBezTo>
                  <a:cubicBezTo>
                    <a:pt x="38" y="75"/>
                    <a:pt x="37" y="73"/>
                    <a:pt x="37" y="71"/>
                  </a:cubicBezTo>
                  <a:cubicBezTo>
                    <a:pt x="36" y="68"/>
                    <a:pt x="35" y="65"/>
                    <a:pt x="38" y="63"/>
                  </a:cubicBezTo>
                  <a:cubicBezTo>
                    <a:pt x="39" y="62"/>
                    <a:pt x="41" y="62"/>
                    <a:pt x="42" y="61"/>
                  </a:cubicBezTo>
                  <a:cubicBezTo>
                    <a:pt x="43" y="61"/>
                    <a:pt x="44" y="62"/>
                    <a:pt x="45" y="61"/>
                  </a:cubicBezTo>
                  <a:cubicBezTo>
                    <a:pt x="46" y="59"/>
                    <a:pt x="45" y="58"/>
                    <a:pt x="44" y="57"/>
                  </a:cubicBezTo>
                  <a:cubicBezTo>
                    <a:pt x="44" y="55"/>
                    <a:pt x="46" y="54"/>
                    <a:pt x="47" y="52"/>
                  </a:cubicBezTo>
                  <a:cubicBezTo>
                    <a:pt x="47" y="51"/>
                    <a:pt x="48" y="48"/>
                    <a:pt x="48" y="46"/>
                  </a:cubicBezTo>
                  <a:cubicBezTo>
                    <a:pt x="48" y="44"/>
                    <a:pt x="52" y="44"/>
                    <a:pt x="51" y="43"/>
                  </a:cubicBezTo>
                  <a:cubicBezTo>
                    <a:pt x="51" y="41"/>
                    <a:pt x="53" y="40"/>
                    <a:pt x="54" y="38"/>
                  </a:cubicBezTo>
                  <a:cubicBezTo>
                    <a:pt x="56" y="36"/>
                    <a:pt x="56" y="37"/>
                    <a:pt x="56" y="34"/>
                  </a:cubicBezTo>
                  <a:cubicBezTo>
                    <a:pt x="55" y="33"/>
                    <a:pt x="59" y="28"/>
                    <a:pt x="60" y="28"/>
                  </a:cubicBezTo>
                  <a:cubicBezTo>
                    <a:pt x="61" y="27"/>
                    <a:pt x="64" y="28"/>
                    <a:pt x="65" y="28"/>
                  </a:cubicBezTo>
                  <a:cubicBezTo>
                    <a:pt x="65" y="26"/>
                    <a:pt x="65" y="25"/>
                    <a:pt x="65" y="23"/>
                  </a:cubicBezTo>
                  <a:cubicBezTo>
                    <a:pt x="68" y="24"/>
                    <a:pt x="70" y="24"/>
                    <a:pt x="72" y="25"/>
                  </a:cubicBezTo>
                  <a:cubicBezTo>
                    <a:pt x="76" y="25"/>
                    <a:pt x="74" y="21"/>
                    <a:pt x="75" y="19"/>
                  </a:cubicBezTo>
                  <a:cubicBezTo>
                    <a:pt x="75" y="19"/>
                    <a:pt x="77" y="19"/>
                    <a:pt x="78" y="19"/>
                  </a:cubicBezTo>
                  <a:cubicBezTo>
                    <a:pt x="79" y="18"/>
                    <a:pt x="81" y="16"/>
                    <a:pt x="82" y="18"/>
                  </a:cubicBezTo>
                  <a:cubicBezTo>
                    <a:pt x="84" y="19"/>
                    <a:pt x="84" y="21"/>
                    <a:pt x="86" y="22"/>
                  </a:cubicBezTo>
                  <a:cubicBezTo>
                    <a:pt x="87" y="22"/>
                    <a:pt x="89" y="22"/>
                    <a:pt x="90" y="22"/>
                  </a:cubicBezTo>
                  <a:cubicBezTo>
                    <a:pt x="91" y="22"/>
                    <a:pt x="92" y="21"/>
                    <a:pt x="94" y="21"/>
                  </a:cubicBezTo>
                  <a:cubicBezTo>
                    <a:pt x="95" y="21"/>
                    <a:pt x="96" y="23"/>
                    <a:pt x="98" y="23"/>
                  </a:cubicBezTo>
                  <a:cubicBezTo>
                    <a:pt x="98" y="22"/>
                    <a:pt x="102" y="20"/>
                    <a:pt x="102" y="20"/>
                  </a:cubicBezTo>
                  <a:cubicBezTo>
                    <a:pt x="102" y="17"/>
                    <a:pt x="102" y="16"/>
                    <a:pt x="103" y="14"/>
                  </a:cubicBezTo>
                  <a:cubicBezTo>
                    <a:pt x="104" y="13"/>
                    <a:pt x="106" y="11"/>
                    <a:pt x="107" y="11"/>
                  </a:cubicBezTo>
                  <a:cubicBezTo>
                    <a:pt x="108" y="11"/>
                    <a:pt x="109" y="11"/>
                    <a:pt x="110" y="11"/>
                  </a:cubicBezTo>
                  <a:cubicBezTo>
                    <a:pt x="111" y="11"/>
                    <a:pt x="111" y="10"/>
                    <a:pt x="112" y="10"/>
                  </a:cubicBezTo>
                  <a:cubicBezTo>
                    <a:pt x="113" y="10"/>
                    <a:pt x="115" y="12"/>
                    <a:pt x="116" y="12"/>
                  </a:cubicBezTo>
                  <a:cubicBezTo>
                    <a:pt x="118" y="13"/>
                    <a:pt x="119" y="14"/>
                    <a:pt x="119" y="17"/>
                  </a:cubicBezTo>
                  <a:cubicBezTo>
                    <a:pt x="121" y="17"/>
                    <a:pt x="126" y="14"/>
                    <a:pt x="124" y="12"/>
                  </a:cubicBezTo>
                  <a:cubicBezTo>
                    <a:pt x="126" y="13"/>
                    <a:pt x="121" y="13"/>
                    <a:pt x="120" y="13"/>
                  </a:cubicBezTo>
                  <a:cubicBezTo>
                    <a:pt x="125" y="12"/>
                    <a:pt x="118" y="9"/>
                    <a:pt x="117" y="10"/>
                  </a:cubicBezTo>
                  <a:cubicBezTo>
                    <a:pt x="118" y="9"/>
                    <a:pt x="119" y="10"/>
                    <a:pt x="119" y="10"/>
                  </a:cubicBezTo>
                  <a:cubicBezTo>
                    <a:pt x="121" y="10"/>
                    <a:pt x="123" y="10"/>
                    <a:pt x="124" y="9"/>
                  </a:cubicBezTo>
                  <a:cubicBezTo>
                    <a:pt x="125" y="9"/>
                    <a:pt x="128" y="7"/>
                    <a:pt x="127" y="6"/>
                  </a:cubicBezTo>
                  <a:cubicBezTo>
                    <a:pt x="125" y="5"/>
                    <a:pt x="122" y="4"/>
                    <a:pt x="119" y="3"/>
                  </a:cubicBezTo>
                  <a:cubicBezTo>
                    <a:pt x="118" y="2"/>
                    <a:pt x="117" y="4"/>
                    <a:pt x="116" y="5"/>
                  </a:cubicBezTo>
                  <a:cubicBezTo>
                    <a:pt x="116" y="5"/>
                    <a:pt x="114" y="8"/>
                    <a:pt x="114" y="7"/>
                  </a:cubicBezTo>
                  <a:cubicBezTo>
                    <a:pt x="114" y="7"/>
                    <a:pt x="114" y="6"/>
                    <a:pt x="114" y="5"/>
                  </a:cubicBezTo>
                  <a:cubicBezTo>
                    <a:pt x="114" y="5"/>
                    <a:pt x="112" y="5"/>
                    <a:pt x="112" y="5"/>
                  </a:cubicBezTo>
                  <a:cubicBezTo>
                    <a:pt x="113" y="4"/>
                    <a:pt x="115" y="5"/>
                    <a:pt x="115" y="4"/>
                  </a:cubicBezTo>
                  <a:cubicBezTo>
                    <a:pt x="115" y="4"/>
                    <a:pt x="112" y="4"/>
                    <a:pt x="112" y="4"/>
                  </a:cubicBezTo>
                  <a:cubicBezTo>
                    <a:pt x="112" y="3"/>
                    <a:pt x="116" y="3"/>
                    <a:pt x="116" y="2"/>
                  </a:cubicBezTo>
                  <a:cubicBezTo>
                    <a:pt x="115" y="1"/>
                    <a:pt x="109" y="0"/>
                    <a:pt x="110" y="2"/>
                  </a:cubicBezTo>
                  <a:cubicBezTo>
                    <a:pt x="111" y="3"/>
                    <a:pt x="111" y="3"/>
                    <a:pt x="110" y="4"/>
                  </a:cubicBezTo>
                  <a:cubicBezTo>
                    <a:pt x="109" y="5"/>
                    <a:pt x="107" y="7"/>
                    <a:pt x="106" y="7"/>
                  </a:cubicBezTo>
                  <a:cubicBezTo>
                    <a:pt x="105" y="7"/>
                    <a:pt x="106" y="3"/>
                    <a:pt x="106" y="3"/>
                  </a:cubicBezTo>
                  <a:cubicBezTo>
                    <a:pt x="106" y="2"/>
                    <a:pt x="101" y="9"/>
                    <a:pt x="100" y="9"/>
                  </a:cubicBezTo>
                  <a:cubicBezTo>
                    <a:pt x="97" y="9"/>
                    <a:pt x="100" y="5"/>
                    <a:pt x="101" y="4"/>
                  </a:cubicBezTo>
                  <a:cubicBezTo>
                    <a:pt x="102" y="4"/>
                    <a:pt x="103" y="2"/>
                    <a:pt x="103" y="2"/>
                  </a:cubicBezTo>
                  <a:cubicBezTo>
                    <a:pt x="102" y="1"/>
                    <a:pt x="100" y="0"/>
                    <a:pt x="100" y="1"/>
                  </a:cubicBezTo>
                  <a:cubicBezTo>
                    <a:pt x="100" y="1"/>
                    <a:pt x="101" y="2"/>
                    <a:pt x="101" y="2"/>
                  </a:cubicBezTo>
                  <a:cubicBezTo>
                    <a:pt x="101" y="2"/>
                    <a:pt x="99" y="2"/>
                    <a:pt x="98" y="2"/>
                  </a:cubicBezTo>
                  <a:cubicBezTo>
                    <a:pt x="97" y="3"/>
                    <a:pt x="98" y="2"/>
                    <a:pt x="97" y="1"/>
                  </a:cubicBezTo>
                  <a:cubicBezTo>
                    <a:pt x="97" y="1"/>
                    <a:pt x="95" y="3"/>
                    <a:pt x="95" y="3"/>
                  </a:cubicBezTo>
                  <a:cubicBezTo>
                    <a:pt x="95" y="4"/>
                    <a:pt x="97" y="5"/>
                    <a:pt x="96" y="5"/>
                  </a:cubicBezTo>
                  <a:cubicBezTo>
                    <a:pt x="95" y="5"/>
                    <a:pt x="95" y="5"/>
                    <a:pt x="95" y="5"/>
                  </a:cubicBezTo>
                  <a:cubicBezTo>
                    <a:pt x="94" y="5"/>
                    <a:pt x="94" y="6"/>
                    <a:pt x="94" y="7"/>
                  </a:cubicBezTo>
                  <a:cubicBezTo>
                    <a:pt x="95" y="5"/>
                    <a:pt x="91" y="6"/>
                    <a:pt x="91" y="6"/>
                  </a:cubicBezTo>
                  <a:cubicBezTo>
                    <a:pt x="91" y="6"/>
                    <a:pt x="93" y="5"/>
                    <a:pt x="93" y="4"/>
                  </a:cubicBezTo>
                  <a:cubicBezTo>
                    <a:pt x="93" y="5"/>
                    <a:pt x="89" y="6"/>
                    <a:pt x="88" y="6"/>
                  </a:cubicBezTo>
                  <a:cubicBezTo>
                    <a:pt x="87" y="6"/>
                    <a:pt x="91" y="9"/>
                    <a:pt x="91" y="9"/>
                  </a:cubicBezTo>
                  <a:cubicBezTo>
                    <a:pt x="91" y="9"/>
                    <a:pt x="90" y="11"/>
                    <a:pt x="90" y="11"/>
                  </a:cubicBezTo>
                  <a:cubicBezTo>
                    <a:pt x="90" y="11"/>
                    <a:pt x="87" y="8"/>
                    <a:pt x="87" y="8"/>
                  </a:cubicBezTo>
                  <a:cubicBezTo>
                    <a:pt x="87" y="8"/>
                    <a:pt x="85" y="11"/>
                    <a:pt x="85" y="8"/>
                  </a:cubicBezTo>
                  <a:cubicBezTo>
                    <a:pt x="84" y="7"/>
                    <a:pt x="81" y="9"/>
                    <a:pt x="80" y="8"/>
                  </a:cubicBezTo>
                  <a:cubicBezTo>
                    <a:pt x="81" y="9"/>
                    <a:pt x="84" y="9"/>
                    <a:pt x="84" y="10"/>
                  </a:cubicBezTo>
                  <a:cubicBezTo>
                    <a:pt x="84" y="10"/>
                    <a:pt x="83" y="10"/>
                    <a:pt x="83" y="11"/>
                  </a:cubicBezTo>
                  <a:cubicBezTo>
                    <a:pt x="83" y="12"/>
                    <a:pt x="84" y="12"/>
                    <a:pt x="84" y="13"/>
                  </a:cubicBezTo>
                  <a:cubicBezTo>
                    <a:pt x="84" y="13"/>
                    <a:pt x="81" y="12"/>
                    <a:pt x="81" y="11"/>
                  </a:cubicBezTo>
                  <a:cubicBezTo>
                    <a:pt x="80" y="11"/>
                    <a:pt x="80" y="12"/>
                    <a:pt x="80" y="13"/>
                  </a:cubicBezTo>
                  <a:cubicBezTo>
                    <a:pt x="79" y="13"/>
                    <a:pt x="79" y="12"/>
                    <a:pt x="79" y="11"/>
                  </a:cubicBezTo>
                  <a:cubicBezTo>
                    <a:pt x="79" y="11"/>
                    <a:pt x="77" y="13"/>
                    <a:pt x="77" y="13"/>
                  </a:cubicBezTo>
                  <a:cubicBezTo>
                    <a:pt x="76" y="14"/>
                    <a:pt x="78" y="14"/>
                    <a:pt x="78" y="15"/>
                  </a:cubicBezTo>
                  <a:cubicBezTo>
                    <a:pt x="78" y="15"/>
                    <a:pt x="76" y="15"/>
                    <a:pt x="76" y="15"/>
                  </a:cubicBezTo>
                  <a:cubicBezTo>
                    <a:pt x="75" y="14"/>
                    <a:pt x="76" y="13"/>
                    <a:pt x="76" y="12"/>
                  </a:cubicBezTo>
                  <a:cubicBezTo>
                    <a:pt x="76" y="12"/>
                    <a:pt x="73" y="14"/>
                    <a:pt x="73" y="14"/>
                  </a:cubicBezTo>
                  <a:cubicBezTo>
                    <a:pt x="73" y="14"/>
                    <a:pt x="73" y="14"/>
                    <a:pt x="74" y="14"/>
                  </a:cubicBezTo>
                  <a:cubicBezTo>
                    <a:pt x="73" y="14"/>
                    <a:pt x="72" y="16"/>
                    <a:pt x="72" y="16"/>
                  </a:cubicBezTo>
                  <a:cubicBezTo>
                    <a:pt x="71" y="15"/>
                    <a:pt x="73" y="14"/>
                    <a:pt x="72" y="14"/>
                  </a:cubicBezTo>
                  <a:cubicBezTo>
                    <a:pt x="71" y="13"/>
                    <a:pt x="70" y="13"/>
                    <a:pt x="70" y="12"/>
                  </a:cubicBezTo>
                  <a:cubicBezTo>
                    <a:pt x="70" y="12"/>
                    <a:pt x="72" y="12"/>
                    <a:pt x="72" y="12"/>
                  </a:cubicBezTo>
                  <a:cubicBezTo>
                    <a:pt x="72" y="11"/>
                    <a:pt x="69" y="10"/>
                    <a:pt x="68" y="10"/>
                  </a:cubicBezTo>
                  <a:cubicBezTo>
                    <a:pt x="68" y="11"/>
                    <a:pt x="69" y="13"/>
                    <a:pt x="69" y="13"/>
                  </a:cubicBezTo>
                  <a:cubicBezTo>
                    <a:pt x="69" y="13"/>
                    <a:pt x="65" y="14"/>
                    <a:pt x="66" y="14"/>
                  </a:cubicBezTo>
                  <a:cubicBezTo>
                    <a:pt x="66" y="14"/>
                    <a:pt x="68" y="14"/>
                    <a:pt x="68" y="14"/>
                  </a:cubicBezTo>
                  <a:cubicBezTo>
                    <a:pt x="68" y="14"/>
                    <a:pt x="67" y="14"/>
                    <a:pt x="67" y="14"/>
                  </a:cubicBezTo>
                  <a:cubicBezTo>
                    <a:pt x="68" y="16"/>
                    <a:pt x="70" y="14"/>
                    <a:pt x="69" y="14"/>
                  </a:cubicBezTo>
                  <a:cubicBezTo>
                    <a:pt x="70" y="15"/>
                    <a:pt x="69" y="16"/>
                    <a:pt x="69" y="16"/>
                  </a:cubicBezTo>
                  <a:cubicBezTo>
                    <a:pt x="69" y="17"/>
                    <a:pt x="67" y="15"/>
                    <a:pt x="67" y="15"/>
                  </a:cubicBezTo>
                  <a:cubicBezTo>
                    <a:pt x="66" y="15"/>
                    <a:pt x="66" y="14"/>
                    <a:pt x="65" y="14"/>
                  </a:cubicBezTo>
                  <a:cubicBezTo>
                    <a:pt x="65" y="14"/>
                    <a:pt x="64" y="16"/>
                    <a:pt x="63" y="15"/>
                  </a:cubicBezTo>
                  <a:cubicBezTo>
                    <a:pt x="63" y="14"/>
                    <a:pt x="60" y="16"/>
                    <a:pt x="60" y="16"/>
                  </a:cubicBezTo>
                  <a:cubicBezTo>
                    <a:pt x="60" y="16"/>
                    <a:pt x="60" y="19"/>
                    <a:pt x="60" y="19"/>
                  </a:cubicBezTo>
                  <a:cubicBezTo>
                    <a:pt x="60" y="20"/>
                    <a:pt x="61" y="17"/>
                    <a:pt x="62" y="18"/>
                  </a:cubicBezTo>
                  <a:cubicBezTo>
                    <a:pt x="62" y="18"/>
                    <a:pt x="64" y="19"/>
                    <a:pt x="64" y="18"/>
                  </a:cubicBezTo>
                  <a:cubicBezTo>
                    <a:pt x="64" y="19"/>
                    <a:pt x="63" y="19"/>
                    <a:pt x="63" y="20"/>
                  </a:cubicBezTo>
                  <a:cubicBezTo>
                    <a:pt x="62" y="20"/>
                    <a:pt x="63" y="22"/>
                    <a:pt x="62" y="22"/>
                  </a:cubicBezTo>
                  <a:cubicBezTo>
                    <a:pt x="62" y="23"/>
                    <a:pt x="61" y="21"/>
                    <a:pt x="61" y="21"/>
                  </a:cubicBezTo>
                  <a:cubicBezTo>
                    <a:pt x="60" y="21"/>
                    <a:pt x="60" y="23"/>
                    <a:pt x="59" y="23"/>
                  </a:cubicBezTo>
                  <a:cubicBezTo>
                    <a:pt x="59" y="23"/>
                    <a:pt x="59" y="21"/>
                    <a:pt x="59" y="21"/>
                  </a:cubicBezTo>
                  <a:cubicBezTo>
                    <a:pt x="58" y="21"/>
                    <a:pt x="58" y="22"/>
                    <a:pt x="57" y="22"/>
                  </a:cubicBezTo>
                  <a:cubicBezTo>
                    <a:pt x="57" y="22"/>
                    <a:pt x="57" y="20"/>
                    <a:pt x="57" y="20"/>
                  </a:cubicBezTo>
                  <a:cubicBezTo>
                    <a:pt x="57" y="19"/>
                    <a:pt x="56" y="22"/>
                    <a:pt x="55" y="22"/>
                  </a:cubicBezTo>
                  <a:cubicBezTo>
                    <a:pt x="53" y="23"/>
                    <a:pt x="56" y="17"/>
                    <a:pt x="56" y="17"/>
                  </a:cubicBezTo>
                  <a:cubicBezTo>
                    <a:pt x="55" y="17"/>
                    <a:pt x="53" y="18"/>
                    <a:pt x="53" y="18"/>
                  </a:cubicBezTo>
                  <a:cubicBezTo>
                    <a:pt x="52" y="19"/>
                    <a:pt x="54" y="20"/>
                    <a:pt x="54" y="20"/>
                  </a:cubicBezTo>
                  <a:cubicBezTo>
                    <a:pt x="53" y="20"/>
                    <a:pt x="53" y="20"/>
                    <a:pt x="52" y="20"/>
                  </a:cubicBezTo>
                  <a:cubicBezTo>
                    <a:pt x="52" y="20"/>
                    <a:pt x="52" y="21"/>
                    <a:pt x="51" y="22"/>
                  </a:cubicBezTo>
                  <a:cubicBezTo>
                    <a:pt x="52" y="21"/>
                    <a:pt x="47" y="21"/>
                    <a:pt x="49" y="22"/>
                  </a:cubicBezTo>
                  <a:cubicBezTo>
                    <a:pt x="49" y="23"/>
                    <a:pt x="51" y="22"/>
                    <a:pt x="51" y="22"/>
                  </a:cubicBezTo>
                  <a:cubicBezTo>
                    <a:pt x="51" y="22"/>
                    <a:pt x="50" y="23"/>
                    <a:pt x="51" y="23"/>
                  </a:cubicBezTo>
                  <a:cubicBezTo>
                    <a:pt x="51" y="23"/>
                    <a:pt x="52" y="23"/>
                    <a:pt x="52" y="22"/>
                  </a:cubicBezTo>
                  <a:cubicBezTo>
                    <a:pt x="52" y="22"/>
                    <a:pt x="52" y="24"/>
                    <a:pt x="51" y="24"/>
                  </a:cubicBezTo>
                  <a:cubicBezTo>
                    <a:pt x="50" y="24"/>
                    <a:pt x="50" y="23"/>
                    <a:pt x="49" y="23"/>
                  </a:cubicBezTo>
                  <a:cubicBezTo>
                    <a:pt x="48" y="24"/>
                    <a:pt x="48" y="26"/>
                    <a:pt x="47" y="26"/>
                  </a:cubicBezTo>
                  <a:cubicBezTo>
                    <a:pt x="47" y="26"/>
                    <a:pt x="44" y="26"/>
                    <a:pt x="44" y="26"/>
                  </a:cubicBezTo>
                  <a:cubicBezTo>
                    <a:pt x="44" y="29"/>
                    <a:pt x="51" y="25"/>
                    <a:pt x="51" y="25"/>
                  </a:cubicBezTo>
                  <a:cubicBezTo>
                    <a:pt x="52" y="25"/>
                    <a:pt x="53" y="24"/>
                    <a:pt x="54" y="25"/>
                  </a:cubicBezTo>
                  <a:cubicBezTo>
                    <a:pt x="56" y="25"/>
                    <a:pt x="55" y="23"/>
                    <a:pt x="54" y="23"/>
                  </a:cubicBezTo>
                  <a:cubicBezTo>
                    <a:pt x="55" y="23"/>
                    <a:pt x="55" y="23"/>
                    <a:pt x="55" y="23"/>
                  </a:cubicBezTo>
                  <a:cubicBezTo>
                    <a:pt x="56" y="25"/>
                    <a:pt x="57" y="23"/>
                    <a:pt x="58" y="23"/>
                  </a:cubicBezTo>
                  <a:cubicBezTo>
                    <a:pt x="57" y="23"/>
                    <a:pt x="57" y="25"/>
                    <a:pt x="56" y="25"/>
                  </a:cubicBezTo>
                  <a:cubicBezTo>
                    <a:pt x="57" y="25"/>
                    <a:pt x="58" y="25"/>
                    <a:pt x="58" y="25"/>
                  </a:cubicBezTo>
                  <a:cubicBezTo>
                    <a:pt x="58" y="25"/>
                    <a:pt x="56" y="26"/>
                    <a:pt x="56" y="27"/>
                  </a:cubicBezTo>
                  <a:cubicBezTo>
                    <a:pt x="56" y="27"/>
                    <a:pt x="61" y="25"/>
                    <a:pt x="61" y="26"/>
                  </a:cubicBezTo>
                  <a:cubicBezTo>
                    <a:pt x="60" y="27"/>
                    <a:pt x="57" y="26"/>
                    <a:pt x="57" y="28"/>
                  </a:cubicBezTo>
                  <a:cubicBezTo>
                    <a:pt x="56" y="31"/>
                    <a:pt x="54" y="27"/>
                    <a:pt x="54" y="27"/>
                  </a:cubicBezTo>
                  <a:cubicBezTo>
                    <a:pt x="54" y="26"/>
                    <a:pt x="54" y="29"/>
                    <a:pt x="54" y="29"/>
                  </a:cubicBezTo>
                  <a:cubicBezTo>
                    <a:pt x="54" y="29"/>
                    <a:pt x="53" y="27"/>
                    <a:pt x="52" y="27"/>
                  </a:cubicBezTo>
                  <a:cubicBezTo>
                    <a:pt x="51" y="28"/>
                    <a:pt x="49" y="30"/>
                    <a:pt x="49" y="31"/>
                  </a:cubicBezTo>
                  <a:cubicBezTo>
                    <a:pt x="49" y="31"/>
                    <a:pt x="51" y="30"/>
                    <a:pt x="51" y="30"/>
                  </a:cubicBezTo>
                  <a:cubicBezTo>
                    <a:pt x="51" y="31"/>
                    <a:pt x="53" y="30"/>
                    <a:pt x="53" y="31"/>
                  </a:cubicBezTo>
                  <a:cubicBezTo>
                    <a:pt x="53" y="30"/>
                    <a:pt x="50" y="31"/>
                    <a:pt x="50" y="32"/>
                  </a:cubicBezTo>
                  <a:cubicBezTo>
                    <a:pt x="51" y="33"/>
                    <a:pt x="54" y="31"/>
                    <a:pt x="53" y="33"/>
                  </a:cubicBezTo>
                  <a:cubicBezTo>
                    <a:pt x="54" y="31"/>
                    <a:pt x="47" y="34"/>
                    <a:pt x="47" y="34"/>
                  </a:cubicBezTo>
                  <a:cubicBezTo>
                    <a:pt x="47" y="33"/>
                    <a:pt x="53" y="35"/>
                    <a:pt x="52" y="35"/>
                  </a:cubicBezTo>
                  <a:cubicBezTo>
                    <a:pt x="51" y="36"/>
                    <a:pt x="50" y="34"/>
                    <a:pt x="49" y="35"/>
                  </a:cubicBezTo>
                  <a:cubicBezTo>
                    <a:pt x="49" y="35"/>
                    <a:pt x="49" y="35"/>
                    <a:pt x="49" y="35"/>
                  </a:cubicBezTo>
                  <a:cubicBezTo>
                    <a:pt x="49" y="36"/>
                    <a:pt x="46" y="34"/>
                    <a:pt x="45" y="36"/>
                  </a:cubicBezTo>
                  <a:cubicBezTo>
                    <a:pt x="45" y="36"/>
                    <a:pt x="48" y="36"/>
                    <a:pt x="48" y="36"/>
                  </a:cubicBezTo>
                  <a:cubicBezTo>
                    <a:pt x="46" y="38"/>
                    <a:pt x="44" y="36"/>
                    <a:pt x="45" y="39"/>
                  </a:cubicBezTo>
                  <a:cubicBezTo>
                    <a:pt x="45" y="39"/>
                    <a:pt x="43" y="40"/>
                    <a:pt x="43" y="40"/>
                  </a:cubicBezTo>
                  <a:cubicBezTo>
                    <a:pt x="42" y="41"/>
                    <a:pt x="42" y="41"/>
                    <a:pt x="42" y="41"/>
                  </a:cubicBezTo>
                  <a:cubicBezTo>
                    <a:pt x="42" y="42"/>
                    <a:pt x="41" y="42"/>
                    <a:pt x="41" y="42"/>
                  </a:cubicBezTo>
                  <a:cubicBezTo>
                    <a:pt x="41" y="43"/>
                    <a:pt x="42" y="42"/>
                    <a:pt x="42" y="42"/>
                  </a:cubicBezTo>
                  <a:cubicBezTo>
                    <a:pt x="43" y="42"/>
                    <a:pt x="42" y="43"/>
                    <a:pt x="42" y="43"/>
                  </a:cubicBezTo>
                  <a:cubicBezTo>
                    <a:pt x="43" y="43"/>
                    <a:pt x="45" y="44"/>
                    <a:pt x="46" y="43"/>
                  </a:cubicBezTo>
                  <a:cubicBezTo>
                    <a:pt x="44" y="44"/>
                    <a:pt x="44" y="44"/>
                    <a:pt x="42" y="44"/>
                  </a:cubicBezTo>
                  <a:cubicBezTo>
                    <a:pt x="41" y="44"/>
                    <a:pt x="38" y="44"/>
                    <a:pt x="38" y="45"/>
                  </a:cubicBezTo>
                  <a:cubicBezTo>
                    <a:pt x="38" y="45"/>
                    <a:pt x="39" y="45"/>
                    <a:pt x="39" y="45"/>
                  </a:cubicBezTo>
                  <a:cubicBezTo>
                    <a:pt x="39" y="45"/>
                    <a:pt x="38" y="46"/>
                    <a:pt x="38" y="46"/>
                  </a:cubicBezTo>
                  <a:cubicBezTo>
                    <a:pt x="38" y="46"/>
                    <a:pt x="40" y="45"/>
                    <a:pt x="40" y="46"/>
                  </a:cubicBezTo>
                  <a:cubicBezTo>
                    <a:pt x="40" y="46"/>
                    <a:pt x="38" y="48"/>
                    <a:pt x="38" y="48"/>
                  </a:cubicBezTo>
                  <a:cubicBezTo>
                    <a:pt x="38" y="48"/>
                    <a:pt x="39" y="48"/>
                    <a:pt x="39" y="49"/>
                  </a:cubicBezTo>
                  <a:cubicBezTo>
                    <a:pt x="39" y="49"/>
                    <a:pt x="37" y="49"/>
                    <a:pt x="37" y="49"/>
                  </a:cubicBezTo>
                  <a:cubicBezTo>
                    <a:pt x="37" y="49"/>
                    <a:pt x="39" y="50"/>
                    <a:pt x="39" y="50"/>
                  </a:cubicBezTo>
                  <a:cubicBezTo>
                    <a:pt x="38" y="50"/>
                    <a:pt x="37" y="50"/>
                    <a:pt x="37" y="50"/>
                  </a:cubicBezTo>
                  <a:cubicBezTo>
                    <a:pt x="37" y="51"/>
                    <a:pt x="38" y="52"/>
                    <a:pt x="39" y="52"/>
                  </a:cubicBezTo>
                  <a:cubicBezTo>
                    <a:pt x="37" y="52"/>
                    <a:pt x="35" y="52"/>
                    <a:pt x="34" y="54"/>
                  </a:cubicBezTo>
                  <a:cubicBezTo>
                    <a:pt x="34" y="55"/>
                    <a:pt x="30" y="54"/>
                    <a:pt x="30" y="54"/>
                  </a:cubicBezTo>
                  <a:cubicBezTo>
                    <a:pt x="30" y="57"/>
                    <a:pt x="36" y="54"/>
                    <a:pt x="37" y="54"/>
                  </a:cubicBezTo>
                  <a:cubicBezTo>
                    <a:pt x="36" y="54"/>
                    <a:pt x="35" y="56"/>
                    <a:pt x="35" y="56"/>
                  </a:cubicBezTo>
                  <a:cubicBezTo>
                    <a:pt x="32" y="56"/>
                    <a:pt x="34" y="57"/>
                    <a:pt x="33" y="58"/>
                  </a:cubicBezTo>
                  <a:cubicBezTo>
                    <a:pt x="32" y="59"/>
                    <a:pt x="30" y="57"/>
                    <a:pt x="29" y="58"/>
                  </a:cubicBezTo>
                  <a:cubicBezTo>
                    <a:pt x="29" y="59"/>
                    <a:pt x="26" y="61"/>
                    <a:pt x="26" y="61"/>
                  </a:cubicBezTo>
                  <a:cubicBezTo>
                    <a:pt x="26" y="62"/>
                    <a:pt x="27" y="62"/>
                    <a:pt x="27" y="62"/>
                  </a:cubicBezTo>
                  <a:cubicBezTo>
                    <a:pt x="27" y="63"/>
                    <a:pt x="24" y="63"/>
                    <a:pt x="24" y="63"/>
                  </a:cubicBezTo>
                  <a:cubicBezTo>
                    <a:pt x="24" y="63"/>
                    <a:pt x="25" y="64"/>
                    <a:pt x="25" y="65"/>
                  </a:cubicBezTo>
                  <a:cubicBezTo>
                    <a:pt x="25" y="66"/>
                    <a:pt x="27" y="65"/>
                    <a:pt x="28" y="65"/>
                  </a:cubicBezTo>
                  <a:cubicBezTo>
                    <a:pt x="29" y="64"/>
                    <a:pt x="30" y="65"/>
                    <a:pt x="31" y="64"/>
                  </a:cubicBezTo>
                  <a:cubicBezTo>
                    <a:pt x="31" y="64"/>
                    <a:pt x="30" y="63"/>
                    <a:pt x="30" y="62"/>
                  </a:cubicBezTo>
                  <a:cubicBezTo>
                    <a:pt x="30" y="62"/>
                    <a:pt x="32" y="63"/>
                    <a:pt x="33" y="64"/>
                  </a:cubicBezTo>
                  <a:cubicBezTo>
                    <a:pt x="33" y="64"/>
                    <a:pt x="30" y="66"/>
                    <a:pt x="30" y="66"/>
                  </a:cubicBezTo>
                  <a:cubicBezTo>
                    <a:pt x="29" y="66"/>
                    <a:pt x="28" y="67"/>
                    <a:pt x="28" y="66"/>
                  </a:cubicBezTo>
                  <a:cubicBezTo>
                    <a:pt x="27" y="65"/>
                    <a:pt x="26" y="67"/>
                    <a:pt x="25" y="67"/>
                  </a:cubicBezTo>
                  <a:cubicBezTo>
                    <a:pt x="24" y="66"/>
                    <a:pt x="24" y="63"/>
                    <a:pt x="23" y="66"/>
                  </a:cubicBezTo>
                  <a:cubicBezTo>
                    <a:pt x="21" y="70"/>
                    <a:pt x="20" y="65"/>
                    <a:pt x="21" y="65"/>
                  </a:cubicBezTo>
                  <a:cubicBezTo>
                    <a:pt x="19" y="65"/>
                    <a:pt x="21" y="69"/>
                    <a:pt x="19" y="68"/>
                  </a:cubicBezTo>
                  <a:cubicBezTo>
                    <a:pt x="15" y="68"/>
                    <a:pt x="18" y="70"/>
                    <a:pt x="17" y="71"/>
                  </a:cubicBezTo>
                  <a:cubicBezTo>
                    <a:pt x="16" y="71"/>
                    <a:pt x="16" y="69"/>
                    <a:pt x="16" y="69"/>
                  </a:cubicBezTo>
                  <a:cubicBezTo>
                    <a:pt x="14" y="69"/>
                    <a:pt x="12" y="70"/>
                    <a:pt x="11" y="71"/>
                  </a:cubicBezTo>
                  <a:cubicBezTo>
                    <a:pt x="11" y="72"/>
                    <a:pt x="15" y="72"/>
                    <a:pt x="16" y="72"/>
                  </a:cubicBezTo>
                  <a:cubicBezTo>
                    <a:pt x="16" y="72"/>
                    <a:pt x="19" y="71"/>
                    <a:pt x="19" y="71"/>
                  </a:cubicBezTo>
                  <a:cubicBezTo>
                    <a:pt x="20" y="72"/>
                    <a:pt x="15" y="72"/>
                    <a:pt x="15" y="72"/>
                  </a:cubicBezTo>
                  <a:cubicBezTo>
                    <a:pt x="14" y="72"/>
                    <a:pt x="14" y="73"/>
                    <a:pt x="13" y="73"/>
                  </a:cubicBezTo>
                  <a:cubicBezTo>
                    <a:pt x="12" y="73"/>
                    <a:pt x="11" y="73"/>
                    <a:pt x="10" y="73"/>
                  </a:cubicBezTo>
                  <a:cubicBezTo>
                    <a:pt x="8" y="72"/>
                    <a:pt x="7" y="73"/>
                    <a:pt x="9" y="74"/>
                  </a:cubicBezTo>
                  <a:cubicBezTo>
                    <a:pt x="10" y="74"/>
                    <a:pt x="12" y="74"/>
                    <a:pt x="12" y="76"/>
                  </a:cubicBezTo>
                  <a:cubicBezTo>
                    <a:pt x="12" y="76"/>
                    <a:pt x="11" y="78"/>
                    <a:pt x="11" y="77"/>
                  </a:cubicBezTo>
                  <a:cubicBezTo>
                    <a:pt x="10" y="77"/>
                    <a:pt x="12" y="75"/>
                    <a:pt x="10" y="74"/>
                  </a:cubicBezTo>
                  <a:cubicBezTo>
                    <a:pt x="7" y="74"/>
                    <a:pt x="9" y="75"/>
                    <a:pt x="8" y="76"/>
                  </a:cubicBezTo>
                  <a:cubicBezTo>
                    <a:pt x="8" y="76"/>
                    <a:pt x="8" y="73"/>
                    <a:pt x="7" y="73"/>
                  </a:cubicBezTo>
                  <a:cubicBezTo>
                    <a:pt x="7" y="72"/>
                    <a:pt x="5" y="78"/>
                    <a:pt x="6" y="77"/>
                  </a:cubicBezTo>
                  <a:cubicBezTo>
                    <a:pt x="5" y="77"/>
                    <a:pt x="5" y="75"/>
                    <a:pt x="5" y="75"/>
                  </a:cubicBezTo>
                  <a:cubicBezTo>
                    <a:pt x="4" y="75"/>
                    <a:pt x="4" y="77"/>
                    <a:pt x="4" y="77"/>
                  </a:cubicBezTo>
                  <a:cubicBezTo>
                    <a:pt x="3" y="78"/>
                    <a:pt x="1" y="77"/>
                    <a:pt x="1" y="78"/>
                  </a:cubicBezTo>
                  <a:cubicBezTo>
                    <a:pt x="1" y="79"/>
                    <a:pt x="0" y="80"/>
                    <a:pt x="1" y="80"/>
                  </a:cubicBezTo>
                  <a:cubicBezTo>
                    <a:pt x="2" y="80"/>
                    <a:pt x="3" y="80"/>
                    <a:pt x="4" y="81"/>
                  </a:cubicBezTo>
                  <a:cubicBezTo>
                    <a:pt x="4" y="81"/>
                    <a:pt x="0" y="82"/>
                    <a:pt x="1" y="83"/>
                  </a:cubicBezTo>
                  <a:cubicBezTo>
                    <a:pt x="1" y="84"/>
                    <a:pt x="3" y="84"/>
                    <a:pt x="3" y="84"/>
                  </a:cubicBezTo>
                  <a:cubicBezTo>
                    <a:pt x="3" y="84"/>
                    <a:pt x="6" y="83"/>
                    <a:pt x="6" y="84"/>
                  </a:cubicBezTo>
                  <a:cubicBezTo>
                    <a:pt x="5" y="85"/>
                    <a:pt x="2" y="84"/>
                    <a:pt x="1" y="86"/>
                  </a:cubicBezTo>
                  <a:cubicBezTo>
                    <a:pt x="0" y="87"/>
                    <a:pt x="6" y="87"/>
                    <a:pt x="4" y="89"/>
                  </a:cubicBezTo>
                  <a:cubicBezTo>
                    <a:pt x="4" y="89"/>
                    <a:pt x="3" y="87"/>
                    <a:pt x="2" y="88"/>
                  </a:cubicBezTo>
                  <a:cubicBezTo>
                    <a:pt x="1" y="89"/>
                    <a:pt x="1" y="90"/>
                    <a:pt x="2" y="91"/>
                  </a:cubicBezTo>
                  <a:cubicBezTo>
                    <a:pt x="3" y="91"/>
                    <a:pt x="5" y="92"/>
                    <a:pt x="6" y="92"/>
                  </a:cubicBezTo>
                  <a:cubicBezTo>
                    <a:pt x="7" y="91"/>
                    <a:pt x="8" y="89"/>
                    <a:pt x="9" y="90"/>
                  </a:cubicBezTo>
                  <a:cubicBezTo>
                    <a:pt x="8" y="90"/>
                    <a:pt x="7" y="91"/>
                    <a:pt x="7" y="91"/>
                  </a:cubicBezTo>
                  <a:cubicBezTo>
                    <a:pt x="7" y="92"/>
                    <a:pt x="6" y="92"/>
                    <a:pt x="5" y="92"/>
                  </a:cubicBezTo>
                  <a:cubicBezTo>
                    <a:pt x="5" y="92"/>
                    <a:pt x="7" y="93"/>
                    <a:pt x="7" y="94"/>
                  </a:cubicBezTo>
                  <a:cubicBezTo>
                    <a:pt x="7" y="94"/>
                    <a:pt x="4" y="92"/>
                    <a:pt x="5" y="94"/>
                  </a:cubicBezTo>
                  <a:cubicBezTo>
                    <a:pt x="5" y="95"/>
                    <a:pt x="8" y="96"/>
                    <a:pt x="8" y="96"/>
                  </a:cubicBezTo>
                  <a:cubicBezTo>
                    <a:pt x="8" y="97"/>
                    <a:pt x="5" y="95"/>
                    <a:pt x="4" y="96"/>
                  </a:cubicBezTo>
                  <a:cubicBezTo>
                    <a:pt x="2" y="96"/>
                    <a:pt x="4" y="93"/>
                    <a:pt x="3" y="93"/>
                  </a:cubicBezTo>
                  <a:cubicBezTo>
                    <a:pt x="3" y="93"/>
                    <a:pt x="1" y="95"/>
                    <a:pt x="2" y="96"/>
                  </a:cubicBezTo>
                  <a:cubicBezTo>
                    <a:pt x="3" y="96"/>
                    <a:pt x="2" y="98"/>
                    <a:pt x="2" y="98"/>
                  </a:cubicBezTo>
                  <a:cubicBezTo>
                    <a:pt x="3" y="99"/>
                    <a:pt x="4" y="97"/>
                    <a:pt x="5" y="96"/>
                  </a:cubicBezTo>
                  <a:cubicBezTo>
                    <a:pt x="5" y="96"/>
                    <a:pt x="5" y="97"/>
                    <a:pt x="5" y="97"/>
                  </a:cubicBezTo>
                  <a:cubicBezTo>
                    <a:pt x="6" y="97"/>
                    <a:pt x="6" y="96"/>
                    <a:pt x="7" y="96"/>
                  </a:cubicBezTo>
                  <a:cubicBezTo>
                    <a:pt x="7" y="96"/>
                    <a:pt x="7" y="98"/>
                    <a:pt x="6" y="98"/>
                  </a:cubicBezTo>
                  <a:cubicBezTo>
                    <a:pt x="4" y="99"/>
                    <a:pt x="8" y="101"/>
                    <a:pt x="8" y="100"/>
                  </a:cubicBezTo>
                  <a:cubicBezTo>
                    <a:pt x="8" y="102"/>
                    <a:pt x="1" y="100"/>
                    <a:pt x="5" y="103"/>
                  </a:cubicBezTo>
                  <a:cubicBezTo>
                    <a:pt x="7" y="104"/>
                    <a:pt x="8" y="105"/>
                    <a:pt x="10" y="105"/>
                  </a:cubicBezTo>
                  <a:cubicBezTo>
                    <a:pt x="10" y="105"/>
                    <a:pt x="13" y="107"/>
                    <a:pt x="14" y="107"/>
                  </a:cubicBezTo>
                  <a:cubicBezTo>
                    <a:pt x="17" y="107"/>
                    <a:pt x="21" y="104"/>
                    <a:pt x="23" y="102"/>
                  </a:cubicBezTo>
                  <a:cubicBezTo>
                    <a:pt x="24" y="100"/>
                    <a:pt x="25" y="100"/>
                    <a:pt x="27" y="99"/>
                  </a:cubicBezTo>
                  <a:cubicBezTo>
                    <a:pt x="28" y="98"/>
                    <a:pt x="28" y="95"/>
                    <a:pt x="29" y="95"/>
                  </a:cubicBezTo>
                  <a:cubicBezTo>
                    <a:pt x="29" y="95"/>
                    <a:pt x="29" y="98"/>
                    <a:pt x="30" y="98"/>
                  </a:cubicBezTo>
                  <a:cubicBezTo>
                    <a:pt x="32" y="99"/>
                    <a:pt x="31" y="99"/>
                    <a:pt x="31" y="100"/>
                  </a:cubicBezTo>
                  <a:cubicBezTo>
                    <a:pt x="32" y="100"/>
                    <a:pt x="33" y="100"/>
                    <a:pt x="34" y="101"/>
                  </a:cubicBezTo>
                  <a:cubicBezTo>
                    <a:pt x="34" y="102"/>
                    <a:pt x="33" y="100"/>
                    <a:pt x="34" y="10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27" name="Freeform 720"/>
            <p:cNvSpPr>
              <a:spLocks noEditPoints="1"/>
            </p:cNvSpPr>
            <p:nvPr/>
          </p:nvSpPr>
          <p:spPr bwMode="auto">
            <a:xfrm>
              <a:off x="12945911" y="4366012"/>
              <a:ext cx="7563207" cy="2637374"/>
            </a:xfrm>
            <a:custGeom>
              <a:avLst/>
              <a:gdLst>
                <a:gd name="T0" fmla="*/ 785 w 810"/>
                <a:gd name="T1" fmla="*/ 109 h 282"/>
                <a:gd name="T2" fmla="*/ 725 w 810"/>
                <a:gd name="T3" fmla="*/ 77 h 282"/>
                <a:gd name="T4" fmla="*/ 665 w 810"/>
                <a:gd name="T5" fmla="*/ 80 h 282"/>
                <a:gd name="T6" fmla="*/ 607 w 810"/>
                <a:gd name="T7" fmla="*/ 65 h 282"/>
                <a:gd name="T8" fmla="*/ 578 w 810"/>
                <a:gd name="T9" fmla="*/ 56 h 282"/>
                <a:gd name="T10" fmla="*/ 555 w 810"/>
                <a:gd name="T11" fmla="*/ 61 h 282"/>
                <a:gd name="T12" fmla="*/ 521 w 810"/>
                <a:gd name="T13" fmla="*/ 59 h 282"/>
                <a:gd name="T14" fmla="*/ 495 w 810"/>
                <a:gd name="T15" fmla="*/ 44 h 282"/>
                <a:gd name="T16" fmla="*/ 469 w 810"/>
                <a:gd name="T17" fmla="*/ 49 h 282"/>
                <a:gd name="T18" fmla="*/ 423 w 810"/>
                <a:gd name="T19" fmla="*/ 43 h 282"/>
                <a:gd name="T20" fmla="*/ 383 w 810"/>
                <a:gd name="T21" fmla="*/ 50 h 282"/>
                <a:gd name="T22" fmla="*/ 423 w 810"/>
                <a:gd name="T23" fmla="*/ 17 h 282"/>
                <a:gd name="T24" fmla="*/ 378 w 810"/>
                <a:gd name="T25" fmla="*/ 7 h 282"/>
                <a:gd name="T26" fmla="*/ 355 w 810"/>
                <a:gd name="T27" fmla="*/ 17 h 282"/>
                <a:gd name="T28" fmla="*/ 320 w 810"/>
                <a:gd name="T29" fmla="*/ 22 h 282"/>
                <a:gd name="T30" fmla="*/ 297 w 810"/>
                <a:gd name="T31" fmla="*/ 32 h 282"/>
                <a:gd name="T32" fmla="*/ 269 w 810"/>
                <a:gd name="T33" fmla="*/ 49 h 282"/>
                <a:gd name="T34" fmla="*/ 247 w 810"/>
                <a:gd name="T35" fmla="*/ 58 h 282"/>
                <a:gd name="T36" fmla="*/ 242 w 810"/>
                <a:gd name="T37" fmla="*/ 50 h 282"/>
                <a:gd name="T38" fmla="*/ 259 w 810"/>
                <a:gd name="T39" fmla="*/ 97 h 282"/>
                <a:gd name="T40" fmla="*/ 227 w 810"/>
                <a:gd name="T41" fmla="*/ 107 h 282"/>
                <a:gd name="T42" fmla="*/ 231 w 810"/>
                <a:gd name="T43" fmla="*/ 88 h 282"/>
                <a:gd name="T44" fmla="*/ 206 w 810"/>
                <a:gd name="T45" fmla="*/ 60 h 282"/>
                <a:gd name="T46" fmla="*/ 191 w 810"/>
                <a:gd name="T47" fmla="*/ 83 h 282"/>
                <a:gd name="T48" fmla="*/ 131 w 810"/>
                <a:gd name="T49" fmla="*/ 90 h 282"/>
                <a:gd name="T50" fmla="*/ 92 w 810"/>
                <a:gd name="T51" fmla="*/ 100 h 282"/>
                <a:gd name="T52" fmla="*/ 84 w 810"/>
                <a:gd name="T53" fmla="*/ 107 h 282"/>
                <a:gd name="T54" fmla="*/ 53 w 810"/>
                <a:gd name="T55" fmla="*/ 120 h 282"/>
                <a:gd name="T56" fmla="*/ 31 w 810"/>
                <a:gd name="T57" fmla="*/ 102 h 282"/>
                <a:gd name="T58" fmla="*/ 29 w 810"/>
                <a:gd name="T59" fmla="*/ 84 h 282"/>
                <a:gd name="T60" fmla="*/ 5 w 810"/>
                <a:gd name="T61" fmla="*/ 88 h 282"/>
                <a:gd name="T62" fmla="*/ 7 w 810"/>
                <a:gd name="T63" fmla="*/ 152 h 282"/>
                <a:gd name="T64" fmla="*/ 16 w 810"/>
                <a:gd name="T65" fmla="*/ 187 h 282"/>
                <a:gd name="T66" fmla="*/ 40 w 810"/>
                <a:gd name="T67" fmla="*/ 223 h 282"/>
                <a:gd name="T68" fmla="*/ 53 w 810"/>
                <a:gd name="T69" fmla="*/ 244 h 282"/>
                <a:gd name="T70" fmla="*/ 82 w 810"/>
                <a:gd name="T71" fmla="*/ 272 h 282"/>
                <a:gd name="T72" fmla="*/ 109 w 810"/>
                <a:gd name="T73" fmla="*/ 250 h 282"/>
                <a:gd name="T74" fmla="*/ 108 w 810"/>
                <a:gd name="T75" fmla="*/ 222 h 282"/>
                <a:gd name="T76" fmla="*/ 160 w 810"/>
                <a:gd name="T77" fmla="*/ 223 h 282"/>
                <a:gd name="T78" fmla="*/ 196 w 810"/>
                <a:gd name="T79" fmla="*/ 196 h 282"/>
                <a:gd name="T80" fmla="*/ 252 w 810"/>
                <a:gd name="T81" fmla="*/ 204 h 282"/>
                <a:gd name="T82" fmla="*/ 331 w 810"/>
                <a:gd name="T83" fmla="*/ 226 h 282"/>
                <a:gd name="T84" fmla="*/ 415 w 810"/>
                <a:gd name="T85" fmla="*/ 231 h 282"/>
                <a:gd name="T86" fmla="*/ 483 w 810"/>
                <a:gd name="T87" fmla="*/ 207 h 282"/>
                <a:gd name="T88" fmla="*/ 521 w 810"/>
                <a:gd name="T89" fmla="*/ 258 h 282"/>
                <a:gd name="T90" fmla="*/ 558 w 810"/>
                <a:gd name="T91" fmla="*/ 226 h 282"/>
                <a:gd name="T92" fmla="*/ 543 w 810"/>
                <a:gd name="T93" fmla="*/ 199 h 282"/>
                <a:gd name="T94" fmla="*/ 591 w 810"/>
                <a:gd name="T95" fmla="*/ 162 h 282"/>
                <a:gd name="T96" fmla="*/ 627 w 810"/>
                <a:gd name="T97" fmla="*/ 165 h 282"/>
                <a:gd name="T98" fmla="*/ 657 w 810"/>
                <a:gd name="T99" fmla="*/ 153 h 282"/>
                <a:gd name="T100" fmla="*/ 669 w 810"/>
                <a:gd name="T101" fmla="*/ 154 h 282"/>
                <a:gd name="T102" fmla="*/ 649 w 810"/>
                <a:gd name="T103" fmla="*/ 210 h 282"/>
                <a:gd name="T104" fmla="*/ 667 w 810"/>
                <a:gd name="T105" fmla="*/ 171 h 282"/>
                <a:gd name="T106" fmla="*/ 710 w 810"/>
                <a:gd name="T107" fmla="*/ 156 h 282"/>
                <a:gd name="T108" fmla="*/ 738 w 810"/>
                <a:gd name="T109" fmla="*/ 121 h 282"/>
                <a:gd name="T110" fmla="*/ 765 w 810"/>
                <a:gd name="T111" fmla="*/ 116 h 282"/>
                <a:gd name="T112" fmla="*/ 802 w 810"/>
                <a:gd name="T113" fmla="*/ 115 h 282"/>
                <a:gd name="T114" fmla="*/ 388 w 810"/>
                <a:gd name="T115" fmla="*/ 212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10" h="282">
                  <a:moveTo>
                    <a:pt x="808" y="111"/>
                  </a:moveTo>
                  <a:cubicBezTo>
                    <a:pt x="806" y="109"/>
                    <a:pt x="803" y="108"/>
                    <a:pt x="801" y="106"/>
                  </a:cubicBezTo>
                  <a:cubicBezTo>
                    <a:pt x="800" y="105"/>
                    <a:pt x="799" y="104"/>
                    <a:pt x="797" y="103"/>
                  </a:cubicBezTo>
                  <a:cubicBezTo>
                    <a:pt x="796" y="103"/>
                    <a:pt x="794" y="103"/>
                    <a:pt x="793" y="102"/>
                  </a:cubicBezTo>
                  <a:cubicBezTo>
                    <a:pt x="793" y="103"/>
                    <a:pt x="794" y="103"/>
                    <a:pt x="794" y="103"/>
                  </a:cubicBezTo>
                  <a:cubicBezTo>
                    <a:pt x="795" y="103"/>
                    <a:pt x="792" y="104"/>
                    <a:pt x="791" y="103"/>
                  </a:cubicBezTo>
                  <a:cubicBezTo>
                    <a:pt x="791" y="103"/>
                    <a:pt x="792" y="103"/>
                    <a:pt x="792" y="102"/>
                  </a:cubicBezTo>
                  <a:cubicBezTo>
                    <a:pt x="791" y="101"/>
                    <a:pt x="786" y="103"/>
                    <a:pt x="785" y="102"/>
                  </a:cubicBezTo>
                  <a:cubicBezTo>
                    <a:pt x="787" y="103"/>
                    <a:pt x="787" y="103"/>
                    <a:pt x="787" y="106"/>
                  </a:cubicBezTo>
                  <a:cubicBezTo>
                    <a:pt x="786" y="107"/>
                    <a:pt x="788" y="109"/>
                    <a:pt x="788" y="109"/>
                  </a:cubicBezTo>
                  <a:cubicBezTo>
                    <a:pt x="787" y="109"/>
                    <a:pt x="787" y="108"/>
                    <a:pt x="787" y="108"/>
                  </a:cubicBezTo>
                  <a:cubicBezTo>
                    <a:pt x="786" y="107"/>
                    <a:pt x="786" y="109"/>
                    <a:pt x="785" y="109"/>
                  </a:cubicBezTo>
                  <a:cubicBezTo>
                    <a:pt x="785" y="109"/>
                    <a:pt x="783" y="105"/>
                    <a:pt x="783" y="105"/>
                  </a:cubicBezTo>
                  <a:cubicBezTo>
                    <a:pt x="783" y="104"/>
                    <a:pt x="783" y="104"/>
                    <a:pt x="783" y="104"/>
                  </a:cubicBezTo>
                  <a:cubicBezTo>
                    <a:pt x="783" y="103"/>
                    <a:pt x="782" y="102"/>
                    <a:pt x="783" y="101"/>
                  </a:cubicBezTo>
                  <a:cubicBezTo>
                    <a:pt x="784" y="99"/>
                    <a:pt x="782" y="100"/>
                    <a:pt x="781" y="99"/>
                  </a:cubicBezTo>
                  <a:cubicBezTo>
                    <a:pt x="781" y="98"/>
                    <a:pt x="779" y="97"/>
                    <a:pt x="778" y="97"/>
                  </a:cubicBezTo>
                  <a:cubicBezTo>
                    <a:pt x="771" y="93"/>
                    <a:pt x="765" y="89"/>
                    <a:pt x="758" y="87"/>
                  </a:cubicBezTo>
                  <a:cubicBezTo>
                    <a:pt x="756" y="86"/>
                    <a:pt x="755" y="85"/>
                    <a:pt x="754" y="84"/>
                  </a:cubicBezTo>
                  <a:cubicBezTo>
                    <a:pt x="753" y="83"/>
                    <a:pt x="751" y="82"/>
                    <a:pt x="749" y="82"/>
                  </a:cubicBezTo>
                  <a:cubicBezTo>
                    <a:pt x="746" y="81"/>
                    <a:pt x="743" y="80"/>
                    <a:pt x="739" y="78"/>
                  </a:cubicBezTo>
                  <a:cubicBezTo>
                    <a:pt x="736" y="78"/>
                    <a:pt x="732" y="78"/>
                    <a:pt x="730" y="78"/>
                  </a:cubicBezTo>
                  <a:cubicBezTo>
                    <a:pt x="728" y="78"/>
                    <a:pt x="727" y="78"/>
                    <a:pt x="726" y="78"/>
                  </a:cubicBezTo>
                  <a:cubicBezTo>
                    <a:pt x="726" y="78"/>
                    <a:pt x="725" y="77"/>
                    <a:pt x="725" y="77"/>
                  </a:cubicBezTo>
                  <a:cubicBezTo>
                    <a:pt x="724" y="78"/>
                    <a:pt x="724" y="79"/>
                    <a:pt x="723" y="78"/>
                  </a:cubicBezTo>
                  <a:cubicBezTo>
                    <a:pt x="720" y="78"/>
                    <a:pt x="717" y="77"/>
                    <a:pt x="714" y="76"/>
                  </a:cubicBezTo>
                  <a:cubicBezTo>
                    <a:pt x="713" y="76"/>
                    <a:pt x="710" y="75"/>
                    <a:pt x="710" y="77"/>
                  </a:cubicBezTo>
                  <a:cubicBezTo>
                    <a:pt x="709" y="79"/>
                    <a:pt x="708" y="79"/>
                    <a:pt x="710" y="80"/>
                  </a:cubicBezTo>
                  <a:cubicBezTo>
                    <a:pt x="712" y="82"/>
                    <a:pt x="714" y="86"/>
                    <a:pt x="709" y="87"/>
                  </a:cubicBezTo>
                  <a:cubicBezTo>
                    <a:pt x="708" y="88"/>
                    <a:pt x="705" y="88"/>
                    <a:pt x="704" y="86"/>
                  </a:cubicBezTo>
                  <a:cubicBezTo>
                    <a:pt x="703" y="85"/>
                    <a:pt x="703" y="84"/>
                    <a:pt x="700" y="84"/>
                  </a:cubicBezTo>
                  <a:cubicBezTo>
                    <a:pt x="697" y="83"/>
                    <a:pt x="699" y="82"/>
                    <a:pt x="698" y="81"/>
                  </a:cubicBezTo>
                  <a:cubicBezTo>
                    <a:pt x="698" y="80"/>
                    <a:pt x="695" y="79"/>
                    <a:pt x="694" y="80"/>
                  </a:cubicBezTo>
                  <a:cubicBezTo>
                    <a:pt x="691" y="83"/>
                    <a:pt x="686" y="80"/>
                    <a:pt x="682" y="80"/>
                  </a:cubicBezTo>
                  <a:cubicBezTo>
                    <a:pt x="678" y="80"/>
                    <a:pt x="674" y="79"/>
                    <a:pt x="670" y="79"/>
                  </a:cubicBezTo>
                  <a:cubicBezTo>
                    <a:pt x="668" y="79"/>
                    <a:pt x="667" y="79"/>
                    <a:pt x="665" y="80"/>
                  </a:cubicBezTo>
                  <a:cubicBezTo>
                    <a:pt x="663" y="81"/>
                    <a:pt x="664" y="84"/>
                    <a:pt x="664" y="86"/>
                  </a:cubicBezTo>
                  <a:cubicBezTo>
                    <a:pt x="664" y="86"/>
                    <a:pt x="664" y="86"/>
                    <a:pt x="664" y="86"/>
                  </a:cubicBezTo>
                  <a:cubicBezTo>
                    <a:pt x="663" y="86"/>
                    <a:pt x="662" y="81"/>
                    <a:pt x="661" y="80"/>
                  </a:cubicBezTo>
                  <a:cubicBezTo>
                    <a:pt x="660" y="80"/>
                    <a:pt x="656" y="80"/>
                    <a:pt x="655" y="78"/>
                  </a:cubicBezTo>
                  <a:cubicBezTo>
                    <a:pt x="655" y="75"/>
                    <a:pt x="659" y="74"/>
                    <a:pt x="655" y="71"/>
                  </a:cubicBezTo>
                  <a:cubicBezTo>
                    <a:pt x="653" y="70"/>
                    <a:pt x="651" y="69"/>
                    <a:pt x="648" y="68"/>
                  </a:cubicBezTo>
                  <a:cubicBezTo>
                    <a:pt x="642" y="66"/>
                    <a:pt x="635" y="68"/>
                    <a:pt x="629" y="69"/>
                  </a:cubicBezTo>
                  <a:cubicBezTo>
                    <a:pt x="626" y="69"/>
                    <a:pt x="623" y="69"/>
                    <a:pt x="619" y="69"/>
                  </a:cubicBezTo>
                  <a:cubicBezTo>
                    <a:pt x="618" y="69"/>
                    <a:pt x="618" y="69"/>
                    <a:pt x="617" y="69"/>
                  </a:cubicBezTo>
                  <a:cubicBezTo>
                    <a:pt x="615" y="68"/>
                    <a:pt x="617" y="68"/>
                    <a:pt x="618" y="67"/>
                  </a:cubicBezTo>
                  <a:cubicBezTo>
                    <a:pt x="618" y="66"/>
                    <a:pt x="613" y="65"/>
                    <a:pt x="613" y="65"/>
                  </a:cubicBezTo>
                  <a:cubicBezTo>
                    <a:pt x="612" y="64"/>
                    <a:pt x="608" y="65"/>
                    <a:pt x="607" y="65"/>
                  </a:cubicBezTo>
                  <a:cubicBezTo>
                    <a:pt x="607" y="65"/>
                    <a:pt x="611" y="64"/>
                    <a:pt x="610" y="63"/>
                  </a:cubicBezTo>
                  <a:cubicBezTo>
                    <a:pt x="609" y="63"/>
                    <a:pt x="608" y="64"/>
                    <a:pt x="607" y="64"/>
                  </a:cubicBezTo>
                  <a:cubicBezTo>
                    <a:pt x="606" y="63"/>
                    <a:pt x="604" y="62"/>
                    <a:pt x="604" y="62"/>
                  </a:cubicBezTo>
                  <a:cubicBezTo>
                    <a:pt x="603" y="62"/>
                    <a:pt x="600" y="60"/>
                    <a:pt x="602" y="60"/>
                  </a:cubicBezTo>
                  <a:cubicBezTo>
                    <a:pt x="603" y="60"/>
                    <a:pt x="605" y="60"/>
                    <a:pt x="606" y="60"/>
                  </a:cubicBezTo>
                  <a:cubicBezTo>
                    <a:pt x="609" y="60"/>
                    <a:pt x="605" y="57"/>
                    <a:pt x="604" y="57"/>
                  </a:cubicBezTo>
                  <a:cubicBezTo>
                    <a:pt x="602" y="55"/>
                    <a:pt x="597" y="56"/>
                    <a:pt x="594" y="55"/>
                  </a:cubicBezTo>
                  <a:cubicBezTo>
                    <a:pt x="592" y="55"/>
                    <a:pt x="591" y="57"/>
                    <a:pt x="589" y="59"/>
                  </a:cubicBezTo>
                  <a:cubicBezTo>
                    <a:pt x="589" y="59"/>
                    <a:pt x="582" y="63"/>
                    <a:pt x="582" y="60"/>
                  </a:cubicBezTo>
                  <a:cubicBezTo>
                    <a:pt x="583" y="58"/>
                    <a:pt x="584" y="60"/>
                    <a:pt x="586" y="59"/>
                  </a:cubicBezTo>
                  <a:cubicBezTo>
                    <a:pt x="586" y="59"/>
                    <a:pt x="585" y="56"/>
                    <a:pt x="584" y="56"/>
                  </a:cubicBezTo>
                  <a:cubicBezTo>
                    <a:pt x="584" y="56"/>
                    <a:pt x="578" y="56"/>
                    <a:pt x="578" y="56"/>
                  </a:cubicBezTo>
                  <a:cubicBezTo>
                    <a:pt x="579" y="55"/>
                    <a:pt x="581" y="54"/>
                    <a:pt x="583" y="54"/>
                  </a:cubicBezTo>
                  <a:cubicBezTo>
                    <a:pt x="584" y="55"/>
                    <a:pt x="591" y="55"/>
                    <a:pt x="591" y="55"/>
                  </a:cubicBezTo>
                  <a:cubicBezTo>
                    <a:pt x="591" y="54"/>
                    <a:pt x="585" y="54"/>
                    <a:pt x="584" y="53"/>
                  </a:cubicBezTo>
                  <a:cubicBezTo>
                    <a:pt x="582" y="53"/>
                    <a:pt x="580" y="53"/>
                    <a:pt x="578" y="53"/>
                  </a:cubicBezTo>
                  <a:cubicBezTo>
                    <a:pt x="574" y="52"/>
                    <a:pt x="570" y="52"/>
                    <a:pt x="566" y="51"/>
                  </a:cubicBezTo>
                  <a:cubicBezTo>
                    <a:pt x="565" y="51"/>
                    <a:pt x="561" y="50"/>
                    <a:pt x="561" y="50"/>
                  </a:cubicBezTo>
                  <a:cubicBezTo>
                    <a:pt x="561" y="51"/>
                    <a:pt x="562" y="52"/>
                    <a:pt x="561" y="52"/>
                  </a:cubicBezTo>
                  <a:cubicBezTo>
                    <a:pt x="560" y="53"/>
                    <a:pt x="559" y="53"/>
                    <a:pt x="558" y="53"/>
                  </a:cubicBezTo>
                  <a:cubicBezTo>
                    <a:pt x="557" y="53"/>
                    <a:pt x="552" y="54"/>
                    <a:pt x="553" y="56"/>
                  </a:cubicBezTo>
                  <a:cubicBezTo>
                    <a:pt x="554" y="58"/>
                    <a:pt x="556" y="55"/>
                    <a:pt x="557" y="56"/>
                  </a:cubicBezTo>
                  <a:cubicBezTo>
                    <a:pt x="557" y="56"/>
                    <a:pt x="554" y="57"/>
                    <a:pt x="555" y="59"/>
                  </a:cubicBezTo>
                  <a:cubicBezTo>
                    <a:pt x="556" y="59"/>
                    <a:pt x="555" y="60"/>
                    <a:pt x="555" y="61"/>
                  </a:cubicBezTo>
                  <a:cubicBezTo>
                    <a:pt x="556" y="61"/>
                    <a:pt x="557" y="62"/>
                    <a:pt x="557" y="63"/>
                  </a:cubicBezTo>
                  <a:cubicBezTo>
                    <a:pt x="557" y="63"/>
                    <a:pt x="553" y="63"/>
                    <a:pt x="552" y="63"/>
                  </a:cubicBezTo>
                  <a:cubicBezTo>
                    <a:pt x="550" y="63"/>
                    <a:pt x="552" y="62"/>
                    <a:pt x="552" y="62"/>
                  </a:cubicBezTo>
                  <a:cubicBezTo>
                    <a:pt x="551" y="61"/>
                    <a:pt x="548" y="62"/>
                    <a:pt x="548" y="62"/>
                  </a:cubicBezTo>
                  <a:cubicBezTo>
                    <a:pt x="546" y="63"/>
                    <a:pt x="544" y="62"/>
                    <a:pt x="543" y="62"/>
                  </a:cubicBezTo>
                  <a:cubicBezTo>
                    <a:pt x="542" y="62"/>
                    <a:pt x="546" y="63"/>
                    <a:pt x="546" y="63"/>
                  </a:cubicBezTo>
                  <a:cubicBezTo>
                    <a:pt x="549" y="64"/>
                    <a:pt x="546" y="66"/>
                    <a:pt x="545" y="65"/>
                  </a:cubicBezTo>
                  <a:cubicBezTo>
                    <a:pt x="544" y="65"/>
                    <a:pt x="544" y="64"/>
                    <a:pt x="544" y="63"/>
                  </a:cubicBezTo>
                  <a:cubicBezTo>
                    <a:pt x="543" y="63"/>
                    <a:pt x="542" y="63"/>
                    <a:pt x="541" y="63"/>
                  </a:cubicBezTo>
                  <a:cubicBezTo>
                    <a:pt x="539" y="62"/>
                    <a:pt x="537" y="61"/>
                    <a:pt x="534" y="62"/>
                  </a:cubicBezTo>
                  <a:cubicBezTo>
                    <a:pt x="531" y="62"/>
                    <a:pt x="529" y="65"/>
                    <a:pt x="526" y="63"/>
                  </a:cubicBezTo>
                  <a:cubicBezTo>
                    <a:pt x="524" y="62"/>
                    <a:pt x="522" y="61"/>
                    <a:pt x="521" y="59"/>
                  </a:cubicBezTo>
                  <a:cubicBezTo>
                    <a:pt x="520" y="58"/>
                    <a:pt x="518" y="62"/>
                    <a:pt x="517" y="62"/>
                  </a:cubicBezTo>
                  <a:cubicBezTo>
                    <a:pt x="516" y="64"/>
                    <a:pt x="515" y="70"/>
                    <a:pt x="512" y="69"/>
                  </a:cubicBezTo>
                  <a:cubicBezTo>
                    <a:pt x="510" y="68"/>
                    <a:pt x="508" y="68"/>
                    <a:pt x="506" y="66"/>
                  </a:cubicBezTo>
                  <a:cubicBezTo>
                    <a:pt x="505" y="65"/>
                    <a:pt x="503" y="63"/>
                    <a:pt x="502" y="62"/>
                  </a:cubicBezTo>
                  <a:cubicBezTo>
                    <a:pt x="501" y="60"/>
                    <a:pt x="499" y="59"/>
                    <a:pt x="498" y="58"/>
                  </a:cubicBezTo>
                  <a:cubicBezTo>
                    <a:pt x="496" y="56"/>
                    <a:pt x="500" y="57"/>
                    <a:pt x="501" y="57"/>
                  </a:cubicBezTo>
                  <a:cubicBezTo>
                    <a:pt x="502" y="57"/>
                    <a:pt x="504" y="56"/>
                    <a:pt x="504" y="55"/>
                  </a:cubicBezTo>
                  <a:cubicBezTo>
                    <a:pt x="504" y="55"/>
                    <a:pt x="499" y="52"/>
                    <a:pt x="499" y="52"/>
                  </a:cubicBezTo>
                  <a:cubicBezTo>
                    <a:pt x="499" y="52"/>
                    <a:pt x="502" y="52"/>
                    <a:pt x="502" y="51"/>
                  </a:cubicBezTo>
                  <a:cubicBezTo>
                    <a:pt x="501" y="50"/>
                    <a:pt x="499" y="50"/>
                    <a:pt x="499" y="50"/>
                  </a:cubicBezTo>
                  <a:cubicBezTo>
                    <a:pt x="499" y="48"/>
                    <a:pt x="504" y="47"/>
                    <a:pt x="499" y="46"/>
                  </a:cubicBezTo>
                  <a:cubicBezTo>
                    <a:pt x="498" y="46"/>
                    <a:pt x="497" y="44"/>
                    <a:pt x="495" y="44"/>
                  </a:cubicBezTo>
                  <a:cubicBezTo>
                    <a:pt x="494" y="44"/>
                    <a:pt x="492" y="43"/>
                    <a:pt x="491" y="44"/>
                  </a:cubicBezTo>
                  <a:cubicBezTo>
                    <a:pt x="490" y="44"/>
                    <a:pt x="490" y="45"/>
                    <a:pt x="489" y="45"/>
                  </a:cubicBezTo>
                  <a:cubicBezTo>
                    <a:pt x="488" y="44"/>
                    <a:pt x="488" y="44"/>
                    <a:pt x="487" y="44"/>
                  </a:cubicBezTo>
                  <a:cubicBezTo>
                    <a:pt x="486" y="44"/>
                    <a:pt x="484" y="44"/>
                    <a:pt x="483" y="43"/>
                  </a:cubicBezTo>
                  <a:cubicBezTo>
                    <a:pt x="482" y="43"/>
                    <a:pt x="481" y="43"/>
                    <a:pt x="480" y="41"/>
                  </a:cubicBezTo>
                  <a:cubicBezTo>
                    <a:pt x="479" y="41"/>
                    <a:pt x="480" y="40"/>
                    <a:pt x="478" y="41"/>
                  </a:cubicBezTo>
                  <a:cubicBezTo>
                    <a:pt x="478" y="41"/>
                    <a:pt x="477" y="42"/>
                    <a:pt x="476" y="42"/>
                  </a:cubicBezTo>
                  <a:cubicBezTo>
                    <a:pt x="475" y="42"/>
                    <a:pt x="475" y="41"/>
                    <a:pt x="474" y="42"/>
                  </a:cubicBezTo>
                  <a:cubicBezTo>
                    <a:pt x="474" y="43"/>
                    <a:pt x="473" y="44"/>
                    <a:pt x="473" y="45"/>
                  </a:cubicBezTo>
                  <a:cubicBezTo>
                    <a:pt x="473" y="46"/>
                    <a:pt x="475" y="46"/>
                    <a:pt x="474" y="47"/>
                  </a:cubicBezTo>
                  <a:cubicBezTo>
                    <a:pt x="473" y="48"/>
                    <a:pt x="474" y="48"/>
                    <a:pt x="473" y="48"/>
                  </a:cubicBezTo>
                  <a:cubicBezTo>
                    <a:pt x="472" y="48"/>
                    <a:pt x="470" y="48"/>
                    <a:pt x="469" y="49"/>
                  </a:cubicBezTo>
                  <a:cubicBezTo>
                    <a:pt x="470" y="48"/>
                    <a:pt x="473" y="50"/>
                    <a:pt x="473" y="50"/>
                  </a:cubicBezTo>
                  <a:cubicBezTo>
                    <a:pt x="472" y="51"/>
                    <a:pt x="469" y="49"/>
                    <a:pt x="467" y="49"/>
                  </a:cubicBezTo>
                  <a:cubicBezTo>
                    <a:pt x="465" y="49"/>
                    <a:pt x="462" y="49"/>
                    <a:pt x="459" y="49"/>
                  </a:cubicBezTo>
                  <a:cubicBezTo>
                    <a:pt x="458" y="49"/>
                    <a:pt x="458" y="48"/>
                    <a:pt x="457" y="48"/>
                  </a:cubicBezTo>
                  <a:cubicBezTo>
                    <a:pt x="456" y="47"/>
                    <a:pt x="453" y="48"/>
                    <a:pt x="452" y="48"/>
                  </a:cubicBezTo>
                  <a:cubicBezTo>
                    <a:pt x="451" y="47"/>
                    <a:pt x="449" y="47"/>
                    <a:pt x="448" y="46"/>
                  </a:cubicBezTo>
                  <a:cubicBezTo>
                    <a:pt x="448" y="45"/>
                    <a:pt x="450" y="45"/>
                    <a:pt x="450" y="44"/>
                  </a:cubicBezTo>
                  <a:cubicBezTo>
                    <a:pt x="451" y="43"/>
                    <a:pt x="442" y="43"/>
                    <a:pt x="441" y="43"/>
                  </a:cubicBezTo>
                  <a:cubicBezTo>
                    <a:pt x="436" y="42"/>
                    <a:pt x="432" y="43"/>
                    <a:pt x="427" y="43"/>
                  </a:cubicBezTo>
                  <a:cubicBezTo>
                    <a:pt x="424" y="43"/>
                    <a:pt x="425" y="43"/>
                    <a:pt x="426" y="45"/>
                  </a:cubicBezTo>
                  <a:cubicBezTo>
                    <a:pt x="426" y="46"/>
                    <a:pt x="424" y="45"/>
                    <a:pt x="424" y="45"/>
                  </a:cubicBezTo>
                  <a:cubicBezTo>
                    <a:pt x="422" y="45"/>
                    <a:pt x="423" y="44"/>
                    <a:pt x="423" y="43"/>
                  </a:cubicBezTo>
                  <a:cubicBezTo>
                    <a:pt x="423" y="41"/>
                    <a:pt x="422" y="38"/>
                    <a:pt x="420" y="40"/>
                  </a:cubicBezTo>
                  <a:cubicBezTo>
                    <a:pt x="420" y="42"/>
                    <a:pt x="416" y="42"/>
                    <a:pt x="414" y="41"/>
                  </a:cubicBezTo>
                  <a:cubicBezTo>
                    <a:pt x="413" y="40"/>
                    <a:pt x="415" y="38"/>
                    <a:pt x="411" y="39"/>
                  </a:cubicBezTo>
                  <a:cubicBezTo>
                    <a:pt x="410" y="39"/>
                    <a:pt x="409" y="39"/>
                    <a:pt x="408" y="39"/>
                  </a:cubicBezTo>
                  <a:cubicBezTo>
                    <a:pt x="407" y="38"/>
                    <a:pt x="406" y="39"/>
                    <a:pt x="404" y="40"/>
                  </a:cubicBezTo>
                  <a:cubicBezTo>
                    <a:pt x="402" y="42"/>
                    <a:pt x="407" y="41"/>
                    <a:pt x="407" y="42"/>
                  </a:cubicBezTo>
                  <a:cubicBezTo>
                    <a:pt x="407" y="44"/>
                    <a:pt x="403" y="43"/>
                    <a:pt x="402" y="44"/>
                  </a:cubicBezTo>
                  <a:cubicBezTo>
                    <a:pt x="401" y="45"/>
                    <a:pt x="399" y="45"/>
                    <a:pt x="397" y="46"/>
                  </a:cubicBezTo>
                  <a:cubicBezTo>
                    <a:pt x="395" y="47"/>
                    <a:pt x="393" y="47"/>
                    <a:pt x="390" y="47"/>
                  </a:cubicBezTo>
                  <a:cubicBezTo>
                    <a:pt x="388" y="47"/>
                    <a:pt x="388" y="47"/>
                    <a:pt x="387" y="49"/>
                  </a:cubicBezTo>
                  <a:cubicBezTo>
                    <a:pt x="386" y="50"/>
                    <a:pt x="382" y="51"/>
                    <a:pt x="381" y="51"/>
                  </a:cubicBezTo>
                  <a:cubicBezTo>
                    <a:pt x="381" y="50"/>
                    <a:pt x="383" y="50"/>
                    <a:pt x="383" y="50"/>
                  </a:cubicBezTo>
                  <a:cubicBezTo>
                    <a:pt x="385" y="49"/>
                    <a:pt x="385" y="47"/>
                    <a:pt x="386" y="46"/>
                  </a:cubicBezTo>
                  <a:cubicBezTo>
                    <a:pt x="387" y="44"/>
                    <a:pt x="388" y="46"/>
                    <a:pt x="389" y="45"/>
                  </a:cubicBezTo>
                  <a:cubicBezTo>
                    <a:pt x="390" y="45"/>
                    <a:pt x="390" y="44"/>
                    <a:pt x="391" y="44"/>
                  </a:cubicBezTo>
                  <a:cubicBezTo>
                    <a:pt x="394" y="42"/>
                    <a:pt x="398" y="41"/>
                    <a:pt x="401" y="39"/>
                  </a:cubicBezTo>
                  <a:cubicBezTo>
                    <a:pt x="403" y="38"/>
                    <a:pt x="405" y="37"/>
                    <a:pt x="407" y="36"/>
                  </a:cubicBezTo>
                  <a:cubicBezTo>
                    <a:pt x="411" y="33"/>
                    <a:pt x="416" y="31"/>
                    <a:pt x="420" y="29"/>
                  </a:cubicBezTo>
                  <a:cubicBezTo>
                    <a:pt x="423" y="28"/>
                    <a:pt x="426" y="26"/>
                    <a:pt x="423" y="23"/>
                  </a:cubicBezTo>
                  <a:cubicBezTo>
                    <a:pt x="422" y="22"/>
                    <a:pt x="422" y="24"/>
                    <a:pt x="421" y="23"/>
                  </a:cubicBezTo>
                  <a:cubicBezTo>
                    <a:pt x="420" y="22"/>
                    <a:pt x="419" y="22"/>
                    <a:pt x="418" y="21"/>
                  </a:cubicBezTo>
                  <a:cubicBezTo>
                    <a:pt x="418" y="20"/>
                    <a:pt x="423" y="22"/>
                    <a:pt x="423" y="22"/>
                  </a:cubicBezTo>
                  <a:cubicBezTo>
                    <a:pt x="424" y="22"/>
                    <a:pt x="427" y="22"/>
                    <a:pt x="425" y="20"/>
                  </a:cubicBezTo>
                  <a:cubicBezTo>
                    <a:pt x="424" y="19"/>
                    <a:pt x="424" y="18"/>
                    <a:pt x="423" y="17"/>
                  </a:cubicBezTo>
                  <a:cubicBezTo>
                    <a:pt x="422" y="15"/>
                    <a:pt x="421" y="19"/>
                    <a:pt x="420" y="19"/>
                  </a:cubicBezTo>
                  <a:cubicBezTo>
                    <a:pt x="420" y="18"/>
                    <a:pt x="420" y="17"/>
                    <a:pt x="420" y="17"/>
                  </a:cubicBezTo>
                  <a:cubicBezTo>
                    <a:pt x="420" y="16"/>
                    <a:pt x="420" y="16"/>
                    <a:pt x="419" y="15"/>
                  </a:cubicBezTo>
                  <a:cubicBezTo>
                    <a:pt x="419" y="14"/>
                    <a:pt x="417" y="13"/>
                    <a:pt x="416" y="13"/>
                  </a:cubicBezTo>
                  <a:cubicBezTo>
                    <a:pt x="414" y="12"/>
                    <a:pt x="413" y="12"/>
                    <a:pt x="411" y="11"/>
                  </a:cubicBezTo>
                  <a:cubicBezTo>
                    <a:pt x="409" y="11"/>
                    <a:pt x="409" y="11"/>
                    <a:pt x="406" y="12"/>
                  </a:cubicBezTo>
                  <a:cubicBezTo>
                    <a:pt x="404" y="12"/>
                    <a:pt x="397" y="9"/>
                    <a:pt x="396" y="12"/>
                  </a:cubicBezTo>
                  <a:cubicBezTo>
                    <a:pt x="395" y="13"/>
                    <a:pt x="389" y="14"/>
                    <a:pt x="388" y="13"/>
                  </a:cubicBezTo>
                  <a:cubicBezTo>
                    <a:pt x="388" y="13"/>
                    <a:pt x="394" y="9"/>
                    <a:pt x="392" y="8"/>
                  </a:cubicBezTo>
                  <a:cubicBezTo>
                    <a:pt x="392" y="8"/>
                    <a:pt x="385" y="9"/>
                    <a:pt x="384" y="8"/>
                  </a:cubicBezTo>
                  <a:cubicBezTo>
                    <a:pt x="384" y="7"/>
                    <a:pt x="386" y="7"/>
                    <a:pt x="386" y="7"/>
                  </a:cubicBezTo>
                  <a:cubicBezTo>
                    <a:pt x="386" y="6"/>
                    <a:pt x="378" y="7"/>
                    <a:pt x="378" y="7"/>
                  </a:cubicBezTo>
                  <a:cubicBezTo>
                    <a:pt x="379" y="5"/>
                    <a:pt x="383" y="6"/>
                    <a:pt x="384" y="5"/>
                  </a:cubicBezTo>
                  <a:cubicBezTo>
                    <a:pt x="385" y="4"/>
                    <a:pt x="387" y="5"/>
                    <a:pt x="386" y="4"/>
                  </a:cubicBezTo>
                  <a:cubicBezTo>
                    <a:pt x="386" y="3"/>
                    <a:pt x="386" y="2"/>
                    <a:pt x="385" y="2"/>
                  </a:cubicBezTo>
                  <a:cubicBezTo>
                    <a:pt x="382" y="2"/>
                    <a:pt x="381" y="1"/>
                    <a:pt x="378" y="1"/>
                  </a:cubicBezTo>
                  <a:cubicBezTo>
                    <a:pt x="376" y="0"/>
                    <a:pt x="374" y="1"/>
                    <a:pt x="372" y="2"/>
                  </a:cubicBezTo>
                  <a:cubicBezTo>
                    <a:pt x="368" y="3"/>
                    <a:pt x="364" y="6"/>
                    <a:pt x="362" y="8"/>
                  </a:cubicBezTo>
                  <a:cubicBezTo>
                    <a:pt x="361" y="9"/>
                    <a:pt x="361" y="9"/>
                    <a:pt x="362" y="10"/>
                  </a:cubicBezTo>
                  <a:cubicBezTo>
                    <a:pt x="363" y="10"/>
                    <a:pt x="362" y="11"/>
                    <a:pt x="362" y="12"/>
                  </a:cubicBezTo>
                  <a:cubicBezTo>
                    <a:pt x="362" y="14"/>
                    <a:pt x="366" y="13"/>
                    <a:pt x="366" y="14"/>
                  </a:cubicBezTo>
                  <a:cubicBezTo>
                    <a:pt x="366" y="13"/>
                    <a:pt x="361" y="14"/>
                    <a:pt x="360" y="14"/>
                  </a:cubicBezTo>
                  <a:cubicBezTo>
                    <a:pt x="359" y="14"/>
                    <a:pt x="353" y="13"/>
                    <a:pt x="352" y="14"/>
                  </a:cubicBezTo>
                  <a:cubicBezTo>
                    <a:pt x="352" y="13"/>
                    <a:pt x="355" y="17"/>
                    <a:pt x="355" y="17"/>
                  </a:cubicBezTo>
                  <a:cubicBezTo>
                    <a:pt x="356" y="18"/>
                    <a:pt x="351" y="16"/>
                    <a:pt x="350" y="16"/>
                  </a:cubicBezTo>
                  <a:cubicBezTo>
                    <a:pt x="349" y="16"/>
                    <a:pt x="347" y="17"/>
                    <a:pt x="345" y="18"/>
                  </a:cubicBezTo>
                  <a:cubicBezTo>
                    <a:pt x="345" y="18"/>
                    <a:pt x="345" y="18"/>
                    <a:pt x="344" y="18"/>
                  </a:cubicBezTo>
                  <a:cubicBezTo>
                    <a:pt x="342" y="18"/>
                    <a:pt x="344" y="18"/>
                    <a:pt x="343" y="17"/>
                  </a:cubicBezTo>
                  <a:cubicBezTo>
                    <a:pt x="343" y="18"/>
                    <a:pt x="338" y="20"/>
                    <a:pt x="338" y="20"/>
                  </a:cubicBezTo>
                  <a:cubicBezTo>
                    <a:pt x="338" y="19"/>
                    <a:pt x="340" y="18"/>
                    <a:pt x="340" y="18"/>
                  </a:cubicBezTo>
                  <a:cubicBezTo>
                    <a:pt x="340" y="17"/>
                    <a:pt x="335" y="18"/>
                    <a:pt x="334" y="17"/>
                  </a:cubicBezTo>
                  <a:cubicBezTo>
                    <a:pt x="334" y="17"/>
                    <a:pt x="336" y="16"/>
                    <a:pt x="336" y="16"/>
                  </a:cubicBezTo>
                  <a:cubicBezTo>
                    <a:pt x="335" y="17"/>
                    <a:pt x="330" y="18"/>
                    <a:pt x="328" y="18"/>
                  </a:cubicBezTo>
                  <a:cubicBezTo>
                    <a:pt x="323" y="19"/>
                    <a:pt x="329" y="19"/>
                    <a:pt x="330" y="20"/>
                  </a:cubicBezTo>
                  <a:cubicBezTo>
                    <a:pt x="329" y="19"/>
                    <a:pt x="324" y="21"/>
                    <a:pt x="323" y="21"/>
                  </a:cubicBezTo>
                  <a:cubicBezTo>
                    <a:pt x="322" y="21"/>
                    <a:pt x="321" y="21"/>
                    <a:pt x="320" y="22"/>
                  </a:cubicBezTo>
                  <a:cubicBezTo>
                    <a:pt x="319" y="23"/>
                    <a:pt x="317" y="22"/>
                    <a:pt x="315" y="22"/>
                  </a:cubicBezTo>
                  <a:cubicBezTo>
                    <a:pt x="314" y="22"/>
                    <a:pt x="313" y="24"/>
                    <a:pt x="311" y="24"/>
                  </a:cubicBezTo>
                  <a:cubicBezTo>
                    <a:pt x="309" y="25"/>
                    <a:pt x="308" y="24"/>
                    <a:pt x="307" y="25"/>
                  </a:cubicBezTo>
                  <a:cubicBezTo>
                    <a:pt x="306" y="26"/>
                    <a:pt x="305" y="27"/>
                    <a:pt x="304" y="27"/>
                  </a:cubicBezTo>
                  <a:cubicBezTo>
                    <a:pt x="302" y="27"/>
                    <a:pt x="300" y="27"/>
                    <a:pt x="299" y="27"/>
                  </a:cubicBezTo>
                  <a:cubicBezTo>
                    <a:pt x="299" y="27"/>
                    <a:pt x="302" y="29"/>
                    <a:pt x="302" y="29"/>
                  </a:cubicBezTo>
                  <a:cubicBezTo>
                    <a:pt x="301" y="30"/>
                    <a:pt x="295" y="30"/>
                    <a:pt x="295" y="30"/>
                  </a:cubicBezTo>
                  <a:cubicBezTo>
                    <a:pt x="295" y="30"/>
                    <a:pt x="299" y="30"/>
                    <a:pt x="299" y="30"/>
                  </a:cubicBezTo>
                  <a:cubicBezTo>
                    <a:pt x="299" y="30"/>
                    <a:pt x="297" y="30"/>
                    <a:pt x="296" y="30"/>
                  </a:cubicBezTo>
                  <a:cubicBezTo>
                    <a:pt x="297" y="30"/>
                    <a:pt x="299" y="31"/>
                    <a:pt x="299" y="31"/>
                  </a:cubicBezTo>
                  <a:cubicBezTo>
                    <a:pt x="298" y="31"/>
                    <a:pt x="298" y="31"/>
                    <a:pt x="297" y="31"/>
                  </a:cubicBezTo>
                  <a:cubicBezTo>
                    <a:pt x="298" y="31"/>
                    <a:pt x="297" y="32"/>
                    <a:pt x="297" y="32"/>
                  </a:cubicBezTo>
                  <a:cubicBezTo>
                    <a:pt x="297" y="33"/>
                    <a:pt x="294" y="32"/>
                    <a:pt x="294" y="32"/>
                  </a:cubicBezTo>
                  <a:cubicBezTo>
                    <a:pt x="294" y="33"/>
                    <a:pt x="296" y="33"/>
                    <a:pt x="296" y="34"/>
                  </a:cubicBezTo>
                  <a:cubicBezTo>
                    <a:pt x="297" y="34"/>
                    <a:pt x="295" y="34"/>
                    <a:pt x="295" y="34"/>
                  </a:cubicBezTo>
                  <a:cubicBezTo>
                    <a:pt x="295" y="36"/>
                    <a:pt x="299" y="34"/>
                    <a:pt x="298" y="36"/>
                  </a:cubicBezTo>
                  <a:cubicBezTo>
                    <a:pt x="296" y="38"/>
                    <a:pt x="301" y="39"/>
                    <a:pt x="298" y="40"/>
                  </a:cubicBezTo>
                  <a:cubicBezTo>
                    <a:pt x="296" y="40"/>
                    <a:pt x="294" y="40"/>
                    <a:pt x="292" y="40"/>
                  </a:cubicBezTo>
                  <a:cubicBezTo>
                    <a:pt x="291" y="41"/>
                    <a:pt x="291" y="42"/>
                    <a:pt x="289" y="41"/>
                  </a:cubicBezTo>
                  <a:cubicBezTo>
                    <a:pt x="288" y="41"/>
                    <a:pt x="287" y="41"/>
                    <a:pt x="286" y="41"/>
                  </a:cubicBezTo>
                  <a:cubicBezTo>
                    <a:pt x="282" y="42"/>
                    <a:pt x="278" y="42"/>
                    <a:pt x="274" y="42"/>
                  </a:cubicBezTo>
                  <a:cubicBezTo>
                    <a:pt x="272" y="42"/>
                    <a:pt x="270" y="42"/>
                    <a:pt x="269" y="43"/>
                  </a:cubicBezTo>
                  <a:cubicBezTo>
                    <a:pt x="268" y="44"/>
                    <a:pt x="267" y="45"/>
                    <a:pt x="267" y="46"/>
                  </a:cubicBezTo>
                  <a:cubicBezTo>
                    <a:pt x="267" y="47"/>
                    <a:pt x="269" y="48"/>
                    <a:pt x="269" y="49"/>
                  </a:cubicBezTo>
                  <a:cubicBezTo>
                    <a:pt x="268" y="51"/>
                    <a:pt x="268" y="52"/>
                    <a:pt x="269" y="53"/>
                  </a:cubicBezTo>
                  <a:cubicBezTo>
                    <a:pt x="271" y="55"/>
                    <a:pt x="274" y="54"/>
                    <a:pt x="276" y="56"/>
                  </a:cubicBezTo>
                  <a:cubicBezTo>
                    <a:pt x="276" y="56"/>
                    <a:pt x="278" y="60"/>
                    <a:pt x="278" y="60"/>
                  </a:cubicBezTo>
                  <a:cubicBezTo>
                    <a:pt x="274" y="60"/>
                    <a:pt x="273" y="60"/>
                    <a:pt x="270" y="58"/>
                  </a:cubicBezTo>
                  <a:cubicBezTo>
                    <a:pt x="267" y="56"/>
                    <a:pt x="262" y="54"/>
                    <a:pt x="258" y="54"/>
                  </a:cubicBezTo>
                  <a:cubicBezTo>
                    <a:pt x="256" y="54"/>
                    <a:pt x="257" y="53"/>
                    <a:pt x="255" y="52"/>
                  </a:cubicBezTo>
                  <a:cubicBezTo>
                    <a:pt x="254" y="52"/>
                    <a:pt x="250" y="52"/>
                    <a:pt x="250" y="54"/>
                  </a:cubicBezTo>
                  <a:cubicBezTo>
                    <a:pt x="250" y="55"/>
                    <a:pt x="254" y="55"/>
                    <a:pt x="254" y="55"/>
                  </a:cubicBezTo>
                  <a:cubicBezTo>
                    <a:pt x="254" y="55"/>
                    <a:pt x="251" y="56"/>
                    <a:pt x="252" y="56"/>
                  </a:cubicBezTo>
                  <a:cubicBezTo>
                    <a:pt x="254" y="57"/>
                    <a:pt x="255" y="56"/>
                    <a:pt x="256" y="58"/>
                  </a:cubicBezTo>
                  <a:cubicBezTo>
                    <a:pt x="256" y="60"/>
                    <a:pt x="253" y="59"/>
                    <a:pt x="252" y="59"/>
                  </a:cubicBezTo>
                  <a:cubicBezTo>
                    <a:pt x="250" y="58"/>
                    <a:pt x="249" y="57"/>
                    <a:pt x="247" y="58"/>
                  </a:cubicBezTo>
                  <a:cubicBezTo>
                    <a:pt x="245" y="58"/>
                    <a:pt x="246" y="61"/>
                    <a:pt x="247" y="62"/>
                  </a:cubicBezTo>
                  <a:cubicBezTo>
                    <a:pt x="248" y="63"/>
                    <a:pt x="250" y="63"/>
                    <a:pt x="251" y="63"/>
                  </a:cubicBezTo>
                  <a:cubicBezTo>
                    <a:pt x="253" y="64"/>
                    <a:pt x="255" y="64"/>
                    <a:pt x="256" y="65"/>
                  </a:cubicBezTo>
                  <a:cubicBezTo>
                    <a:pt x="257" y="66"/>
                    <a:pt x="257" y="67"/>
                    <a:pt x="257" y="67"/>
                  </a:cubicBezTo>
                  <a:cubicBezTo>
                    <a:pt x="258" y="67"/>
                    <a:pt x="259" y="67"/>
                    <a:pt x="260" y="67"/>
                  </a:cubicBezTo>
                  <a:cubicBezTo>
                    <a:pt x="260" y="67"/>
                    <a:pt x="257" y="68"/>
                    <a:pt x="257" y="68"/>
                  </a:cubicBezTo>
                  <a:cubicBezTo>
                    <a:pt x="255" y="68"/>
                    <a:pt x="255" y="67"/>
                    <a:pt x="254" y="66"/>
                  </a:cubicBezTo>
                  <a:cubicBezTo>
                    <a:pt x="252" y="65"/>
                    <a:pt x="249" y="65"/>
                    <a:pt x="246" y="65"/>
                  </a:cubicBezTo>
                  <a:cubicBezTo>
                    <a:pt x="245" y="65"/>
                    <a:pt x="240" y="64"/>
                    <a:pt x="242" y="62"/>
                  </a:cubicBezTo>
                  <a:cubicBezTo>
                    <a:pt x="243" y="62"/>
                    <a:pt x="242" y="61"/>
                    <a:pt x="242" y="60"/>
                  </a:cubicBezTo>
                  <a:cubicBezTo>
                    <a:pt x="241" y="59"/>
                    <a:pt x="242" y="58"/>
                    <a:pt x="242" y="57"/>
                  </a:cubicBezTo>
                  <a:cubicBezTo>
                    <a:pt x="243" y="55"/>
                    <a:pt x="244" y="51"/>
                    <a:pt x="242" y="50"/>
                  </a:cubicBezTo>
                  <a:cubicBezTo>
                    <a:pt x="238" y="49"/>
                    <a:pt x="241" y="54"/>
                    <a:pt x="240" y="56"/>
                  </a:cubicBezTo>
                  <a:cubicBezTo>
                    <a:pt x="238" y="58"/>
                    <a:pt x="235" y="59"/>
                    <a:pt x="233" y="61"/>
                  </a:cubicBezTo>
                  <a:cubicBezTo>
                    <a:pt x="230" y="64"/>
                    <a:pt x="231" y="63"/>
                    <a:pt x="233" y="65"/>
                  </a:cubicBezTo>
                  <a:cubicBezTo>
                    <a:pt x="234" y="66"/>
                    <a:pt x="237" y="69"/>
                    <a:pt x="237" y="71"/>
                  </a:cubicBezTo>
                  <a:cubicBezTo>
                    <a:pt x="237" y="71"/>
                    <a:pt x="236" y="73"/>
                    <a:pt x="235" y="73"/>
                  </a:cubicBezTo>
                  <a:cubicBezTo>
                    <a:pt x="234" y="75"/>
                    <a:pt x="233" y="77"/>
                    <a:pt x="233" y="79"/>
                  </a:cubicBezTo>
                  <a:cubicBezTo>
                    <a:pt x="233" y="79"/>
                    <a:pt x="234" y="84"/>
                    <a:pt x="235" y="84"/>
                  </a:cubicBezTo>
                  <a:cubicBezTo>
                    <a:pt x="237" y="84"/>
                    <a:pt x="239" y="84"/>
                    <a:pt x="241" y="83"/>
                  </a:cubicBezTo>
                  <a:cubicBezTo>
                    <a:pt x="243" y="82"/>
                    <a:pt x="246" y="83"/>
                    <a:pt x="248" y="84"/>
                  </a:cubicBezTo>
                  <a:cubicBezTo>
                    <a:pt x="251" y="84"/>
                    <a:pt x="253" y="86"/>
                    <a:pt x="254" y="89"/>
                  </a:cubicBezTo>
                  <a:cubicBezTo>
                    <a:pt x="255" y="91"/>
                    <a:pt x="251" y="94"/>
                    <a:pt x="253" y="95"/>
                  </a:cubicBezTo>
                  <a:cubicBezTo>
                    <a:pt x="253" y="95"/>
                    <a:pt x="259" y="97"/>
                    <a:pt x="259" y="97"/>
                  </a:cubicBezTo>
                  <a:cubicBezTo>
                    <a:pt x="259" y="98"/>
                    <a:pt x="252" y="96"/>
                    <a:pt x="251" y="96"/>
                  </a:cubicBezTo>
                  <a:cubicBezTo>
                    <a:pt x="251" y="96"/>
                    <a:pt x="250" y="93"/>
                    <a:pt x="250" y="93"/>
                  </a:cubicBezTo>
                  <a:cubicBezTo>
                    <a:pt x="251" y="91"/>
                    <a:pt x="252" y="90"/>
                    <a:pt x="250" y="89"/>
                  </a:cubicBezTo>
                  <a:cubicBezTo>
                    <a:pt x="248" y="88"/>
                    <a:pt x="249" y="86"/>
                    <a:pt x="247" y="85"/>
                  </a:cubicBezTo>
                  <a:cubicBezTo>
                    <a:pt x="245" y="85"/>
                    <a:pt x="243" y="86"/>
                    <a:pt x="241" y="86"/>
                  </a:cubicBezTo>
                  <a:cubicBezTo>
                    <a:pt x="241" y="86"/>
                    <a:pt x="237" y="87"/>
                    <a:pt x="237" y="88"/>
                  </a:cubicBezTo>
                  <a:cubicBezTo>
                    <a:pt x="238" y="88"/>
                    <a:pt x="239" y="88"/>
                    <a:pt x="238" y="88"/>
                  </a:cubicBezTo>
                  <a:cubicBezTo>
                    <a:pt x="238" y="89"/>
                    <a:pt x="236" y="90"/>
                    <a:pt x="237" y="91"/>
                  </a:cubicBezTo>
                  <a:cubicBezTo>
                    <a:pt x="241" y="93"/>
                    <a:pt x="238" y="96"/>
                    <a:pt x="236" y="98"/>
                  </a:cubicBezTo>
                  <a:cubicBezTo>
                    <a:pt x="235" y="99"/>
                    <a:pt x="234" y="101"/>
                    <a:pt x="234" y="102"/>
                  </a:cubicBezTo>
                  <a:cubicBezTo>
                    <a:pt x="233" y="103"/>
                    <a:pt x="231" y="104"/>
                    <a:pt x="229" y="104"/>
                  </a:cubicBezTo>
                  <a:cubicBezTo>
                    <a:pt x="228" y="105"/>
                    <a:pt x="227" y="105"/>
                    <a:pt x="227" y="107"/>
                  </a:cubicBezTo>
                  <a:cubicBezTo>
                    <a:pt x="226" y="109"/>
                    <a:pt x="224" y="108"/>
                    <a:pt x="223" y="108"/>
                  </a:cubicBezTo>
                  <a:cubicBezTo>
                    <a:pt x="220" y="107"/>
                    <a:pt x="218" y="108"/>
                    <a:pt x="216" y="107"/>
                  </a:cubicBezTo>
                  <a:cubicBezTo>
                    <a:pt x="215" y="107"/>
                    <a:pt x="214" y="106"/>
                    <a:pt x="213" y="106"/>
                  </a:cubicBezTo>
                  <a:cubicBezTo>
                    <a:pt x="211" y="106"/>
                    <a:pt x="211" y="105"/>
                    <a:pt x="210" y="104"/>
                  </a:cubicBezTo>
                  <a:cubicBezTo>
                    <a:pt x="210" y="104"/>
                    <a:pt x="212" y="103"/>
                    <a:pt x="212" y="104"/>
                  </a:cubicBezTo>
                  <a:cubicBezTo>
                    <a:pt x="213" y="106"/>
                    <a:pt x="215" y="106"/>
                    <a:pt x="215" y="105"/>
                  </a:cubicBezTo>
                  <a:cubicBezTo>
                    <a:pt x="216" y="104"/>
                    <a:pt x="221" y="107"/>
                    <a:pt x="223" y="105"/>
                  </a:cubicBezTo>
                  <a:cubicBezTo>
                    <a:pt x="223" y="104"/>
                    <a:pt x="221" y="103"/>
                    <a:pt x="223" y="103"/>
                  </a:cubicBezTo>
                  <a:cubicBezTo>
                    <a:pt x="224" y="102"/>
                    <a:pt x="226" y="101"/>
                    <a:pt x="227" y="100"/>
                  </a:cubicBezTo>
                  <a:cubicBezTo>
                    <a:pt x="228" y="98"/>
                    <a:pt x="227" y="98"/>
                    <a:pt x="230" y="97"/>
                  </a:cubicBezTo>
                  <a:cubicBezTo>
                    <a:pt x="233" y="95"/>
                    <a:pt x="229" y="93"/>
                    <a:pt x="231" y="91"/>
                  </a:cubicBezTo>
                  <a:cubicBezTo>
                    <a:pt x="233" y="90"/>
                    <a:pt x="233" y="89"/>
                    <a:pt x="231" y="88"/>
                  </a:cubicBezTo>
                  <a:cubicBezTo>
                    <a:pt x="230" y="88"/>
                    <a:pt x="229" y="87"/>
                    <a:pt x="228" y="86"/>
                  </a:cubicBezTo>
                  <a:cubicBezTo>
                    <a:pt x="227" y="84"/>
                    <a:pt x="228" y="81"/>
                    <a:pt x="228" y="79"/>
                  </a:cubicBezTo>
                  <a:cubicBezTo>
                    <a:pt x="228" y="77"/>
                    <a:pt x="227" y="75"/>
                    <a:pt x="228" y="73"/>
                  </a:cubicBezTo>
                  <a:cubicBezTo>
                    <a:pt x="228" y="71"/>
                    <a:pt x="230" y="71"/>
                    <a:pt x="230" y="69"/>
                  </a:cubicBezTo>
                  <a:cubicBezTo>
                    <a:pt x="229" y="67"/>
                    <a:pt x="227" y="66"/>
                    <a:pt x="226" y="65"/>
                  </a:cubicBezTo>
                  <a:cubicBezTo>
                    <a:pt x="225" y="64"/>
                    <a:pt x="224" y="63"/>
                    <a:pt x="225" y="62"/>
                  </a:cubicBezTo>
                  <a:cubicBezTo>
                    <a:pt x="227" y="61"/>
                    <a:pt x="227" y="59"/>
                    <a:pt x="228" y="57"/>
                  </a:cubicBezTo>
                  <a:cubicBezTo>
                    <a:pt x="229" y="56"/>
                    <a:pt x="230" y="53"/>
                    <a:pt x="229" y="52"/>
                  </a:cubicBezTo>
                  <a:cubicBezTo>
                    <a:pt x="229" y="51"/>
                    <a:pt x="225" y="50"/>
                    <a:pt x="223" y="49"/>
                  </a:cubicBezTo>
                  <a:cubicBezTo>
                    <a:pt x="221" y="49"/>
                    <a:pt x="219" y="49"/>
                    <a:pt x="217" y="49"/>
                  </a:cubicBezTo>
                  <a:cubicBezTo>
                    <a:pt x="216" y="49"/>
                    <a:pt x="213" y="48"/>
                    <a:pt x="212" y="49"/>
                  </a:cubicBezTo>
                  <a:cubicBezTo>
                    <a:pt x="209" y="51"/>
                    <a:pt x="209" y="58"/>
                    <a:pt x="206" y="60"/>
                  </a:cubicBezTo>
                  <a:cubicBezTo>
                    <a:pt x="204" y="63"/>
                    <a:pt x="198" y="64"/>
                    <a:pt x="198" y="68"/>
                  </a:cubicBezTo>
                  <a:cubicBezTo>
                    <a:pt x="198" y="69"/>
                    <a:pt x="201" y="68"/>
                    <a:pt x="201" y="68"/>
                  </a:cubicBezTo>
                  <a:cubicBezTo>
                    <a:pt x="202" y="69"/>
                    <a:pt x="201" y="73"/>
                    <a:pt x="201" y="73"/>
                  </a:cubicBezTo>
                  <a:cubicBezTo>
                    <a:pt x="200" y="75"/>
                    <a:pt x="202" y="76"/>
                    <a:pt x="199" y="76"/>
                  </a:cubicBezTo>
                  <a:cubicBezTo>
                    <a:pt x="199" y="77"/>
                    <a:pt x="198" y="77"/>
                    <a:pt x="198" y="78"/>
                  </a:cubicBezTo>
                  <a:cubicBezTo>
                    <a:pt x="199" y="79"/>
                    <a:pt x="200" y="79"/>
                    <a:pt x="201" y="79"/>
                  </a:cubicBezTo>
                  <a:cubicBezTo>
                    <a:pt x="202" y="79"/>
                    <a:pt x="206" y="79"/>
                    <a:pt x="206" y="80"/>
                  </a:cubicBezTo>
                  <a:cubicBezTo>
                    <a:pt x="206" y="82"/>
                    <a:pt x="206" y="84"/>
                    <a:pt x="208" y="85"/>
                  </a:cubicBezTo>
                  <a:cubicBezTo>
                    <a:pt x="210" y="86"/>
                    <a:pt x="212" y="85"/>
                    <a:pt x="210" y="87"/>
                  </a:cubicBezTo>
                  <a:cubicBezTo>
                    <a:pt x="209" y="88"/>
                    <a:pt x="209" y="90"/>
                    <a:pt x="208" y="91"/>
                  </a:cubicBezTo>
                  <a:cubicBezTo>
                    <a:pt x="207" y="93"/>
                    <a:pt x="202" y="88"/>
                    <a:pt x="201" y="87"/>
                  </a:cubicBezTo>
                  <a:cubicBezTo>
                    <a:pt x="198" y="85"/>
                    <a:pt x="194" y="84"/>
                    <a:pt x="191" y="83"/>
                  </a:cubicBezTo>
                  <a:cubicBezTo>
                    <a:pt x="189" y="82"/>
                    <a:pt x="188" y="81"/>
                    <a:pt x="186" y="80"/>
                  </a:cubicBezTo>
                  <a:cubicBezTo>
                    <a:pt x="185" y="80"/>
                    <a:pt x="183" y="79"/>
                    <a:pt x="182" y="79"/>
                  </a:cubicBezTo>
                  <a:cubicBezTo>
                    <a:pt x="179" y="79"/>
                    <a:pt x="176" y="78"/>
                    <a:pt x="173" y="78"/>
                  </a:cubicBezTo>
                  <a:cubicBezTo>
                    <a:pt x="169" y="78"/>
                    <a:pt x="165" y="78"/>
                    <a:pt x="168" y="83"/>
                  </a:cubicBezTo>
                  <a:cubicBezTo>
                    <a:pt x="170" y="84"/>
                    <a:pt x="169" y="86"/>
                    <a:pt x="167" y="87"/>
                  </a:cubicBezTo>
                  <a:cubicBezTo>
                    <a:pt x="166" y="88"/>
                    <a:pt x="163" y="86"/>
                    <a:pt x="164" y="89"/>
                  </a:cubicBezTo>
                  <a:cubicBezTo>
                    <a:pt x="165" y="90"/>
                    <a:pt x="157" y="90"/>
                    <a:pt x="161" y="87"/>
                  </a:cubicBezTo>
                  <a:cubicBezTo>
                    <a:pt x="162" y="86"/>
                    <a:pt x="159" y="84"/>
                    <a:pt x="158" y="85"/>
                  </a:cubicBezTo>
                  <a:cubicBezTo>
                    <a:pt x="156" y="85"/>
                    <a:pt x="154" y="86"/>
                    <a:pt x="153" y="87"/>
                  </a:cubicBezTo>
                  <a:cubicBezTo>
                    <a:pt x="150" y="89"/>
                    <a:pt x="147" y="87"/>
                    <a:pt x="144" y="88"/>
                  </a:cubicBezTo>
                  <a:cubicBezTo>
                    <a:pt x="141" y="89"/>
                    <a:pt x="139" y="91"/>
                    <a:pt x="137" y="91"/>
                  </a:cubicBezTo>
                  <a:cubicBezTo>
                    <a:pt x="136" y="91"/>
                    <a:pt x="130" y="91"/>
                    <a:pt x="131" y="90"/>
                  </a:cubicBezTo>
                  <a:cubicBezTo>
                    <a:pt x="133" y="90"/>
                    <a:pt x="133" y="90"/>
                    <a:pt x="133" y="89"/>
                  </a:cubicBezTo>
                  <a:cubicBezTo>
                    <a:pt x="133" y="86"/>
                    <a:pt x="135" y="87"/>
                    <a:pt x="135" y="85"/>
                  </a:cubicBezTo>
                  <a:cubicBezTo>
                    <a:pt x="136" y="84"/>
                    <a:pt x="129" y="86"/>
                    <a:pt x="129" y="86"/>
                  </a:cubicBezTo>
                  <a:cubicBezTo>
                    <a:pt x="128" y="86"/>
                    <a:pt x="127" y="86"/>
                    <a:pt x="127" y="87"/>
                  </a:cubicBezTo>
                  <a:cubicBezTo>
                    <a:pt x="127" y="88"/>
                    <a:pt x="127" y="89"/>
                    <a:pt x="127" y="90"/>
                  </a:cubicBezTo>
                  <a:cubicBezTo>
                    <a:pt x="126" y="90"/>
                    <a:pt x="124" y="89"/>
                    <a:pt x="123" y="89"/>
                  </a:cubicBezTo>
                  <a:cubicBezTo>
                    <a:pt x="121" y="89"/>
                    <a:pt x="118" y="90"/>
                    <a:pt x="116" y="91"/>
                  </a:cubicBezTo>
                  <a:cubicBezTo>
                    <a:pt x="113" y="92"/>
                    <a:pt x="110" y="94"/>
                    <a:pt x="107" y="95"/>
                  </a:cubicBezTo>
                  <a:cubicBezTo>
                    <a:pt x="105" y="95"/>
                    <a:pt x="104" y="96"/>
                    <a:pt x="103" y="98"/>
                  </a:cubicBezTo>
                  <a:cubicBezTo>
                    <a:pt x="103" y="99"/>
                    <a:pt x="103" y="102"/>
                    <a:pt x="101" y="102"/>
                  </a:cubicBezTo>
                  <a:cubicBezTo>
                    <a:pt x="99" y="102"/>
                    <a:pt x="97" y="103"/>
                    <a:pt x="95" y="103"/>
                  </a:cubicBezTo>
                  <a:cubicBezTo>
                    <a:pt x="94" y="103"/>
                    <a:pt x="93" y="101"/>
                    <a:pt x="92" y="100"/>
                  </a:cubicBezTo>
                  <a:cubicBezTo>
                    <a:pt x="90" y="98"/>
                    <a:pt x="87" y="99"/>
                    <a:pt x="89" y="96"/>
                  </a:cubicBezTo>
                  <a:cubicBezTo>
                    <a:pt x="90" y="94"/>
                    <a:pt x="93" y="95"/>
                    <a:pt x="94" y="94"/>
                  </a:cubicBezTo>
                  <a:cubicBezTo>
                    <a:pt x="96" y="94"/>
                    <a:pt x="98" y="95"/>
                    <a:pt x="97" y="93"/>
                  </a:cubicBezTo>
                  <a:cubicBezTo>
                    <a:pt x="96" y="92"/>
                    <a:pt x="95" y="90"/>
                    <a:pt x="94" y="89"/>
                  </a:cubicBezTo>
                  <a:cubicBezTo>
                    <a:pt x="92" y="87"/>
                    <a:pt x="89" y="88"/>
                    <a:pt x="87" y="88"/>
                  </a:cubicBezTo>
                  <a:cubicBezTo>
                    <a:pt x="86" y="88"/>
                    <a:pt x="80" y="87"/>
                    <a:pt x="80" y="87"/>
                  </a:cubicBezTo>
                  <a:cubicBezTo>
                    <a:pt x="80" y="87"/>
                    <a:pt x="83" y="88"/>
                    <a:pt x="83" y="88"/>
                  </a:cubicBezTo>
                  <a:cubicBezTo>
                    <a:pt x="84" y="89"/>
                    <a:pt x="84" y="90"/>
                    <a:pt x="84" y="91"/>
                  </a:cubicBezTo>
                  <a:cubicBezTo>
                    <a:pt x="84" y="92"/>
                    <a:pt x="84" y="94"/>
                    <a:pt x="84" y="95"/>
                  </a:cubicBezTo>
                  <a:cubicBezTo>
                    <a:pt x="83" y="96"/>
                    <a:pt x="82" y="97"/>
                    <a:pt x="82" y="98"/>
                  </a:cubicBezTo>
                  <a:cubicBezTo>
                    <a:pt x="83" y="100"/>
                    <a:pt x="87" y="100"/>
                    <a:pt x="86" y="103"/>
                  </a:cubicBezTo>
                  <a:cubicBezTo>
                    <a:pt x="85" y="104"/>
                    <a:pt x="84" y="106"/>
                    <a:pt x="84" y="107"/>
                  </a:cubicBezTo>
                  <a:cubicBezTo>
                    <a:pt x="84" y="107"/>
                    <a:pt x="84" y="111"/>
                    <a:pt x="84" y="111"/>
                  </a:cubicBezTo>
                  <a:cubicBezTo>
                    <a:pt x="84" y="111"/>
                    <a:pt x="83" y="108"/>
                    <a:pt x="83" y="108"/>
                  </a:cubicBezTo>
                  <a:cubicBezTo>
                    <a:pt x="82" y="108"/>
                    <a:pt x="81" y="110"/>
                    <a:pt x="80" y="109"/>
                  </a:cubicBezTo>
                  <a:cubicBezTo>
                    <a:pt x="80" y="109"/>
                    <a:pt x="82" y="108"/>
                    <a:pt x="82" y="107"/>
                  </a:cubicBezTo>
                  <a:cubicBezTo>
                    <a:pt x="81" y="106"/>
                    <a:pt x="79" y="106"/>
                    <a:pt x="78" y="106"/>
                  </a:cubicBezTo>
                  <a:cubicBezTo>
                    <a:pt x="77" y="106"/>
                    <a:pt x="76" y="105"/>
                    <a:pt x="75" y="106"/>
                  </a:cubicBezTo>
                  <a:cubicBezTo>
                    <a:pt x="73" y="106"/>
                    <a:pt x="72" y="108"/>
                    <a:pt x="70" y="108"/>
                  </a:cubicBezTo>
                  <a:cubicBezTo>
                    <a:pt x="68" y="110"/>
                    <a:pt x="67" y="110"/>
                    <a:pt x="65" y="112"/>
                  </a:cubicBezTo>
                  <a:cubicBezTo>
                    <a:pt x="63" y="114"/>
                    <a:pt x="61" y="114"/>
                    <a:pt x="64" y="116"/>
                  </a:cubicBezTo>
                  <a:cubicBezTo>
                    <a:pt x="65" y="117"/>
                    <a:pt x="67" y="120"/>
                    <a:pt x="66" y="121"/>
                  </a:cubicBezTo>
                  <a:cubicBezTo>
                    <a:pt x="65" y="122"/>
                    <a:pt x="59" y="120"/>
                    <a:pt x="58" y="120"/>
                  </a:cubicBezTo>
                  <a:cubicBezTo>
                    <a:pt x="57" y="119"/>
                    <a:pt x="54" y="120"/>
                    <a:pt x="53" y="120"/>
                  </a:cubicBezTo>
                  <a:cubicBezTo>
                    <a:pt x="54" y="119"/>
                    <a:pt x="49" y="115"/>
                    <a:pt x="48" y="117"/>
                  </a:cubicBezTo>
                  <a:cubicBezTo>
                    <a:pt x="43" y="121"/>
                    <a:pt x="54" y="122"/>
                    <a:pt x="54" y="124"/>
                  </a:cubicBezTo>
                  <a:cubicBezTo>
                    <a:pt x="53" y="128"/>
                    <a:pt x="50" y="126"/>
                    <a:pt x="47" y="126"/>
                  </a:cubicBezTo>
                  <a:cubicBezTo>
                    <a:pt x="44" y="125"/>
                    <a:pt x="43" y="123"/>
                    <a:pt x="40" y="122"/>
                  </a:cubicBezTo>
                  <a:cubicBezTo>
                    <a:pt x="38" y="121"/>
                    <a:pt x="38" y="120"/>
                    <a:pt x="37" y="118"/>
                  </a:cubicBezTo>
                  <a:cubicBezTo>
                    <a:pt x="37" y="116"/>
                    <a:pt x="36" y="116"/>
                    <a:pt x="35" y="115"/>
                  </a:cubicBezTo>
                  <a:cubicBezTo>
                    <a:pt x="35" y="114"/>
                    <a:pt x="38" y="112"/>
                    <a:pt x="38" y="112"/>
                  </a:cubicBezTo>
                  <a:cubicBezTo>
                    <a:pt x="39" y="109"/>
                    <a:pt x="34" y="107"/>
                    <a:pt x="32" y="107"/>
                  </a:cubicBezTo>
                  <a:cubicBezTo>
                    <a:pt x="30" y="106"/>
                    <a:pt x="30" y="104"/>
                    <a:pt x="28" y="104"/>
                  </a:cubicBezTo>
                  <a:cubicBezTo>
                    <a:pt x="29" y="103"/>
                    <a:pt x="24" y="99"/>
                    <a:pt x="24" y="99"/>
                  </a:cubicBezTo>
                  <a:cubicBezTo>
                    <a:pt x="26" y="98"/>
                    <a:pt x="28" y="101"/>
                    <a:pt x="29" y="102"/>
                  </a:cubicBezTo>
                  <a:cubicBezTo>
                    <a:pt x="30" y="103"/>
                    <a:pt x="31" y="103"/>
                    <a:pt x="31" y="102"/>
                  </a:cubicBezTo>
                  <a:cubicBezTo>
                    <a:pt x="32" y="102"/>
                    <a:pt x="33" y="103"/>
                    <a:pt x="33" y="103"/>
                  </a:cubicBezTo>
                  <a:cubicBezTo>
                    <a:pt x="36" y="104"/>
                    <a:pt x="38" y="105"/>
                    <a:pt x="41" y="105"/>
                  </a:cubicBezTo>
                  <a:cubicBezTo>
                    <a:pt x="43" y="106"/>
                    <a:pt x="46" y="106"/>
                    <a:pt x="49" y="107"/>
                  </a:cubicBezTo>
                  <a:cubicBezTo>
                    <a:pt x="54" y="109"/>
                    <a:pt x="58" y="109"/>
                    <a:pt x="63" y="106"/>
                  </a:cubicBezTo>
                  <a:cubicBezTo>
                    <a:pt x="65" y="105"/>
                    <a:pt x="66" y="104"/>
                    <a:pt x="68" y="103"/>
                  </a:cubicBezTo>
                  <a:cubicBezTo>
                    <a:pt x="71" y="101"/>
                    <a:pt x="69" y="100"/>
                    <a:pt x="69" y="97"/>
                  </a:cubicBezTo>
                  <a:cubicBezTo>
                    <a:pt x="69" y="94"/>
                    <a:pt x="62" y="93"/>
                    <a:pt x="60" y="91"/>
                  </a:cubicBezTo>
                  <a:cubicBezTo>
                    <a:pt x="57" y="89"/>
                    <a:pt x="53" y="87"/>
                    <a:pt x="50" y="86"/>
                  </a:cubicBezTo>
                  <a:cubicBezTo>
                    <a:pt x="47" y="84"/>
                    <a:pt x="43" y="82"/>
                    <a:pt x="40" y="82"/>
                  </a:cubicBezTo>
                  <a:cubicBezTo>
                    <a:pt x="39" y="81"/>
                    <a:pt x="39" y="82"/>
                    <a:pt x="38" y="82"/>
                  </a:cubicBezTo>
                  <a:cubicBezTo>
                    <a:pt x="37" y="82"/>
                    <a:pt x="36" y="81"/>
                    <a:pt x="35" y="81"/>
                  </a:cubicBezTo>
                  <a:cubicBezTo>
                    <a:pt x="33" y="80"/>
                    <a:pt x="31" y="84"/>
                    <a:pt x="29" y="84"/>
                  </a:cubicBezTo>
                  <a:cubicBezTo>
                    <a:pt x="29" y="83"/>
                    <a:pt x="33" y="80"/>
                    <a:pt x="29" y="80"/>
                  </a:cubicBezTo>
                  <a:cubicBezTo>
                    <a:pt x="28" y="80"/>
                    <a:pt x="24" y="78"/>
                    <a:pt x="24" y="78"/>
                  </a:cubicBezTo>
                  <a:cubicBezTo>
                    <a:pt x="25" y="77"/>
                    <a:pt x="29" y="80"/>
                    <a:pt x="29" y="78"/>
                  </a:cubicBezTo>
                  <a:cubicBezTo>
                    <a:pt x="29" y="77"/>
                    <a:pt x="25" y="75"/>
                    <a:pt x="24" y="75"/>
                  </a:cubicBezTo>
                  <a:cubicBezTo>
                    <a:pt x="23" y="76"/>
                    <a:pt x="20" y="78"/>
                    <a:pt x="20" y="78"/>
                  </a:cubicBezTo>
                  <a:cubicBezTo>
                    <a:pt x="20" y="77"/>
                    <a:pt x="20" y="77"/>
                    <a:pt x="19" y="76"/>
                  </a:cubicBezTo>
                  <a:cubicBezTo>
                    <a:pt x="17" y="76"/>
                    <a:pt x="17" y="77"/>
                    <a:pt x="16" y="78"/>
                  </a:cubicBezTo>
                  <a:cubicBezTo>
                    <a:pt x="16" y="78"/>
                    <a:pt x="16" y="78"/>
                    <a:pt x="16" y="77"/>
                  </a:cubicBezTo>
                  <a:cubicBezTo>
                    <a:pt x="15" y="78"/>
                    <a:pt x="14" y="80"/>
                    <a:pt x="13" y="80"/>
                  </a:cubicBezTo>
                  <a:cubicBezTo>
                    <a:pt x="12" y="81"/>
                    <a:pt x="10" y="81"/>
                    <a:pt x="10" y="81"/>
                  </a:cubicBezTo>
                  <a:cubicBezTo>
                    <a:pt x="9" y="83"/>
                    <a:pt x="5" y="83"/>
                    <a:pt x="6" y="85"/>
                  </a:cubicBezTo>
                  <a:cubicBezTo>
                    <a:pt x="9" y="87"/>
                    <a:pt x="5" y="85"/>
                    <a:pt x="5" y="88"/>
                  </a:cubicBezTo>
                  <a:cubicBezTo>
                    <a:pt x="5" y="90"/>
                    <a:pt x="9" y="91"/>
                    <a:pt x="10" y="92"/>
                  </a:cubicBezTo>
                  <a:cubicBezTo>
                    <a:pt x="12" y="93"/>
                    <a:pt x="14" y="95"/>
                    <a:pt x="13" y="97"/>
                  </a:cubicBezTo>
                  <a:cubicBezTo>
                    <a:pt x="12" y="99"/>
                    <a:pt x="9" y="100"/>
                    <a:pt x="9" y="102"/>
                  </a:cubicBezTo>
                  <a:cubicBezTo>
                    <a:pt x="10" y="104"/>
                    <a:pt x="12" y="106"/>
                    <a:pt x="13" y="108"/>
                  </a:cubicBezTo>
                  <a:cubicBezTo>
                    <a:pt x="14" y="110"/>
                    <a:pt x="12" y="110"/>
                    <a:pt x="12" y="112"/>
                  </a:cubicBezTo>
                  <a:cubicBezTo>
                    <a:pt x="12" y="114"/>
                    <a:pt x="15" y="116"/>
                    <a:pt x="13" y="117"/>
                  </a:cubicBezTo>
                  <a:cubicBezTo>
                    <a:pt x="11" y="118"/>
                    <a:pt x="14" y="121"/>
                    <a:pt x="14" y="122"/>
                  </a:cubicBezTo>
                  <a:cubicBezTo>
                    <a:pt x="16" y="124"/>
                    <a:pt x="18" y="124"/>
                    <a:pt x="15" y="126"/>
                  </a:cubicBezTo>
                  <a:cubicBezTo>
                    <a:pt x="13" y="128"/>
                    <a:pt x="14" y="128"/>
                    <a:pt x="15" y="129"/>
                  </a:cubicBezTo>
                  <a:cubicBezTo>
                    <a:pt x="20" y="132"/>
                    <a:pt x="23" y="134"/>
                    <a:pt x="18" y="138"/>
                  </a:cubicBezTo>
                  <a:cubicBezTo>
                    <a:pt x="13" y="143"/>
                    <a:pt x="8" y="147"/>
                    <a:pt x="4" y="152"/>
                  </a:cubicBezTo>
                  <a:cubicBezTo>
                    <a:pt x="6" y="152"/>
                    <a:pt x="6" y="151"/>
                    <a:pt x="7" y="152"/>
                  </a:cubicBezTo>
                  <a:cubicBezTo>
                    <a:pt x="8" y="154"/>
                    <a:pt x="10" y="154"/>
                    <a:pt x="11" y="155"/>
                  </a:cubicBezTo>
                  <a:cubicBezTo>
                    <a:pt x="17" y="157"/>
                    <a:pt x="9" y="157"/>
                    <a:pt x="7" y="157"/>
                  </a:cubicBezTo>
                  <a:cubicBezTo>
                    <a:pt x="5" y="157"/>
                    <a:pt x="4" y="158"/>
                    <a:pt x="4" y="160"/>
                  </a:cubicBezTo>
                  <a:cubicBezTo>
                    <a:pt x="4" y="162"/>
                    <a:pt x="2" y="163"/>
                    <a:pt x="1" y="165"/>
                  </a:cubicBezTo>
                  <a:cubicBezTo>
                    <a:pt x="0" y="166"/>
                    <a:pt x="1" y="168"/>
                    <a:pt x="2" y="170"/>
                  </a:cubicBezTo>
                  <a:cubicBezTo>
                    <a:pt x="2" y="172"/>
                    <a:pt x="0" y="174"/>
                    <a:pt x="1" y="175"/>
                  </a:cubicBezTo>
                  <a:cubicBezTo>
                    <a:pt x="3" y="176"/>
                    <a:pt x="3" y="176"/>
                    <a:pt x="3" y="178"/>
                  </a:cubicBezTo>
                  <a:cubicBezTo>
                    <a:pt x="2" y="180"/>
                    <a:pt x="4" y="181"/>
                    <a:pt x="4" y="183"/>
                  </a:cubicBezTo>
                  <a:cubicBezTo>
                    <a:pt x="4" y="184"/>
                    <a:pt x="7" y="186"/>
                    <a:pt x="8" y="186"/>
                  </a:cubicBezTo>
                  <a:cubicBezTo>
                    <a:pt x="8" y="186"/>
                    <a:pt x="9" y="185"/>
                    <a:pt x="10" y="185"/>
                  </a:cubicBezTo>
                  <a:cubicBezTo>
                    <a:pt x="11" y="185"/>
                    <a:pt x="11" y="187"/>
                    <a:pt x="12" y="187"/>
                  </a:cubicBezTo>
                  <a:cubicBezTo>
                    <a:pt x="14" y="186"/>
                    <a:pt x="14" y="185"/>
                    <a:pt x="16" y="187"/>
                  </a:cubicBezTo>
                  <a:cubicBezTo>
                    <a:pt x="18" y="188"/>
                    <a:pt x="18" y="188"/>
                    <a:pt x="18" y="190"/>
                  </a:cubicBezTo>
                  <a:cubicBezTo>
                    <a:pt x="17" y="195"/>
                    <a:pt x="21" y="199"/>
                    <a:pt x="24" y="201"/>
                  </a:cubicBezTo>
                  <a:cubicBezTo>
                    <a:pt x="26" y="202"/>
                    <a:pt x="27" y="203"/>
                    <a:pt x="25" y="204"/>
                  </a:cubicBezTo>
                  <a:cubicBezTo>
                    <a:pt x="24" y="206"/>
                    <a:pt x="23" y="205"/>
                    <a:pt x="21" y="205"/>
                  </a:cubicBezTo>
                  <a:cubicBezTo>
                    <a:pt x="19" y="205"/>
                    <a:pt x="22" y="214"/>
                    <a:pt x="24" y="213"/>
                  </a:cubicBezTo>
                  <a:cubicBezTo>
                    <a:pt x="25" y="212"/>
                    <a:pt x="26" y="209"/>
                    <a:pt x="27" y="210"/>
                  </a:cubicBezTo>
                  <a:cubicBezTo>
                    <a:pt x="28" y="210"/>
                    <a:pt x="29" y="211"/>
                    <a:pt x="31" y="211"/>
                  </a:cubicBezTo>
                  <a:cubicBezTo>
                    <a:pt x="33" y="211"/>
                    <a:pt x="35" y="212"/>
                    <a:pt x="35" y="214"/>
                  </a:cubicBezTo>
                  <a:cubicBezTo>
                    <a:pt x="35" y="215"/>
                    <a:pt x="34" y="215"/>
                    <a:pt x="34" y="215"/>
                  </a:cubicBezTo>
                  <a:cubicBezTo>
                    <a:pt x="33" y="216"/>
                    <a:pt x="34" y="218"/>
                    <a:pt x="35" y="218"/>
                  </a:cubicBezTo>
                  <a:cubicBezTo>
                    <a:pt x="36" y="219"/>
                    <a:pt x="38" y="218"/>
                    <a:pt x="39" y="219"/>
                  </a:cubicBezTo>
                  <a:cubicBezTo>
                    <a:pt x="40" y="220"/>
                    <a:pt x="40" y="222"/>
                    <a:pt x="40" y="223"/>
                  </a:cubicBezTo>
                  <a:cubicBezTo>
                    <a:pt x="40" y="224"/>
                    <a:pt x="43" y="223"/>
                    <a:pt x="44" y="223"/>
                  </a:cubicBezTo>
                  <a:cubicBezTo>
                    <a:pt x="45" y="224"/>
                    <a:pt x="47" y="227"/>
                    <a:pt x="48" y="225"/>
                  </a:cubicBezTo>
                  <a:cubicBezTo>
                    <a:pt x="49" y="223"/>
                    <a:pt x="50" y="224"/>
                    <a:pt x="51" y="225"/>
                  </a:cubicBezTo>
                  <a:cubicBezTo>
                    <a:pt x="53" y="227"/>
                    <a:pt x="53" y="226"/>
                    <a:pt x="55" y="226"/>
                  </a:cubicBezTo>
                  <a:cubicBezTo>
                    <a:pt x="56" y="226"/>
                    <a:pt x="57" y="229"/>
                    <a:pt x="58" y="228"/>
                  </a:cubicBezTo>
                  <a:cubicBezTo>
                    <a:pt x="60" y="227"/>
                    <a:pt x="62" y="229"/>
                    <a:pt x="63" y="230"/>
                  </a:cubicBezTo>
                  <a:cubicBezTo>
                    <a:pt x="65" y="231"/>
                    <a:pt x="62" y="232"/>
                    <a:pt x="62" y="232"/>
                  </a:cubicBezTo>
                  <a:cubicBezTo>
                    <a:pt x="60" y="233"/>
                    <a:pt x="63" y="234"/>
                    <a:pt x="63" y="234"/>
                  </a:cubicBezTo>
                  <a:cubicBezTo>
                    <a:pt x="63" y="234"/>
                    <a:pt x="60" y="234"/>
                    <a:pt x="61" y="236"/>
                  </a:cubicBezTo>
                  <a:cubicBezTo>
                    <a:pt x="63" y="237"/>
                    <a:pt x="62" y="238"/>
                    <a:pt x="61" y="239"/>
                  </a:cubicBezTo>
                  <a:cubicBezTo>
                    <a:pt x="61" y="240"/>
                    <a:pt x="58" y="240"/>
                    <a:pt x="57" y="240"/>
                  </a:cubicBezTo>
                  <a:cubicBezTo>
                    <a:pt x="55" y="240"/>
                    <a:pt x="54" y="242"/>
                    <a:pt x="53" y="244"/>
                  </a:cubicBezTo>
                  <a:cubicBezTo>
                    <a:pt x="54" y="244"/>
                    <a:pt x="58" y="244"/>
                    <a:pt x="58" y="245"/>
                  </a:cubicBezTo>
                  <a:cubicBezTo>
                    <a:pt x="58" y="246"/>
                    <a:pt x="53" y="247"/>
                    <a:pt x="53" y="248"/>
                  </a:cubicBezTo>
                  <a:cubicBezTo>
                    <a:pt x="53" y="249"/>
                    <a:pt x="55" y="249"/>
                    <a:pt x="55" y="251"/>
                  </a:cubicBezTo>
                  <a:cubicBezTo>
                    <a:pt x="55" y="251"/>
                    <a:pt x="52" y="252"/>
                    <a:pt x="52" y="252"/>
                  </a:cubicBezTo>
                  <a:cubicBezTo>
                    <a:pt x="51" y="253"/>
                    <a:pt x="51" y="254"/>
                    <a:pt x="50" y="255"/>
                  </a:cubicBezTo>
                  <a:cubicBezTo>
                    <a:pt x="50" y="256"/>
                    <a:pt x="48" y="255"/>
                    <a:pt x="48" y="257"/>
                  </a:cubicBezTo>
                  <a:cubicBezTo>
                    <a:pt x="47" y="258"/>
                    <a:pt x="49" y="260"/>
                    <a:pt x="51" y="260"/>
                  </a:cubicBezTo>
                  <a:cubicBezTo>
                    <a:pt x="53" y="261"/>
                    <a:pt x="55" y="262"/>
                    <a:pt x="58" y="264"/>
                  </a:cubicBezTo>
                  <a:cubicBezTo>
                    <a:pt x="59" y="265"/>
                    <a:pt x="60" y="266"/>
                    <a:pt x="61" y="266"/>
                  </a:cubicBezTo>
                  <a:cubicBezTo>
                    <a:pt x="62" y="268"/>
                    <a:pt x="62" y="267"/>
                    <a:pt x="64" y="266"/>
                  </a:cubicBezTo>
                  <a:cubicBezTo>
                    <a:pt x="67" y="266"/>
                    <a:pt x="70" y="269"/>
                    <a:pt x="73" y="269"/>
                  </a:cubicBezTo>
                  <a:cubicBezTo>
                    <a:pt x="76" y="269"/>
                    <a:pt x="79" y="271"/>
                    <a:pt x="82" y="272"/>
                  </a:cubicBezTo>
                  <a:cubicBezTo>
                    <a:pt x="85" y="273"/>
                    <a:pt x="87" y="272"/>
                    <a:pt x="90" y="272"/>
                  </a:cubicBezTo>
                  <a:cubicBezTo>
                    <a:pt x="91" y="273"/>
                    <a:pt x="92" y="274"/>
                    <a:pt x="92" y="275"/>
                  </a:cubicBezTo>
                  <a:cubicBezTo>
                    <a:pt x="92" y="276"/>
                    <a:pt x="93" y="276"/>
                    <a:pt x="94" y="276"/>
                  </a:cubicBezTo>
                  <a:cubicBezTo>
                    <a:pt x="97" y="277"/>
                    <a:pt x="99" y="282"/>
                    <a:pt x="103" y="280"/>
                  </a:cubicBezTo>
                  <a:cubicBezTo>
                    <a:pt x="104" y="279"/>
                    <a:pt x="106" y="278"/>
                    <a:pt x="105" y="277"/>
                  </a:cubicBezTo>
                  <a:cubicBezTo>
                    <a:pt x="104" y="276"/>
                    <a:pt x="103" y="275"/>
                    <a:pt x="102" y="274"/>
                  </a:cubicBezTo>
                  <a:cubicBezTo>
                    <a:pt x="100" y="272"/>
                    <a:pt x="99" y="270"/>
                    <a:pt x="100" y="267"/>
                  </a:cubicBezTo>
                  <a:cubicBezTo>
                    <a:pt x="100" y="265"/>
                    <a:pt x="99" y="263"/>
                    <a:pt x="97" y="262"/>
                  </a:cubicBezTo>
                  <a:cubicBezTo>
                    <a:pt x="95" y="261"/>
                    <a:pt x="98" y="259"/>
                    <a:pt x="99" y="258"/>
                  </a:cubicBezTo>
                  <a:cubicBezTo>
                    <a:pt x="100" y="256"/>
                    <a:pt x="100" y="254"/>
                    <a:pt x="103" y="254"/>
                  </a:cubicBezTo>
                  <a:cubicBezTo>
                    <a:pt x="104" y="254"/>
                    <a:pt x="105" y="253"/>
                    <a:pt x="106" y="252"/>
                  </a:cubicBezTo>
                  <a:cubicBezTo>
                    <a:pt x="107" y="251"/>
                    <a:pt x="108" y="251"/>
                    <a:pt x="109" y="250"/>
                  </a:cubicBezTo>
                  <a:cubicBezTo>
                    <a:pt x="108" y="250"/>
                    <a:pt x="106" y="249"/>
                    <a:pt x="106" y="248"/>
                  </a:cubicBezTo>
                  <a:cubicBezTo>
                    <a:pt x="106" y="247"/>
                    <a:pt x="108" y="248"/>
                    <a:pt x="108" y="248"/>
                  </a:cubicBezTo>
                  <a:cubicBezTo>
                    <a:pt x="108" y="247"/>
                    <a:pt x="106" y="244"/>
                    <a:pt x="105" y="243"/>
                  </a:cubicBezTo>
                  <a:cubicBezTo>
                    <a:pt x="104" y="241"/>
                    <a:pt x="103" y="241"/>
                    <a:pt x="101" y="241"/>
                  </a:cubicBezTo>
                  <a:cubicBezTo>
                    <a:pt x="98" y="241"/>
                    <a:pt x="100" y="239"/>
                    <a:pt x="98" y="238"/>
                  </a:cubicBezTo>
                  <a:cubicBezTo>
                    <a:pt x="97" y="237"/>
                    <a:pt x="94" y="237"/>
                    <a:pt x="96" y="235"/>
                  </a:cubicBezTo>
                  <a:cubicBezTo>
                    <a:pt x="97" y="233"/>
                    <a:pt x="99" y="232"/>
                    <a:pt x="97" y="231"/>
                  </a:cubicBezTo>
                  <a:cubicBezTo>
                    <a:pt x="96" y="229"/>
                    <a:pt x="98" y="228"/>
                    <a:pt x="99" y="227"/>
                  </a:cubicBezTo>
                  <a:cubicBezTo>
                    <a:pt x="99" y="226"/>
                    <a:pt x="101" y="223"/>
                    <a:pt x="101" y="224"/>
                  </a:cubicBezTo>
                  <a:cubicBezTo>
                    <a:pt x="102" y="225"/>
                    <a:pt x="103" y="227"/>
                    <a:pt x="104" y="228"/>
                  </a:cubicBezTo>
                  <a:cubicBezTo>
                    <a:pt x="106" y="228"/>
                    <a:pt x="107" y="227"/>
                    <a:pt x="107" y="226"/>
                  </a:cubicBezTo>
                  <a:cubicBezTo>
                    <a:pt x="106" y="224"/>
                    <a:pt x="106" y="223"/>
                    <a:pt x="108" y="222"/>
                  </a:cubicBezTo>
                  <a:cubicBezTo>
                    <a:pt x="110" y="221"/>
                    <a:pt x="110" y="219"/>
                    <a:pt x="112" y="219"/>
                  </a:cubicBezTo>
                  <a:cubicBezTo>
                    <a:pt x="114" y="218"/>
                    <a:pt x="116" y="215"/>
                    <a:pt x="118" y="216"/>
                  </a:cubicBezTo>
                  <a:cubicBezTo>
                    <a:pt x="120" y="216"/>
                    <a:pt x="120" y="218"/>
                    <a:pt x="122" y="216"/>
                  </a:cubicBezTo>
                  <a:cubicBezTo>
                    <a:pt x="124" y="215"/>
                    <a:pt x="124" y="216"/>
                    <a:pt x="126" y="217"/>
                  </a:cubicBezTo>
                  <a:cubicBezTo>
                    <a:pt x="128" y="217"/>
                    <a:pt x="130" y="217"/>
                    <a:pt x="132" y="218"/>
                  </a:cubicBezTo>
                  <a:cubicBezTo>
                    <a:pt x="134" y="219"/>
                    <a:pt x="134" y="221"/>
                    <a:pt x="136" y="223"/>
                  </a:cubicBezTo>
                  <a:cubicBezTo>
                    <a:pt x="136" y="223"/>
                    <a:pt x="136" y="220"/>
                    <a:pt x="138" y="221"/>
                  </a:cubicBezTo>
                  <a:cubicBezTo>
                    <a:pt x="139" y="221"/>
                    <a:pt x="140" y="223"/>
                    <a:pt x="142" y="223"/>
                  </a:cubicBezTo>
                  <a:cubicBezTo>
                    <a:pt x="143" y="224"/>
                    <a:pt x="144" y="222"/>
                    <a:pt x="145" y="221"/>
                  </a:cubicBezTo>
                  <a:cubicBezTo>
                    <a:pt x="147" y="219"/>
                    <a:pt x="148" y="221"/>
                    <a:pt x="150" y="221"/>
                  </a:cubicBezTo>
                  <a:cubicBezTo>
                    <a:pt x="152" y="221"/>
                    <a:pt x="153" y="219"/>
                    <a:pt x="155" y="220"/>
                  </a:cubicBezTo>
                  <a:cubicBezTo>
                    <a:pt x="157" y="221"/>
                    <a:pt x="158" y="222"/>
                    <a:pt x="160" y="223"/>
                  </a:cubicBezTo>
                  <a:cubicBezTo>
                    <a:pt x="162" y="224"/>
                    <a:pt x="161" y="223"/>
                    <a:pt x="163" y="222"/>
                  </a:cubicBezTo>
                  <a:cubicBezTo>
                    <a:pt x="164" y="221"/>
                    <a:pt x="168" y="222"/>
                    <a:pt x="169" y="222"/>
                  </a:cubicBezTo>
                  <a:cubicBezTo>
                    <a:pt x="170" y="222"/>
                    <a:pt x="172" y="220"/>
                    <a:pt x="172" y="219"/>
                  </a:cubicBezTo>
                  <a:cubicBezTo>
                    <a:pt x="172" y="217"/>
                    <a:pt x="169" y="217"/>
                    <a:pt x="168" y="216"/>
                  </a:cubicBezTo>
                  <a:cubicBezTo>
                    <a:pt x="161" y="213"/>
                    <a:pt x="171" y="214"/>
                    <a:pt x="169" y="210"/>
                  </a:cubicBezTo>
                  <a:cubicBezTo>
                    <a:pt x="168" y="209"/>
                    <a:pt x="166" y="209"/>
                    <a:pt x="169" y="208"/>
                  </a:cubicBezTo>
                  <a:cubicBezTo>
                    <a:pt x="170" y="207"/>
                    <a:pt x="172" y="208"/>
                    <a:pt x="173" y="207"/>
                  </a:cubicBezTo>
                  <a:cubicBezTo>
                    <a:pt x="177" y="207"/>
                    <a:pt x="166" y="202"/>
                    <a:pt x="171" y="200"/>
                  </a:cubicBezTo>
                  <a:cubicBezTo>
                    <a:pt x="172" y="200"/>
                    <a:pt x="174" y="200"/>
                    <a:pt x="175" y="200"/>
                  </a:cubicBezTo>
                  <a:cubicBezTo>
                    <a:pt x="178" y="200"/>
                    <a:pt x="180" y="200"/>
                    <a:pt x="183" y="199"/>
                  </a:cubicBezTo>
                  <a:cubicBezTo>
                    <a:pt x="185" y="198"/>
                    <a:pt x="187" y="198"/>
                    <a:pt x="189" y="198"/>
                  </a:cubicBezTo>
                  <a:cubicBezTo>
                    <a:pt x="191" y="197"/>
                    <a:pt x="193" y="196"/>
                    <a:pt x="196" y="196"/>
                  </a:cubicBezTo>
                  <a:cubicBezTo>
                    <a:pt x="200" y="195"/>
                    <a:pt x="204" y="194"/>
                    <a:pt x="208" y="192"/>
                  </a:cubicBezTo>
                  <a:cubicBezTo>
                    <a:pt x="211" y="190"/>
                    <a:pt x="217" y="190"/>
                    <a:pt x="219" y="194"/>
                  </a:cubicBezTo>
                  <a:cubicBezTo>
                    <a:pt x="220" y="196"/>
                    <a:pt x="219" y="196"/>
                    <a:pt x="220" y="198"/>
                  </a:cubicBezTo>
                  <a:cubicBezTo>
                    <a:pt x="220" y="201"/>
                    <a:pt x="224" y="198"/>
                    <a:pt x="226" y="199"/>
                  </a:cubicBezTo>
                  <a:cubicBezTo>
                    <a:pt x="227" y="199"/>
                    <a:pt x="226" y="200"/>
                    <a:pt x="227" y="200"/>
                  </a:cubicBezTo>
                  <a:cubicBezTo>
                    <a:pt x="228" y="201"/>
                    <a:pt x="228" y="200"/>
                    <a:pt x="228" y="200"/>
                  </a:cubicBezTo>
                  <a:cubicBezTo>
                    <a:pt x="229" y="199"/>
                    <a:pt x="230" y="200"/>
                    <a:pt x="231" y="201"/>
                  </a:cubicBezTo>
                  <a:cubicBezTo>
                    <a:pt x="232" y="201"/>
                    <a:pt x="232" y="201"/>
                    <a:pt x="231" y="202"/>
                  </a:cubicBezTo>
                  <a:cubicBezTo>
                    <a:pt x="230" y="205"/>
                    <a:pt x="237" y="203"/>
                    <a:pt x="239" y="202"/>
                  </a:cubicBezTo>
                  <a:cubicBezTo>
                    <a:pt x="239" y="202"/>
                    <a:pt x="248" y="197"/>
                    <a:pt x="248" y="198"/>
                  </a:cubicBezTo>
                  <a:cubicBezTo>
                    <a:pt x="248" y="199"/>
                    <a:pt x="246" y="201"/>
                    <a:pt x="248" y="202"/>
                  </a:cubicBezTo>
                  <a:cubicBezTo>
                    <a:pt x="250" y="202"/>
                    <a:pt x="251" y="203"/>
                    <a:pt x="252" y="204"/>
                  </a:cubicBezTo>
                  <a:cubicBezTo>
                    <a:pt x="255" y="207"/>
                    <a:pt x="256" y="210"/>
                    <a:pt x="258" y="213"/>
                  </a:cubicBezTo>
                  <a:cubicBezTo>
                    <a:pt x="260" y="216"/>
                    <a:pt x="261" y="219"/>
                    <a:pt x="263" y="221"/>
                  </a:cubicBezTo>
                  <a:cubicBezTo>
                    <a:pt x="266" y="224"/>
                    <a:pt x="266" y="217"/>
                    <a:pt x="269" y="220"/>
                  </a:cubicBezTo>
                  <a:cubicBezTo>
                    <a:pt x="273" y="224"/>
                    <a:pt x="275" y="222"/>
                    <a:pt x="280" y="221"/>
                  </a:cubicBezTo>
                  <a:cubicBezTo>
                    <a:pt x="282" y="220"/>
                    <a:pt x="283" y="223"/>
                    <a:pt x="284" y="224"/>
                  </a:cubicBezTo>
                  <a:cubicBezTo>
                    <a:pt x="285" y="226"/>
                    <a:pt x="287" y="226"/>
                    <a:pt x="288" y="228"/>
                  </a:cubicBezTo>
                  <a:cubicBezTo>
                    <a:pt x="289" y="230"/>
                    <a:pt x="291" y="230"/>
                    <a:pt x="293" y="230"/>
                  </a:cubicBezTo>
                  <a:cubicBezTo>
                    <a:pt x="296" y="229"/>
                    <a:pt x="295" y="230"/>
                    <a:pt x="296" y="231"/>
                  </a:cubicBezTo>
                  <a:cubicBezTo>
                    <a:pt x="298" y="235"/>
                    <a:pt x="304" y="230"/>
                    <a:pt x="307" y="230"/>
                  </a:cubicBezTo>
                  <a:cubicBezTo>
                    <a:pt x="310" y="229"/>
                    <a:pt x="313" y="226"/>
                    <a:pt x="316" y="225"/>
                  </a:cubicBezTo>
                  <a:cubicBezTo>
                    <a:pt x="320" y="222"/>
                    <a:pt x="322" y="222"/>
                    <a:pt x="327" y="223"/>
                  </a:cubicBezTo>
                  <a:cubicBezTo>
                    <a:pt x="329" y="223"/>
                    <a:pt x="329" y="224"/>
                    <a:pt x="331" y="226"/>
                  </a:cubicBezTo>
                  <a:cubicBezTo>
                    <a:pt x="332" y="227"/>
                    <a:pt x="334" y="227"/>
                    <a:pt x="336" y="227"/>
                  </a:cubicBezTo>
                  <a:cubicBezTo>
                    <a:pt x="338" y="227"/>
                    <a:pt x="339" y="228"/>
                    <a:pt x="341" y="228"/>
                  </a:cubicBezTo>
                  <a:cubicBezTo>
                    <a:pt x="343" y="230"/>
                    <a:pt x="344" y="228"/>
                    <a:pt x="346" y="227"/>
                  </a:cubicBezTo>
                  <a:cubicBezTo>
                    <a:pt x="349" y="224"/>
                    <a:pt x="344" y="222"/>
                    <a:pt x="346" y="219"/>
                  </a:cubicBezTo>
                  <a:cubicBezTo>
                    <a:pt x="347" y="217"/>
                    <a:pt x="351" y="213"/>
                    <a:pt x="353" y="214"/>
                  </a:cubicBezTo>
                  <a:cubicBezTo>
                    <a:pt x="357" y="216"/>
                    <a:pt x="362" y="216"/>
                    <a:pt x="366" y="218"/>
                  </a:cubicBezTo>
                  <a:cubicBezTo>
                    <a:pt x="368" y="219"/>
                    <a:pt x="367" y="221"/>
                    <a:pt x="368" y="222"/>
                  </a:cubicBezTo>
                  <a:cubicBezTo>
                    <a:pt x="369" y="225"/>
                    <a:pt x="371" y="225"/>
                    <a:pt x="374" y="226"/>
                  </a:cubicBezTo>
                  <a:cubicBezTo>
                    <a:pt x="378" y="227"/>
                    <a:pt x="382" y="224"/>
                    <a:pt x="386" y="225"/>
                  </a:cubicBezTo>
                  <a:cubicBezTo>
                    <a:pt x="387" y="225"/>
                    <a:pt x="389" y="225"/>
                    <a:pt x="390" y="226"/>
                  </a:cubicBezTo>
                  <a:cubicBezTo>
                    <a:pt x="392" y="227"/>
                    <a:pt x="394" y="227"/>
                    <a:pt x="396" y="229"/>
                  </a:cubicBezTo>
                  <a:cubicBezTo>
                    <a:pt x="401" y="233"/>
                    <a:pt x="409" y="233"/>
                    <a:pt x="415" y="231"/>
                  </a:cubicBezTo>
                  <a:cubicBezTo>
                    <a:pt x="419" y="230"/>
                    <a:pt x="422" y="228"/>
                    <a:pt x="426" y="227"/>
                  </a:cubicBezTo>
                  <a:cubicBezTo>
                    <a:pt x="428" y="225"/>
                    <a:pt x="431" y="227"/>
                    <a:pt x="433" y="227"/>
                  </a:cubicBezTo>
                  <a:cubicBezTo>
                    <a:pt x="435" y="228"/>
                    <a:pt x="436" y="226"/>
                    <a:pt x="438" y="227"/>
                  </a:cubicBezTo>
                  <a:cubicBezTo>
                    <a:pt x="439" y="228"/>
                    <a:pt x="443" y="231"/>
                    <a:pt x="445" y="230"/>
                  </a:cubicBezTo>
                  <a:cubicBezTo>
                    <a:pt x="446" y="230"/>
                    <a:pt x="448" y="229"/>
                    <a:pt x="449" y="228"/>
                  </a:cubicBezTo>
                  <a:cubicBezTo>
                    <a:pt x="452" y="227"/>
                    <a:pt x="453" y="227"/>
                    <a:pt x="453" y="225"/>
                  </a:cubicBezTo>
                  <a:cubicBezTo>
                    <a:pt x="453" y="221"/>
                    <a:pt x="456" y="217"/>
                    <a:pt x="458" y="215"/>
                  </a:cubicBezTo>
                  <a:cubicBezTo>
                    <a:pt x="459" y="214"/>
                    <a:pt x="460" y="212"/>
                    <a:pt x="459" y="211"/>
                  </a:cubicBezTo>
                  <a:cubicBezTo>
                    <a:pt x="458" y="210"/>
                    <a:pt x="455" y="210"/>
                    <a:pt x="457" y="208"/>
                  </a:cubicBezTo>
                  <a:cubicBezTo>
                    <a:pt x="460" y="205"/>
                    <a:pt x="465" y="205"/>
                    <a:pt x="470" y="204"/>
                  </a:cubicBezTo>
                  <a:cubicBezTo>
                    <a:pt x="472" y="204"/>
                    <a:pt x="474" y="204"/>
                    <a:pt x="476" y="205"/>
                  </a:cubicBezTo>
                  <a:cubicBezTo>
                    <a:pt x="478" y="206"/>
                    <a:pt x="481" y="206"/>
                    <a:pt x="483" y="207"/>
                  </a:cubicBezTo>
                  <a:cubicBezTo>
                    <a:pt x="486" y="208"/>
                    <a:pt x="487" y="212"/>
                    <a:pt x="489" y="215"/>
                  </a:cubicBezTo>
                  <a:cubicBezTo>
                    <a:pt x="490" y="218"/>
                    <a:pt x="492" y="221"/>
                    <a:pt x="493" y="224"/>
                  </a:cubicBezTo>
                  <a:cubicBezTo>
                    <a:pt x="493" y="225"/>
                    <a:pt x="493" y="227"/>
                    <a:pt x="494" y="229"/>
                  </a:cubicBezTo>
                  <a:cubicBezTo>
                    <a:pt x="494" y="230"/>
                    <a:pt x="497" y="230"/>
                    <a:pt x="498" y="230"/>
                  </a:cubicBezTo>
                  <a:cubicBezTo>
                    <a:pt x="502" y="231"/>
                    <a:pt x="507" y="233"/>
                    <a:pt x="508" y="237"/>
                  </a:cubicBezTo>
                  <a:cubicBezTo>
                    <a:pt x="509" y="240"/>
                    <a:pt x="510" y="242"/>
                    <a:pt x="514" y="242"/>
                  </a:cubicBezTo>
                  <a:cubicBezTo>
                    <a:pt x="515" y="242"/>
                    <a:pt x="517" y="242"/>
                    <a:pt x="518" y="242"/>
                  </a:cubicBezTo>
                  <a:cubicBezTo>
                    <a:pt x="520" y="242"/>
                    <a:pt x="520" y="240"/>
                    <a:pt x="522" y="240"/>
                  </a:cubicBezTo>
                  <a:cubicBezTo>
                    <a:pt x="525" y="240"/>
                    <a:pt x="528" y="237"/>
                    <a:pt x="530" y="241"/>
                  </a:cubicBezTo>
                  <a:cubicBezTo>
                    <a:pt x="530" y="243"/>
                    <a:pt x="530" y="243"/>
                    <a:pt x="529" y="244"/>
                  </a:cubicBezTo>
                  <a:cubicBezTo>
                    <a:pt x="527" y="246"/>
                    <a:pt x="527" y="247"/>
                    <a:pt x="526" y="249"/>
                  </a:cubicBezTo>
                  <a:cubicBezTo>
                    <a:pt x="525" y="252"/>
                    <a:pt x="523" y="255"/>
                    <a:pt x="521" y="258"/>
                  </a:cubicBezTo>
                  <a:cubicBezTo>
                    <a:pt x="520" y="260"/>
                    <a:pt x="519" y="259"/>
                    <a:pt x="518" y="258"/>
                  </a:cubicBezTo>
                  <a:cubicBezTo>
                    <a:pt x="516" y="257"/>
                    <a:pt x="516" y="258"/>
                    <a:pt x="514" y="259"/>
                  </a:cubicBezTo>
                  <a:cubicBezTo>
                    <a:pt x="513" y="259"/>
                    <a:pt x="511" y="260"/>
                    <a:pt x="511" y="260"/>
                  </a:cubicBezTo>
                  <a:cubicBezTo>
                    <a:pt x="510" y="261"/>
                    <a:pt x="513" y="265"/>
                    <a:pt x="513" y="267"/>
                  </a:cubicBezTo>
                  <a:cubicBezTo>
                    <a:pt x="512" y="268"/>
                    <a:pt x="512" y="270"/>
                    <a:pt x="512" y="271"/>
                  </a:cubicBezTo>
                  <a:cubicBezTo>
                    <a:pt x="511" y="273"/>
                    <a:pt x="509" y="272"/>
                    <a:pt x="509" y="274"/>
                  </a:cubicBezTo>
                  <a:cubicBezTo>
                    <a:pt x="511" y="273"/>
                    <a:pt x="512" y="274"/>
                    <a:pt x="514" y="272"/>
                  </a:cubicBezTo>
                  <a:cubicBezTo>
                    <a:pt x="515" y="270"/>
                    <a:pt x="517" y="272"/>
                    <a:pt x="519" y="272"/>
                  </a:cubicBezTo>
                  <a:cubicBezTo>
                    <a:pt x="523" y="274"/>
                    <a:pt x="527" y="272"/>
                    <a:pt x="531" y="269"/>
                  </a:cubicBezTo>
                  <a:cubicBezTo>
                    <a:pt x="534" y="266"/>
                    <a:pt x="537" y="262"/>
                    <a:pt x="540" y="259"/>
                  </a:cubicBezTo>
                  <a:cubicBezTo>
                    <a:pt x="543" y="255"/>
                    <a:pt x="546" y="251"/>
                    <a:pt x="549" y="247"/>
                  </a:cubicBezTo>
                  <a:cubicBezTo>
                    <a:pt x="554" y="240"/>
                    <a:pt x="559" y="235"/>
                    <a:pt x="558" y="226"/>
                  </a:cubicBezTo>
                  <a:cubicBezTo>
                    <a:pt x="558" y="222"/>
                    <a:pt x="559" y="220"/>
                    <a:pt x="561" y="217"/>
                  </a:cubicBezTo>
                  <a:cubicBezTo>
                    <a:pt x="562" y="215"/>
                    <a:pt x="562" y="214"/>
                    <a:pt x="563" y="212"/>
                  </a:cubicBezTo>
                  <a:cubicBezTo>
                    <a:pt x="563" y="212"/>
                    <a:pt x="563" y="211"/>
                    <a:pt x="563" y="210"/>
                  </a:cubicBezTo>
                  <a:cubicBezTo>
                    <a:pt x="563" y="209"/>
                    <a:pt x="561" y="208"/>
                    <a:pt x="561" y="207"/>
                  </a:cubicBezTo>
                  <a:cubicBezTo>
                    <a:pt x="561" y="207"/>
                    <a:pt x="563" y="208"/>
                    <a:pt x="563" y="207"/>
                  </a:cubicBezTo>
                  <a:cubicBezTo>
                    <a:pt x="562" y="206"/>
                    <a:pt x="562" y="205"/>
                    <a:pt x="561" y="205"/>
                  </a:cubicBezTo>
                  <a:cubicBezTo>
                    <a:pt x="560" y="204"/>
                    <a:pt x="558" y="201"/>
                    <a:pt x="557" y="200"/>
                  </a:cubicBezTo>
                  <a:cubicBezTo>
                    <a:pt x="556" y="200"/>
                    <a:pt x="551" y="198"/>
                    <a:pt x="550" y="199"/>
                  </a:cubicBezTo>
                  <a:cubicBezTo>
                    <a:pt x="550" y="200"/>
                    <a:pt x="551" y="201"/>
                    <a:pt x="550" y="201"/>
                  </a:cubicBezTo>
                  <a:cubicBezTo>
                    <a:pt x="548" y="201"/>
                    <a:pt x="548" y="203"/>
                    <a:pt x="547" y="203"/>
                  </a:cubicBezTo>
                  <a:cubicBezTo>
                    <a:pt x="545" y="205"/>
                    <a:pt x="544" y="202"/>
                    <a:pt x="544" y="201"/>
                  </a:cubicBezTo>
                  <a:cubicBezTo>
                    <a:pt x="544" y="199"/>
                    <a:pt x="546" y="198"/>
                    <a:pt x="543" y="199"/>
                  </a:cubicBezTo>
                  <a:cubicBezTo>
                    <a:pt x="540" y="200"/>
                    <a:pt x="544" y="202"/>
                    <a:pt x="540" y="202"/>
                  </a:cubicBezTo>
                  <a:cubicBezTo>
                    <a:pt x="539" y="202"/>
                    <a:pt x="541" y="197"/>
                    <a:pt x="540" y="196"/>
                  </a:cubicBezTo>
                  <a:cubicBezTo>
                    <a:pt x="540" y="197"/>
                    <a:pt x="529" y="197"/>
                    <a:pt x="534" y="194"/>
                  </a:cubicBezTo>
                  <a:cubicBezTo>
                    <a:pt x="538" y="191"/>
                    <a:pt x="542" y="188"/>
                    <a:pt x="546" y="185"/>
                  </a:cubicBezTo>
                  <a:cubicBezTo>
                    <a:pt x="547" y="184"/>
                    <a:pt x="548" y="182"/>
                    <a:pt x="549" y="181"/>
                  </a:cubicBezTo>
                  <a:cubicBezTo>
                    <a:pt x="552" y="179"/>
                    <a:pt x="555" y="177"/>
                    <a:pt x="557" y="175"/>
                  </a:cubicBezTo>
                  <a:cubicBezTo>
                    <a:pt x="558" y="174"/>
                    <a:pt x="559" y="172"/>
                    <a:pt x="561" y="171"/>
                  </a:cubicBezTo>
                  <a:cubicBezTo>
                    <a:pt x="563" y="169"/>
                    <a:pt x="565" y="167"/>
                    <a:pt x="567" y="165"/>
                  </a:cubicBezTo>
                  <a:cubicBezTo>
                    <a:pt x="571" y="162"/>
                    <a:pt x="577" y="162"/>
                    <a:pt x="582" y="162"/>
                  </a:cubicBezTo>
                  <a:cubicBezTo>
                    <a:pt x="583" y="162"/>
                    <a:pt x="584" y="162"/>
                    <a:pt x="585" y="162"/>
                  </a:cubicBezTo>
                  <a:cubicBezTo>
                    <a:pt x="586" y="163"/>
                    <a:pt x="586" y="164"/>
                    <a:pt x="587" y="164"/>
                  </a:cubicBezTo>
                  <a:cubicBezTo>
                    <a:pt x="588" y="163"/>
                    <a:pt x="590" y="163"/>
                    <a:pt x="591" y="162"/>
                  </a:cubicBezTo>
                  <a:cubicBezTo>
                    <a:pt x="592" y="162"/>
                    <a:pt x="593" y="163"/>
                    <a:pt x="594" y="163"/>
                  </a:cubicBezTo>
                  <a:cubicBezTo>
                    <a:pt x="595" y="163"/>
                    <a:pt x="596" y="163"/>
                    <a:pt x="597" y="163"/>
                  </a:cubicBezTo>
                  <a:cubicBezTo>
                    <a:pt x="597" y="162"/>
                    <a:pt x="598" y="163"/>
                    <a:pt x="599" y="163"/>
                  </a:cubicBezTo>
                  <a:cubicBezTo>
                    <a:pt x="601" y="163"/>
                    <a:pt x="601" y="160"/>
                    <a:pt x="604" y="160"/>
                  </a:cubicBezTo>
                  <a:cubicBezTo>
                    <a:pt x="605" y="160"/>
                    <a:pt x="607" y="160"/>
                    <a:pt x="608" y="160"/>
                  </a:cubicBezTo>
                  <a:cubicBezTo>
                    <a:pt x="609" y="161"/>
                    <a:pt x="610" y="162"/>
                    <a:pt x="611" y="162"/>
                  </a:cubicBezTo>
                  <a:cubicBezTo>
                    <a:pt x="612" y="163"/>
                    <a:pt x="616" y="161"/>
                    <a:pt x="616" y="164"/>
                  </a:cubicBezTo>
                  <a:cubicBezTo>
                    <a:pt x="616" y="164"/>
                    <a:pt x="613" y="164"/>
                    <a:pt x="613" y="165"/>
                  </a:cubicBezTo>
                  <a:cubicBezTo>
                    <a:pt x="612" y="167"/>
                    <a:pt x="616" y="166"/>
                    <a:pt x="616" y="166"/>
                  </a:cubicBezTo>
                  <a:cubicBezTo>
                    <a:pt x="618" y="166"/>
                    <a:pt x="620" y="166"/>
                    <a:pt x="621" y="166"/>
                  </a:cubicBezTo>
                  <a:cubicBezTo>
                    <a:pt x="622" y="165"/>
                    <a:pt x="622" y="165"/>
                    <a:pt x="623" y="164"/>
                  </a:cubicBezTo>
                  <a:cubicBezTo>
                    <a:pt x="624" y="164"/>
                    <a:pt x="625" y="165"/>
                    <a:pt x="627" y="165"/>
                  </a:cubicBezTo>
                  <a:cubicBezTo>
                    <a:pt x="628" y="165"/>
                    <a:pt x="635" y="163"/>
                    <a:pt x="631" y="162"/>
                  </a:cubicBezTo>
                  <a:cubicBezTo>
                    <a:pt x="629" y="162"/>
                    <a:pt x="628" y="163"/>
                    <a:pt x="628" y="160"/>
                  </a:cubicBezTo>
                  <a:cubicBezTo>
                    <a:pt x="628" y="159"/>
                    <a:pt x="630" y="156"/>
                    <a:pt x="631" y="155"/>
                  </a:cubicBezTo>
                  <a:cubicBezTo>
                    <a:pt x="633" y="154"/>
                    <a:pt x="634" y="153"/>
                    <a:pt x="636" y="151"/>
                  </a:cubicBezTo>
                  <a:cubicBezTo>
                    <a:pt x="637" y="150"/>
                    <a:pt x="639" y="150"/>
                    <a:pt x="640" y="148"/>
                  </a:cubicBezTo>
                  <a:cubicBezTo>
                    <a:pt x="641" y="146"/>
                    <a:pt x="642" y="145"/>
                    <a:pt x="644" y="145"/>
                  </a:cubicBezTo>
                  <a:cubicBezTo>
                    <a:pt x="646" y="145"/>
                    <a:pt x="649" y="144"/>
                    <a:pt x="651" y="144"/>
                  </a:cubicBezTo>
                  <a:cubicBezTo>
                    <a:pt x="653" y="144"/>
                    <a:pt x="654" y="146"/>
                    <a:pt x="655" y="146"/>
                  </a:cubicBezTo>
                  <a:cubicBezTo>
                    <a:pt x="656" y="145"/>
                    <a:pt x="657" y="143"/>
                    <a:pt x="658" y="144"/>
                  </a:cubicBezTo>
                  <a:cubicBezTo>
                    <a:pt x="659" y="145"/>
                    <a:pt x="656" y="148"/>
                    <a:pt x="656" y="149"/>
                  </a:cubicBezTo>
                  <a:cubicBezTo>
                    <a:pt x="656" y="151"/>
                    <a:pt x="657" y="149"/>
                    <a:pt x="659" y="150"/>
                  </a:cubicBezTo>
                  <a:cubicBezTo>
                    <a:pt x="659" y="150"/>
                    <a:pt x="657" y="152"/>
                    <a:pt x="657" y="153"/>
                  </a:cubicBezTo>
                  <a:cubicBezTo>
                    <a:pt x="657" y="154"/>
                    <a:pt x="664" y="149"/>
                    <a:pt x="664" y="149"/>
                  </a:cubicBezTo>
                  <a:cubicBezTo>
                    <a:pt x="665" y="148"/>
                    <a:pt x="666" y="147"/>
                    <a:pt x="668" y="146"/>
                  </a:cubicBezTo>
                  <a:cubicBezTo>
                    <a:pt x="669" y="145"/>
                    <a:pt x="672" y="147"/>
                    <a:pt x="672" y="145"/>
                  </a:cubicBezTo>
                  <a:cubicBezTo>
                    <a:pt x="671" y="143"/>
                    <a:pt x="672" y="139"/>
                    <a:pt x="675" y="139"/>
                  </a:cubicBezTo>
                  <a:cubicBezTo>
                    <a:pt x="676" y="138"/>
                    <a:pt x="678" y="137"/>
                    <a:pt x="679" y="138"/>
                  </a:cubicBezTo>
                  <a:cubicBezTo>
                    <a:pt x="680" y="138"/>
                    <a:pt x="682" y="140"/>
                    <a:pt x="683" y="139"/>
                  </a:cubicBezTo>
                  <a:cubicBezTo>
                    <a:pt x="681" y="140"/>
                    <a:pt x="678" y="139"/>
                    <a:pt x="677" y="142"/>
                  </a:cubicBezTo>
                  <a:cubicBezTo>
                    <a:pt x="677" y="143"/>
                    <a:pt x="677" y="144"/>
                    <a:pt x="677" y="145"/>
                  </a:cubicBezTo>
                  <a:cubicBezTo>
                    <a:pt x="677" y="146"/>
                    <a:pt x="675" y="146"/>
                    <a:pt x="676" y="147"/>
                  </a:cubicBezTo>
                  <a:cubicBezTo>
                    <a:pt x="676" y="148"/>
                    <a:pt x="677" y="148"/>
                    <a:pt x="676" y="149"/>
                  </a:cubicBezTo>
                  <a:cubicBezTo>
                    <a:pt x="675" y="149"/>
                    <a:pt x="674" y="150"/>
                    <a:pt x="675" y="151"/>
                  </a:cubicBezTo>
                  <a:cubicBezTo>
                    <a:pt x="675" y="151"/>
                    <a:pt x="669" y="153"/>
                    <a:pt x="669" y="154"/>
                  </a:cubicBezTo>
                  <a:cubicBezTo>
                    <a:pt x="667" y="155"/>
                    <a:pt x="666" y="157"/>
                    <a:pt x="664" y="158"/>
                  </a:cubicBezTo>
                  <a:cubicBezTo>
                    <a:pt x="662" y="160"/>
                    <a:pt x="660" y="161"/>
                    <a:pt x="658" y="163"/>
                  </a:cubicBezTo>
                  <a:cubicBezTo>
                    <a:pt x="654" y="166"/>
                    <a:pt x="651" y="173"/>
                    <a:pt x="646" y="173"/>
                  </a:cubicBezTo>
                  <a:cubicBezTo>
                    <a:pt x="645" y="173"/>
                    <a:pt x="641" y="174"/>
                    <a:pt x="641" y="175"/>
                  </a:cubicBezTo>
                  <a:cubicBezTo>
                    <a:pt x="641" y="178"/>
                    <a:pt x="641" y="179"/>
                    <a:pt x="638" y="181"/>
                  </a:cubicBezTo>
                  <a:cubicBezTo>
                    <a:pt x="634" y="184"/>
                    <a:pt x="634" y="190"/>
                    <a:pt x="635" y="195"/>
                  </a:cubicBezTo>
                  <a:cubicBezTo>
                    <a:pt x="636" y="200"/>
                    <a:pt x="635" y="206"/>
                    <a:pt x="638" y="210"/>
                  </a:cubicBezTo>
                  <a:cubicBezTo>
                    <a:pt x="639" y="212"/>
                    <a:pt x="639" y="215"/>
                    <a:pt x="639" y="217"/>
                  </a:cubicBezTo>
                  <a:cubicBezTo>
                    <a:pt x="639" y="217"/>
                    <a:pt x="639" y="219"/>
                    <a:pt x="640" y="219"/>
                  </a:cubicBezTo>
                  <a:cubicBezTo>
                    <a:pt x="641" y="219"/>
                    <a:pt x="639" y="222"/>
                    <a:pt x="640" y="222"/>
                  </a:cubicBezTo>
                  <a:cubicBezTo>
                    <a:pt x="640" y="222"/>
                    <a:pt x="645" y="218"/>
                    <a:pt x="645" y="217"/>
                  </a:cubicBezTo>
                  <a:cubicBezTo>
                    <a:pt x="647" y="215"/>
                    <a:pt x="648" y="213"/>
                    <a:pt x="649" y="210"/>
                  </a:cubicBezTo>
                  <a:cubicBezTo>
                    <a:pt x="650" y="208"/>
                    <a:pt x="654" y="206"/>
                    <a:pt x="655" y="206"/>
                  </a:cubicBezTo>
                  <a:cubicBezTo>
                    <a:pt x="658" y="208"/>
                    <a:pt x="655" y="202"/>
                    <a:pt x="656" y="201"/>
                  </a:cubicBezTo>
                  <a:cubicBezTo>
                    <a:pt x="658" y="198"/>
                    <a:pt x="659" y="197"/>
                    <a:pt x="662" y="197"/>
                  </a:cubicBezTo>
                  <a:cubicBezTo>
                    <a:pt x="665" y="197"/>
                    <a:pt x="669" y="197"/>
                    <a:pt x="667" y="194"/>
                  </a:cubicBezTo>
                  <a:cubicBezTo>
                    <a:pt x="664" y="191"/>
                    <a:pt x="666" y="188"/>
                    <a:pt x="669" y="186"/>
                  </a:cubicBezTo>
                  <a:cubicBezTo>
                    <a:pt x="670" y="185"/>
                    <a:pt x="670" y="187"/>
                    <a:pt x="671" y="187"/>
                  </a:cubicBezTo>
                  <a:cubicBezTo>
                    <a:pt x="673" y="187"/>
                    <a:pt x="673" y="184"/>
                    <a:pt x="673" y="183"/>
                  </a:cubicBezTo>
                  <a:cubicBezTo>
                    <a:pt x="671" y="181"/>
                    <a:pt x="669" y="180"/>
                    <a:pt x="671" y="177"/>
                  </a:cubicBezTo>
                  <a:cubicBezTo>
                    <a:pt x="671" y="177"/>
                    <a:pt x="674" y="176"/>
                    <a:pt x="673" y="175"/>
                  </a:cubicBezTo>
                  <a:cubicBezTo>
                    <a:pt x="672" y="175"/>
                    <a:pt x="671" y="173"/>
                    <a:pt x="670" y="173"/>
                  </a:cubicBezTo>
                  <a:cubicBezTo>
                    <a:pt x="669" y="173"/>
                    <a:pt x="670" y="174"/>
                    <a:pt x="669" y="174"/>
                  </a:cubicBezTo>
                  <a:cubicBezTo>
                    <a:pt x="667" y="174"/>
                    <a:pt x="666" y="173"/>
                    <a:pt x="667" y="171"/>
                  </a:cubicBezTo>
                  <a:cubicBezTo>
                    <a:pt x="668" y="169"/>
                    <a:pt x="670" y="168"/>
                    <a:pt x="672" y="165"/>
                  </a:cubicBezTo>
                  <a:cubicBezTo>
                    <a:pt x="673" y="163"/>
                    <a:pt x="673" y="160"/>
                    <a:pt x="676" y="158"/>
                  </a:cubicBezTo>
                  <a:cubicBezTo>
                    <a:pt x="677" y="157"/>
                    <a:pt x="677" y="159"/>
                    <a:pt x="677" y="159"/>
                  </a:cubicBezTo>
                  <a:cubicBezTo>
                    <a:pt x="679" y="159"/>
                    <a:pt x="679" y="157"/>
                    <a:pt x="680" y="158"/>
                  </a:cubicBezTo>
                  <a:cubicBezTo>
                    <a:pt x="681" y="158"/>
                    <a:pt x="681" y="159"/>
                    <a:pt x="682" y="158"/>
                  </a:cubicBezTo>
                  <a:cubicBezTo>
                    <a:pt x="684" y="157"/>
                    <a:pt x="685" y="156"/>
                    <a:pt x="687" y="155"/>
                  </a:cubicBezTo>
                  <a:cubicBezTo>
                    <a:pt x="690" y="154"/>
                    <a:pt x="686" y="158"/>
                    <a:pt x="688" y="159"/>
                  </a:cubicBezTo>
                  <a:cubicBezTo>
                    <a:pt x="688" y="160"/>
                    <a:pt x="692" y="156"/>
                    <a:pt x="693" y="156"/>
                  </a:cubicBezTo>
                  <a:cubicBezTo>
                    <a:pt x="695" y="155"/>
                    <a:pt x="697" y="154"/>
                    <a:pt x="700" y="154"/>
                  </a:cubicBezTo>
                  <a:cubicBezTo>
                    <a:pt x="702" y="154"/>
                    <a:pt x="704" y="154"/>
                    <a:pt x="705" y="156"/>
                  </a:cubicBezTo>
                  <a:cubicBezTo>
                    <a:pt x="706" y="156"/>
                    <a:pt x="707" y="157"/>
                    <a:pt x="708" y="158"/>
                  </a:cubicBezTo>
                  <a:cubicBezTo>
                    <a:pt x="709" y="159"/>
                    <a:pt x="709" y="156"/>
                    <a:pt x="710" y="156"/>
                  </a:cubicBezTo>
                  <a:cubicBezTo>
                    <a:pt x="718" y="149"/>
                    <a:pt x="727" y="146"/>
                    <a:pt x="736" y="142"/>
                  </a:cubicBezTo>
                  <a:cubicBezTo>
                    <a:pt x="738" y="141"/>
                    <a:pt x="741" y="140"/>
                    <a:pt x="742" y="138"/>
                  </a:cubicBezTo>
                  <a:cubicBezTo>
                    <a:pt x="743" y="136"/>
                    <a:pt x="743" y="139"/>
                    <a:pt x="745" y="139"/>
                  </a:cubicBezTo>
                  <a:cubicBezTo>
                    <a:pt x="746" y="139"/>
                    <a:pt x="748" y="139"/>
                    <a:pt x="749" y="139"/>
                  </a:cubicBezTo>
                  <a:cubicBezTo>
                    <a:pt x="750" y="140"/>
                    <a:pt x="751" y="141"/>
                    <a:pt x="752" y="141"/>
                  </a:cubicBezTo>
                  <a:cubicBezTo>
                    <a:pt x="755" y="141"/>
                    <a:pt x="755" y="137"/>
                    <a:pt x="754" y="135"/>
                  </a:cubicBezTo>
                  <a:cubicBezTo>
                    <a:pt x="754" y="134"/>
                    <a:pt x="750" y="132"/>
                    <a:pt x="751" y="131"/>
                  </a:cubicBezTo>
                  <a:cubicBezTo>
                    <a:pt x="751" y="130"/>
                    <a:pt x="749" y="125"/>
                    <a:pt x="748" y="126"/>
                  </a:cubicBezTo>
                  <a:cubicBezTo>
                    <a:pt x="748" y="127"/>
                    <a:pt x="746" y="125"/>
                    <a:pt x="745" y="125"/>
                  </a:cubicBezTo>
                  <a:cubicBezTo>
                    <a:pt x="744" y="124"/>
                    <a:pt x="745" y="123"/>
                    <a:pt x="744" y="122"/>
                  </a:cubicBezTo>
                  <a:cubicBezTo>
                    <a:pt x="744" y="121"/>
                    <a:pt x="741" y="122"/>
                    <a:pt x="741" y="122"/>
                  </a:cubicBezTo>
                  <a:cubicBezTo>
                    <a:pt x="740" y="123"/>
                    <a:pt x="737" y="122"/>
                    <a:pt x="738" y="121"/>
                  </a:cubicBezTo>
                  <a:cubicBezTo>
                    <a:pt x="738" y="120"/>
                    <a:pt x="741" y="121"/>
                    <a:pt x="742" y="121"/>
                  </a:cubicBezTo>
                  <a:cubicBezTo>
                    <a:pt x="742" y="120"/>
                    <a:pt x="739" y="120"/>
                    <a:pt x="739" y="120"/>
                  </a:cubicBezTo>
                  <a:cubicBezTo>
                    <a:pt x="739" y="117"/>
                    <a:pt x="747" y="122"/>
                    <a:pt x="748" y="122"/>
                  </a:cubicBezTo>
                  <a:cubicBezTo>
                    <a:pt x="750" y="123"/>
                    <a:pt x="756" y="121"/>
                    <a:pt x="758" y="119"/>
                  </a:cubicBezTo>
                  <a:cubicBezTo>
                    <a:pt x="759" y="118"/>
                    <a:pt x="757" y="118"/>
                    <a:pt x="757" y="117"/>
                  </a:cubicBezTo>
                  <a:cubicBezTo>
                    <a:pt x="757" y="117"/>
                    <a:pt x="761" y="117"/>
                    <a:pt x="761" y="115"/>
                  </a:cubicBezTo>
                  <a:cubicBezTo>
                    <a:pt x="760" y="114"/>
                    <a:pt x="758" y="113"/>
                    <a:pt x="759" y="112"/>
                  </a:cubicBezTo>
                  <a:cubicBezTo>
                    <a:pt x="759" y="111"/>
                    <a:pt x="761" y="109"/>
                    <a:pt x="761" y="109"/>
                  </a:cubicBezTo>
                  <a:cubicBezTo>
                    <a:pt x="762" y="109"/>
                    <a:pt x="766" y="110"/>
                    <a:pt x="766" y="109"/>
                  </a:cubicBezTo>
                  <a:cubicBezTo>
                    <a:pt x="765" y="110"/>
                    <a:pt x="762" y="111"/>
                    <a:pt x="763" y="112"/>
                  </a:cubicBezTo>
                  <a:cubicBezTo>
                    <a:pt x="764" y="113"/>
                    <a:pt x="765" y="114"/>
                    <a:pt x="765" y="114"/>
                  </a:cubicBezTo>
                  <a:cubicBezTo>
                    <a:pt x="765" y="115"/>
                    <a:pt x="764" y="116"/>
                    <a:pt x="765" y="116"/>
                  </a:cubicBezTo>
                  <a:cubicBezTo>
                    <a:pt x="767" y="116"/>
                    <a:pt x="769" y="115"/>
                    <a:pt x="771" y="115"/>
                  </a:cubicBezTo>
                  <a:cubicBezTo>
                    <a:pt x="773" y="115"/>
                    <a:pt x="775" y="115"/>
                    <a:pt x="777" y="116"/>
                  </a:cubicBezTo>
                  <a:cubicBezTo>
                    <a:pt x="778" y="117"/>
                    <a:pt x="778" y="117"/>
                    <a:pt x="778" y="119"/>
                  </a:cubicBezTo>
                  <a:cubicBezTo>
                    <a:pt x="778" y="120"/>
                    <a:pt x="782" y="121"/>
                    <a:pt x="783" y="121"/>
                  </a:cubicBezTo>
                  <a:cubicBezTo>
                    <a:pt x="784" y="122"/>
                    <a:pt x="790" y="126"/>
                    <a:pt x="791" y="124"/>
                  </a:cubicBezTo>
                  <a:cubicBezTo>
                    <a:pt x="790" y="127"/>
                    <a:pt x="796" y="124"/>
                    <a:pt x="796" y="124"/>
                  </a:cubicBezTo>
                  <a:cubicBezTo>
                    <a:pt x="796" y="123"/>
                    <a:pt x="792" y="123"/>
                    <a:pt x="793" y="122"/>
                  </a:cubicBezTo>
                  <a:cubicBezTo>
                    <a:pt x="793" y="120"/>
                    <a:pt x="796" y="122"/>
                    <a:pt x="796" y="122"/>
                  </a:cubicBezTo>
                  <a:cubicBezTo>
                    <a:pt x="796" y="120"/>
                    <a:pt x="795" y="122"/>
                    <a:pt x="796" y="119"/>
                  </a:cubicBezTo>
                  <a:cubicBezTo>
                    <a:pt x="796" y="118"/>
                    <a:pt x="796" y="117"/>
                    <a:pt x="796" y="116"/>
                  </a:cubicBezTo>
                  <a:cubicBezTo>
                    <a:pt x="795" y="115"/>
                    <a:pt x="794" y="115"/>
                    <a:pt x="794" y="114"/>
                  </a:cubicBezTo>
                  <a:cubicBezTo>
                    <a:pt x="794" y="114"/>
                    <a:pt x="801" y="116"/>
                    <a:pt x="802" y="115"/>
                  </a:cubicBezTo>
                  <a:cubicBezTo>
                    <a:pt x="802" y="115"/>
                    <a:pt x="801" y="114"/>
                    <a:pt x="800" y="114"/>
                  </a:cubicBezTo>
                  <a:cubicBezTo>
                    <a:pt x="801" y="114"/>
                    <a:pt x="804" y="115"/>
                    <a:pt x="805" y="114"/>
                  </a:cubicBezTo>
                  <a:cubicBezTo>
                    <a:pt x="805" y="113"/>
                    <a:pt x="805" y="112"/>
                    <a:pt x="806" y="111"/>
                  </a:cubicBezTo>
                  <a:cubicBezTo>
                    <a:pt x="806" y="111"/>
                    <a:pt x="809" y="111"/>
                    <a:pt x="809" y="111"/>
                  </a:cubicBezTo>
                  <a:cubicBezTo>
                    <a:pt x="809" y="111"/>
                    <a:pt x="808" y="111"/>
                    <a:pt x="808" y="111"/>
                  </a:cubicBezTo>
                  <a:cubicBezTo>
                    <a:pt x="807" y="110"/>
                    <a:pt x="810" y="111"/>
                    <a:pt x="808" y="111"/>
                  </a:cubicBezTo>
                  <a:close/>
                  <a:moveTo>
                    <a:pt x="405" y="192"/>
                  </a:moveTo>
                  <a:cubicBezTo>
                    <a:pt x="404" y="195"/>
                    <a:pt x="404" y="198"/>
                    <a:pt x="403" y="201"/>
                  </a:cubicBezTo>
                  <a:cubicBezTo>
                    <a:pt x="402" y="203"/>
                    <a:pt x="399" y="202"/>
                    <a:pt x="399" y="204"/>
                  </a:cubicBezTo>
                  <a:cubicBezTo>
                    <a:pt x="399" y="204"/>
                    <a:pt x="401" y="204"/>
                    <a:pt x="402" y="204"/>
                  </a:cubicBezTo>
                  <a:cubicBezTo>
                    <a:pt x="402" y="204"/>
                    <a:pt x="393" y="210"/>
                    <a:pt x="392" y="210"/>
                  </a:cubicBezTo>
                  <a:cubicBezTo>
                    <a:pt x="391" y="211"/>
                    <a:pt x="390" y="212"/>
                    <a:pt x="388" y="212"/>
                  </a:cubicBezTo>
                  <a:cubicBezTo>
                    <a:pt x="387" y="213"/>
                    <a:pt x="386" y="215"/>
                    <a:pt x="385" y="216"/>
                  </a:cubicBezTo>
                  <a:cubicBezTo>
                    <a:pt x="384" y="217"/>
                    <a:pt x="377" y="219"/>
                    <a:pt x="376" y="217"/>
                  </a:cubicBezTo>
                  <a:cubicBezTo>
                    <a:pt x="376" y="216"/>
                    <a:pt x="383" y="214"/>
                    <a:pt x="384" y="213"/>
                  </a:cubicBezTo>
                  <a:cubicBezTo>
                    <a:pt x="387" y="211"/>
                    <a:pt x="390" y="208"/>
                    <a:pt x="393" y="206"/>
                  </a:cubicBezTo>
                  <a:cubicBezTo>
                    <a:pt x="395" y="205"/>
                    <a:pt x="395" y="202"/>
                    <a:pt x="397" y="201"/>
                  </a:cubicBezTo>
                  <a:cubicBezTo>
                    <a:pt x="399" y="198"/>
                    <a:pt x="401" y="195"/>
                    <a:pt x="402" y="192"/>
                  </a:cubicBezTo>
                  <a:cubicBezTo>
                    <a:pt x="402" y="190"/>
                    <a:pt x="402" y="190"/>
                    <a:pt x="404" y="189"/>
                  </a:cubicBezTo>
                  <a:cubicBezTo>
                    <a:pt x="406" y="188"/>
                    <a:pt x="405" y="191"/>
                    <a:pt x="405" y="192"/>
                  </a:cubicBezTo>
                  <a:cubicBezTo>
                    <a:pt x="404" y="193"/>
                    <a:pt x="405" y="190"/>
                    <a:pt x="405" y="19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28" name="Freeform 721"/>
            <p:cNvSpPr>
              <a:spLocks/>
            </p:cNvSpPr>
            <p:nvPr/>
          </p:nvSpPr>
          <p:spPr bwMode="auto">
            <a:xfrm>
              <a:off x="18193670" y="6227080"/>
              <a:ext cx="140196" cy="299600"/>
            </a:xfrm>
            <a:custGeom>
              <a:avLst/>
              <a:gdLst>
                <a:gd name="T0" fmla="*/ 13 w 15"/>
                <a:gd name="T1" fmla="*/ 26 h 32"/>
                <a:gd name="T2" fmla="*/ 10 w 15"/>
                <a:gd name="T3" fmla="*/ 13 h 32"/>
                <a:gd name="T4" fmla="*/ 9 w 15"/>
                <a:gd name="T5" fmla="*/ 4 h 32"/>
                <a:gd name="T6" fmla="*/ 9 w 15"/>
                <a:gd name="T7" fmla="*/ 1 h 32"/>
                <a:gd name="T8" fmla="*/ 6 w 15"/>
                <a:gd name="T9" fmla="*/ 0 h 32"/>
                <a:gd name="T10" fmla="*/ 7 w 15"/>
                <a:gd name="T11" fmla="*/ 3 h 32"/>
                <a:gd name="T12" fmla="*/ 6 w 15"/>
                <a:gd name="T13" fmla="*/ 5 h 32"/>
                <a:gd name="T14" fmla="*/ 4 w 15"/>
                <a:gd name="T15" fmla="*/ 7 h 32"/>
                <a:gd name="T16" fmla="*/ 4 w 15"/>
                <a:gd name="T17" fmla="*/ 9 h 32"/>
                <a:gd name="T18" fmla="*/ 2 w 15"/>
                <a:gd name="T19" fmla="*/ 14 h 32"/>
                <a:gd name="T20" fmla="*/ 5 w 15"/>
                <a:gd name="T21" fmla="*/ 20 h 32"/>
                <a:gd name="T22" fmla="*/ 6 w 15"/>
                <a:gd name="T23" fmla="*/ 32 h 32"/>
                <a:gd name="T24" fmla="*/ 15 w 15"/>
                <a:gd name="T25" fmla="*/ 32 h 32"/>
                <a:gd name="T26" fmla="*/ 13 w 15"/>
                <a:gd name="T27" fmla="*/ 26 h 32"/>
                <a:gd name="T28" fmla="*/ 13 w 15"/>
                <a:gd name="T29" fmla="*/ 2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 h="32">
                  <a:moveTo>
                    <a:pt x="13" y="26"/>
                  </a:moveTo>
                  <a:cubicBezTo>
                    <a:pt x="13" y="22"/>
                    <a:pt x="9" y="17"/>
                    <a:pt x="10" y="13"/>
                  </a:cubicBezTo>
                  <a:cubicBezTo>
                    <a:pt x="11" y="10"/>
                    <a:pt x="10" y="7"/>
                    <a:pt x="9" y="4"/>
                  </a:cubicBezTo>
                  <a:cubicBezTo>
                    <a:pt x="9" y="3"/>
                    <a:pt x="9" y="2"/>
                    <a:pt x="9" y="1"/>
                  </a:cubicBezTo>
                  <a:cubicBezTo>
                    <a:pt x="9" y="0"/>
                    <a:pt x="6" y="0"/>
                    <a:pt x="6" y="0"/>
                  </a:cubicBezTo>
                  <a:cubicBezTo>
                    <a:pt x="6" y="1"/>
                    <a:pt x="7" y="2"/>
                    <a:pt x="7" y="3"/>
                  </a:cubicBezTo>
                  <a:cubicBezTo>
                    <a:pt x="8" y="4"/>
                    <a:pt x="7" y="5"/>
                    <a:pt x="6" y="5"/>
                  </a:cubicBezTo>
                  <a:cubicBezTo>
                    <a:pt x="5" y="6"/>
                    <a:pt x="4" y="5"/>
                    <a:pt x="4" y="7"/>
                  </a:cubicBezTo>
                  <a:cubicBezTo>
                    <a:pt x="4" y="8"/>
                    <a:pt x="4" y="8"/>
                    <a:pt x="4" y="9"/>
                  </a:cubicBezTo>
                  <a:cubicBezTo>
                    <a:pt x="3" y="11"/>
                    <a:pt x="3" y="13"/>
                    <a:pt x="2" y="14"/>
                  </a:cubicBezTo>
                  <a:cubicBezTo>
                    <a:pt x="0" y="15"/>
                    <a:pt x="4" y="18"/>
                    <a:pt x="5" y="20"/>
                  </a:cubicBezTo>
                  <a:cubicBezTo>
                    <a:pt x="6" y="22"/>
                    <a:pt x="4" y="32"/>
                    <a:pt x="6" y="32"/>
                  </a:cubicBezTo>
                  <a:cubicBezTo>
                    <a:pt x="9" y="32"/>
                    <a:pt x="12" y="32"/>
                    <a:pt x="15" y="32"/>
                  </a:cubicBezTo>
                  <a:cubicBezTo>
                    <a:pt x="15" y="30"/>
                    <a:pt x="14" y="28"/>
                    <a:pt x="13" y="26"/>
                  </a:cubicBezTo>
                  <a:cubicBezTo>
                    <a:pt x="13" y="24"/>
                    <a:pt x="13" y="27"/>
                    <a:pt x="13" y="26"/>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29" name="Freeform 722"/>
            <p:cNvSpPr>
              <a:spLocks/>
            </p:cNvSpPr>
            <p:nvPr/>
          </p:nvSpPr>
          <p:spPr bwMode="auto">
            <a:xfrm>
              <a:off x="18223185" y="6516350"/>
              <a:ext cx="138720" cy="216952"/>
            </a:xfrm>
            <a:custGeom>
              <a:avLst/>
              <a:gdLst>
                <a:gd name="T0" fmla="*/ 12 w 15"/>
                <a:gd name="T1" fmla="*/ 1 h 23"/>
                <a:gd name="T2" fmla="*/ 7 w 15"/>
                <a:gd name="T3" fmla="*/ 1 h 23"/>
                <a:gd name="T4" fmla="*/ 2 w 15"/>
                <a:gd name="T5" fmla="*/ 2 h 23"/>
                <a:gd name="T6" fmla="*/ 1 w 15"/>
                <a:gd name="T7" fmla="*/ 7 h 23"/>
                <a:gd name="T8" fmla="*/ 2 w 15"/>
                <a:gd name="T9" fmla="*/ 11 h 23"/>
                <a:gd name="T10" fmla="*/ 1 w 15"/>
                <a:gd name="T11" fmla="*/ 23 h 23"/>
                <a:gd name="T12" fmla="*/ 4 w 15"/>
                <a:gd name="T13" fmla="*/ 20 h 23"/>
                <a:gd name="T14" fmla="*/ 7 w 15"/>
                <a:gd name="T15" fmla="*/ 20 h 23"/>
                <a:gd name="T16" fmla="*/ 9 w 15"/>
                <a:gd name="T17" fmla="*/ 23 h 23"/>
                <a:gd name="T18" fmla="*/ 9 w 15"/>
                <a:gd name="T19" fmla="*/ 20 h 23"/>
                <a:gd name="T20" fmla="*/ 6 w 15"/>
                <a:gd name="T21" fmla="*/ 16 h 23"/>
                <a:gd name="T22" fmla="*/ 4 w 15"/>
                <a:gd name="T23" fmla="*/ 7 h 23"/>
                <a:gd name="T24" fmla="*/ 9 w 15"/>
                <a:gd name="T25" fmla="*/ 3 h 23"/>
                <a:gd name="T26" fmla="*/ 15 w 15"/>
                <a:gd name="T27" fmla="*/ 6 h 23"/>
                <a:gd name="T28" fmla="*/ 12 w 15"/>
                <a:gd name="T29" fmla="*/ 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 h="23">
                  <a:moveTo>
                    <a:pt x="12" y="1"/>
                  </a:moveTo>
                  <a:cubicBezTo>
                    <a:pt x="11" y="1"/>
                    <a:pt x="9" y="1"/>
                    <a:pt x="7" y="1"/>
                  </a:cubicBezTo>
                  <a:cubicBezTo>
                    <a:pt x="5" y="1"/>
                    <a:pt x="3" y="0"/>
                    <a:pt x="2" y="2"/>
                  </a:cubicBezTo>
                  <a:cubicBezTo>
                    <a:pt x="2" y="4"/>
                    <a:pt x="1" y="5"/>
                    <a:pt x="1" y="7"/>
                  </a:cubicBezTo>
                  <a:cubicBezTo>
                    <a:pt x="1" y="8"/>
                    <a:pt x="2" y="9"/>
                    <a:pt x="2" y="11"/>
                  </a:cubicBezTo>
                  <a:cubicBezTo>
                    <a:pt x="2" y="12"/>
                    <a:pt x="0" y="23"/>
                    <a:pt x="1" y="23"/>
                  </a:cubicBezTo>
                  <a:cubicBezTo>
                    <a:pt x="3" y="22"/>
                    <a:pt x="1" y="19"/>
                    <a:pt x="4" y="20"/>
                  </a:cubicBezTo>
                  <a:cubicBezTo>
                    <a:pt x="5" y="20"/>
                    <a:pt x="7" y="19"/>
                    <a:pt x="7" y="20"/>
                  </a:cubicBezTo>
                  <a:cubicBezTo>
                    <a:pt x="8" y="20"/>
                    <a:pt x="8" y="23"/>
                    <a:pt x="9" y="23"/>
                  </a:cubicBezTo>
                  <a:cubicBezTo>
                    <a:pt x="9" y="23"/>
                    <a:pt x="9" y="20"/>
                    <a:pt x="9" y="20"/>
                  </a:cubicBezTo>
                  <a:cubicBezTo>
                    <a:pt x="9" y="18"/>
                    <a:pt x="7" y="17"/>
                    <a:pt x="6" y="16"/>
                  </a:cubicBezTo>
                  <a:cubicBezTo>
                    <a:pt x="5" y="14"/>
                    <a:pt x="2" y="9"/>
                    <a:pt x="4" y="7"/>
                  </a:cubicBezTo>
                  <a:cubicBezTo>
                    <a:pt x="7" y="5"/>
                    <a:pt x="6" y="4"/>
                    <a:pt x="9" y="3"/>
                  </a:cubicBezTo>
                  <a:cubicBezTo>
                    <a:pt x="11" y="2"/>
                    <a:pt x="14" y="4"/>
                    <a:pt x="15" y="6"/>
                  </a:cubicBezTo>
                  <a:cubicBezTo>
                    <a:pt x="14" y="4"/>
                    <a:pt x="13" y="2"/>
                    <a:pt x="12"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30" name="Freeform 723"/>
            <p:cNvSpPr>
              <a:spLocks/>
            </p:cNvSpPr>
            <p:nvPr/>
          </p:nvSpPr>
          <p:spPr bwMode="auto">
            <a:xfrm>
              <a:off x="17483835" y="7153925"/>
              <a:ext cx="197750" cy="236139"/>
            </a:xfrm>
            <a:custGeom>
              <a:avLst/>
              <a:gdLst>
                <a:gd name="T0" fmla="*/ 5 w 21"/>
                <a:gd name="T1" fmla="*/ 1 h 25"/>
                <a:gd name="T2" fmla="*/ 4 w 21"/>
                <a:gd name="T3" fmla="*/ 7 h 25"/>
                <a:gd name="T4" fmla="*/ 1 w 21"/>
                <a:gd name="T5" fmla="*/ 9 h 25"/>
                <a:gd name="T6" fmla="*/ 3 w 21"/>
                <a:gd name="T7" fmla="*/ 11 h 25"/>
                <a:gd name="T8" fmla="*/ 2 w 21"/>
                <a:gd name="T9" fmla="*/ 14 h 25"/>
                <a:gd name="T10" fmla="*/ 3 w 21"/>
                <a:gd name="T11" fmla="*/ 16 h 25"/>
                <a:gd name="T12" fmla="*/ 1 w 21"/>
                <a:gd name="T13" fmla="*/ 20 h 25"/>
                <a:gd name="T14" fmla="*/ 3 w 21"/>
                <a:gd name="T15" fmla="*/ 21 h 25"/>
                <a:gd name="T16" fmla="*/ 0 w 21"/>
                <a:gd name="T17" fmla="*/ 24 h 25"/>
                <a:gd name="T18" fmla="*/ 2 w 21"/>
                <a:gd name="T19" fmla="*/ 23 h 25"/>
                <a:gd name="T20" fmla="*/ 3 w 21"/>
                <a:gd name="T21" fmla="*/ 24 h 25"/>
                <a:gd name="T22" fmla="*/ 6 w 21"/>
                <a:gd name="T23" fmla="*/ 22 h 25"/>
                <a:gd name="T24" fmla="*/ 8 w 21"/>
                <a:gd name="T25" fmla="*/ 22 h 25"/>
                <a:gd name="T26" fmla="*/ 9 w 21"/>
                <a:gd name="T27" fmla="*/ 22 h 25"/>
                <a:gd name="T28" fmla="*/ 12 w 21"/>
                <a:gd name="T29" fmla="*/ 21 h 25"/>
                <a:gd name="T30" fmla="*/ 14 w 21"/>
                <a:gd name="T31" fmla="*/ 20 h 25"/>
                <a:gd name="T32" fmla="*/ 17 w 21"/>
                <a:gd name="T33" fmla="*/ 18 h 25"/>
                <a:gd name="T34" fmla="*/ 20 w 21"/>
                <a:gd name="T35" fmla="*/ 20 h 25"/>
                <a:gd name="T36" fmla="*/ 19 w 21"/>
                <a:gd name="T37" fmla="*/ 16 h 25"/>
                <a:gd name="T38" fmla="*/ 17 w 21"/>
                <a:gd name="T39" fmla="*/ 12 h 25"/>
                <a:gd name="T40" fmla="*/ 12 w 21"/>
                <a:gd name="T41" fmla="*/ 0 h 25"/>
                <a:gd name="T42" fmla="*/ 5 w 21"/>
                <a:gd name="T43" fmla="*/ 1 h 25"/>
                <a:gd name="T44" fmla="*/ 5 w 21"/>
                <a:gd name="T45" fmla="*/ 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 h="25">
                  <a:moveTo>
                    <a:pt x="5" y="1"/>
                  </a:moveTo>
                  <a:cubicBezTo>
                    <a:pt x="3" y="2"/>
                    <a:pt x="2" y="6"/>
                    <a:pt x="4" y="7"/>
                  </a:cubicBezTo>
                  <a:cubicBezTo>
                    <a:pt x="7" y="10"/>
                    <a:pt x="2" y="9"/>
                    <a:pt x="1" y="9"/>
                  </a:cubicBezTo>
                  <a:cubicBezTo>
                    <a:pt x="1" y="9"/>
                    <a:pt x="3" y="11"/>
                    <a:pt x="3" y="11"/>
                  </a:cubicBezTo>
                  <a:cubicBezTo>
                    <a:pt x="3" y="13"/>
                    <a:pt x="3" y="13"/>
                    <a:pt x="2" y="14"/>
                  </a:cubicBezTo>
                  <a:cubicBezTo>
                    <a:pt x="2" y="14"/>
                    <a:pt x="3" y="15"/>
                    <a:pt x="3" y="16"/>
                  </a:cubicBezTo>
                  <a:cubicBezTo>
                    <a:pt x="2" y="17"/>
                    <a:pt x="1" y="20"/>
                    <a:pt x="1" y="20"/>
                  </a:cubicBezTo>
                  <a:cubicBezTo>
                    <a:pt x="1" y="20"/>
                    <a:pt x="3" y="20"/>
                    <a:pt x="3" y="21"/>
                  </a:cubicBezTo>
                  <a:cubicBezTo>
                    <a:pt x="3" y="21"/>
                    <a:pt x="0" y="23"/>
                    <a:pt x="0" y="24"/>
                  </a:cubicBezTo>
                  <a:cubicBezTo>
                    <a:pt x="0" y="24"/>
                    <a:pt x="1" y="23"/>
                    <a:pt x="2" y="23"/>
                  </a:cubicBezTo>
                  <a:cubicBezTo>
                    <a:pt x="2" y="23"/>
                    <a:pt x="2" y="25"/>
                    <a:pt x="3" y="24"/>
                  </a:cubicBezTo>
                  <a:cubicBezTo>
                    <a:pt x="3" y="23"/>
                    <a:pt x="5" y="22"/>
                    <a:pt x="6" y="22"/>
                  </a:cubicBezTo>
                  <a:cubicBezTo>
                    <a:pt x="7" y="21"/>
                    <a:pt x="6" y="25"/>
                    <a:pt x="8" y="22"/>
                  </a:cubicBezTo>
                  <a:cubicBezTo>
                    <a:pt x="9" y="20"/>
                    <a:pt x="8" y="21"/>
                    <a:pt x="9" y="22"/>
                  </a:cubicBezTo>
                  <a:cubicBezTo>
                    <a:pt x="9" y="22"/>
                    <a:pt x="12" y="21"/>
                    <a:pt x="12" y="21"/>
                  </a:cubicBezTo>
                  <a:cubicBezTo>
                    <a:pt x="14" y="21"/>
                    <a:pt x="13" y="20"/>
                    <a:pt x="14" y="20"/>
                  </a:cubicBezTo>
                  <a:cubicBezTo>
                    <a:pt x="16" y="20"/>
                    <a:pt x="16" y="19"/>
                    <a:pt x="17" y="18"/>
                  </a:cubicBezTo>
                  <a:cubicBezTo>
                    <a:pt x="18" y="16"/>
                    <a:pt x="19" y="19"/>
                    <a:pt x="20" y="20"/>
                  </a:cubicBezTo>
                  <a:cubicBezTo>
                    <a:pt x="21" y="20"/>
                    <a:pt x="19" y="16"/>
                    <a:pt x="19" y="16"/>
                  </a:cubicBezTo>
                  <a:cubicBezTo>
                    <a:pt x="18" y="15"/>
                    <a:pt x="17" y="14"/>
                    <a:pt x="17" y="12"/>
                  </a:cubicBezTo>
                  <a:cubicBezTo>
                    <a:pt x="17" y="7"/>
                    <a:pt x="14" y="4"/>
                    <a:pt x="12" y="0"/>
                  </a:cubicBezTo>
                  <a:cubicBezTo>
                    <a:pt x="10" y="2"/>
                    <a:pt x="8" y="1"/>
                    <a:pt x="5" y="1"/>
                  </a:cubicBezTo>
                  <a:cubicBezTo>
                    <a:pt x="5" y="2"/>
                    <a:pt x="6" y="1"/>
                    <a:pt x="5"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31" name="Freeform 724"/>
            <p:cNvSpPr>
              <a:spLocks/>
            </p:cNvSpPr>
            <p:nvPr/>
          </p:nvSpPr>
          <p:spPr bwMode="auto">
            <a:xfrm>
              <a:off x="17401193" y="6901551"/>
              <a:ext cx="299577" cy="290746"/>
            </a:xfrm>
            <a:custGeom>
              <a:avLst/>
              <a:gdLst>
                <a:gd name="T0" fmla="*/ 32 w 32"/>
                <a:gd name="T1" fmla="*/ 3 h 31"/>
                <a:gd name="T2" fmla="*/ 29 w 32"/>
                <a:gd name="T3" fmla="*/ 1 h 31"/>
                <a:gd name="T4" fmla="*/ 27 w 32"/>
                <a:gd name="T5" fmla="*/ 4 h 31"/>
                <a:gd name="T6" fmla="*/ 25 w 32"/>
                <a:gd name="T7" fmla="*/ 5 h 31"/>
                <a:gd name="T8" fmla="*/ 20 w 32"/>
                <a:gd name="T9" fmla="*/ 6 h 31"/>
                <a:gd name="T10" fmla="*/ 20 w 32"/>
                <a:gd name="T11" fmla="*/ 10 h 31"/>
                <a:gd name="T12" fmla="*/ 13 w 32"/>
                <a:gd name="T13" fmla="*/ 9 h 31"/>
                <a:gd name="T14" fmla="*/ 10 w 32"/>
                <a:gd name="T15" fmla="*/ 12 h 31"/>
                <a:gd name="T16" fmla="*/ 0 w 32"/>
                <a:gd name="T17" fmla="*/ 19 h 31"/>
                <a:gd name="T18" fmla="*/ 6 w 32"/>
                <a:gd name="T19" fmla="*/ 21 h 31"/>
                <a:gd name="T20" fmla="*/ 5 w 32"/>
                <a:gd name="T21" fmla="*/ 24 h 31"/>
                <a:gd name="T22" fmla="*/ 6 w 32"/>
                <a:gd name="T23" fmla="*/ 26 h 31"/>
                <a:gd name="T24" fmla="*/ 3 w 32"/>
                <a:gd name="T25" fmla="*/ 29 h 31"/>
                <a:gd name="T26" fmla="*/ 5 w 32"/>
                <a:gd name="T27" fmla="*/ 30 h 31"/>
                <a:gd name="T28" fmla="*/ 5 w 32"/>
                <a:gd name="T29" fmla="*/ 31 h 31"/>
                <a:gd name="T30" fmla="*/ 9 w 32"/>
                <a:gd name="T31" fmla="*/ 31 h 31"/>
                <a:gd name="T32" fmla="*/ 12 w 32"/>
                <a:gd name="T33" fmla="*/ 31 h 31"/>
                <a:gd name="T34" fmla="*/ 14 w 32"/>
                <a:gd name="T35" fmla="*/ 28 h 31"/>
                <a:gd name="T36" fmla="*/ 21 w 32"/>
                <a:gd name="T37" fmla="*/ 27 h 31"/>
                <a:gd name="T38" fmla="*/ 16 w 32"/>
                <a:gd name="T39" fmla="*/ 22 h 31"/>
                <a:gd name="T40" fmla="*/ 20 w 32"/>
                <a:gd name="T41" fmla="*/ 19 h 31"/>
                <a:gd name="T42" fmla="*/ 27 w 32"/>
                <a:gd name="T43" fmla="*/ 14 h 31"/>
                <a:gd name="T44" fmla="*/ 27 w 32"/>
                <a:gd name="T45" fmla="*/ 8 h 31"/>
                <a:gd name="T46" fmla="*/ 32 w 32"/>
                <a:gd name="T47" fmla="*/ 3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2" h="31">
                  <a:moveTo>
                    <a:pt x="32" y="3"/>
                  </a:moveTo>
                  <a:cubicBezTo>
                    <a:pt x="31" y="2"/>
                    <a:pt x="30" y="0"/>
                    <a:pt x="29" y="1"/>
                  </a:cubicBezTo>
                  <a:cubicBezTo>
                    <a:pt x="28" y="1"/>
                    <a:pt x="28" y="3"/>
                    <a:pt x="27" y="4"/>
                  </a:cubicBezTo>
                  <a:cubicBezTo>
                    <a:pt x="27" y="4"/>
                    <a:pt x="26" y="3"/>
                    <a:pt x="25" y="5"/>
                  </a:cubicBezTo>
                  <a:cubicBezTo>
                    <a:pt x="24" y="6"/>
                    <a:pt x="22" y="6"/>
                    <a:pt x="20" y="6"/>
                  </a:cubicBezTo>
                  <a:cubicBezTo>
                    <a:pt x="18" y="7"/>
                    <a:pt x="22" y="9"/>
                    <a:pt x="20" y="10"/>
                  </a:cubicBezTo>
                  <a:cubicBezTo>
                    <a:pt x="17" y="11"/>
                    <a:pt x="16" y="9"/>
                    <a:pt x="13" y="9"/>
                  </a:cubicBezTo>
                  <a:cubicBezTo>
                    <a:pt x="12" y="8"/>
                    <a:pt x="10" y="11"/>
                    <a:pt x="10" y="12"/>
                  </a:cubicBezTo>
                  <a:cubicBezTo>
                    <a:pt x="7" y="15"/>
                    <a:pt x="1" y="15"/>
                    <a:pt x="0" y="19"/>
                  </a:cubicBezTo>
                  <a:cubicBezTo>
                    <a:pt x="0" y="19"/>
                    <a:pt x="6" y="21"/>
                    <a:pt x="6" y="21"/>
                  </a:cubicBezTo>
                  <a:cubicBezTo>
                    <a:pt x="6" y="22"/>
                    <a:pt x="5" y="24"/>
                    <a:pt x="5" y="24"/>
                  </a:cubicBezTo>
                  <a:cubicBezTo>
                    <a:pt x="5" y="26"/>
                    <a:pt x="6" y="25"/>
                    <a:pt x="6" y="26"/>
                  </a:cubicBezTo>
                  <a:cubicBezTo>
                    <a:pt x="6" y="25"/>
                    <a:pt x="2" y="28"/>
                    <a:pt x="3" y="29"/>
                  </a:cubicBezTo>
                  <a:cubicBezTo>
                    <a:pt x="3" y="29"/>
                    <a:pt x="5" y="30"/>
                    <a:pt x="5" y="30"/>
                  </a:cubicBezTo>
                  <a:cubicBezTo>
                    <a:pt x="6" y="30"/>
                    <a:pt x="5" y="30"/>
                    <a:pt x="5" y="31"/>
                  </a:cubicBezTo>
                  <a:cubicBezTo>
                    <a:pt x="5" y="30"/>
                    <a:pt x="9" y="30"/>
                    <a:pt x="9" y="31"/>
                  </a:cubicBezTo>
                  <a:cubicBezTo>
                    <a:pt x="10" y="31"/>
                    <a:pt x="11" y="31"/>
                    <a:pt x="12" y="31"/>
                  </a:cubicBezTo>
                  <a:cubicBezTo>
                    <a:pt x="12" y="31"/>
                    <a:pt x="13" y="29"/>
                    <a:pt x="14" y="28"/>
                  </a:cubicBezTo>
                  <a:cubicBezTo>
                    <a:pt x="17" y="28"/>
                    <a:pt x="19" y="29"/>
                    <a:pt x="21" y="27"/>
                  </a:cubicBezTo>
                  <a:cubicBezTo>
                    <a:pt x="21" y="25"/>
                    <a:pt x="16" y="23"/>
                    <a:pt x="16" y="22"/>
                  </a:cubicBezTo>
                  <a:cubicBezTo>
                    <a:pt x="17" y="21"/>
                    <a:pt x="18" y="20"/>
                    <a:pt x="20" y="19"/>
                  </a:cubicBezTo>
                  <a:cubicBezTo>
                    <a:pt x="22" y="17"/>
                    <a:pt x="24" y="15"/>
                    <a:pt x="27" y="14"/>
                  </a:cubicBezTo>
                  <a:cubicBezTo>
                    <a:pt x="29" y="12"/>
                    <a:pt x="26" y="9"/>
                    <a:pt x="27" y="8"/>
                  </a:cubicBezTo>
                  <a:cubicBezTo>
                    <a:pt x="29" y="6"/>
                    <a:pt x="30" y="4"/>
                    <a:pt x="32" y="3"/>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32" name="Freeform 725"/>
            <p:cNvSpPr>
              <a:spLocks/>
            </p:cNvSpPr>
            <p:nvPr/>
          </p:nvSpPr>
          <p:spPr bwMode="auto">
            <a:xfrm>
              <a:off x="11210432" y="6163617"/>
              <a:ext cx="222837" cy="231712"/>
            </a:xfrm>
            <a:custGeom>
              <a:avLst/>
              <a:gdLst>
                <a:gd name="T0" fmla="*/ 21 w 24"/>
                <a:gd name="T1" fmla="*/ 8 h 25"/>
                <a:gd name="T2" fmla="*/ 18 w 24"/>
                <a:gd name="T3" fmla="*/ 5 h 25"/>
                <a:gd name="T4" fmla="*/ 15 w 24"/>
                <a:gd name="T5" fmla="*/ 6 h 25"/>
                <a:gd name="T6" fmla="*/ 16 w 24"/>
                <a:gd name="T7" fmla="*/ 1 h 25"/>
                <a:gd name="T8" fmla="*/ 10 w 24"/>
                <a:gd name="T9" fmla="*/ 1 h 25"/>
                <a:gd name="T10" fmla="*/ 10 w 24"/>
                <a:gd name="T11" fmla="*/ 2 h 25"/>
                <a:gd name="T12" fmla="*/ 9 w 24"/>
                <a:gd name="T13" fmla="*/ 3 h 25"/>
                <a:gd name="T14" fmla="*/ 11 w 24"/>
                <a:gd name="T15" fmla="*/ 4 h 25"/>
                <a:gd name="T16" fmla="*/ 9 w 24"/>
                <a:gd name="T17" fmla="*/ 5 h 25"/>
                <a:gd name="T18" fmla="*/ 2 w 24"/>
                <a:gd name="T19" fmla="*/ 6 h 25"/>
                <a:gd name="T20" fmla="*/ 3 w 24"/>
                <a:gd name="T21" fmla="*/ 7 h 25"/>
                <a:gd name="T22" fmla="*/ 2 w 24"/>
                <a:gd name="T23" fmla="*/ 8 h 25"/>
                <a:gd name="T24" fmla="*/ 2 w 24"/>
                <a:gd name="T25" fmla="*/ 8 h 25"/>
                <a:gd name="T26" fmla="*/ 1 w 24"/>
                <a:gd name="T27" fmla="*/ 8 h 25"/>
                <a:gd name="T28" fmla="*/ 3 w 24"/>
                <a:gd name="T29" fmla="*/ 10 h 25"/>
                <a:gd name="T30" fmla="*/ 6 w 24"/>
                <a:gd name="T31" fmla="*/ 13 h 25"/>
                <a:gd name="T32" fmla="*/ 5 w 24"/>
                <a:gd name="T33" fmla="*/ 17 h 25"/>
                <a:gd name="T34" fmla="*/ 1 w 24"/>
                <a:gd name="T35" fmla="*/ 20 h 25"/>
                <a:gd name="T36" fmla="*/ 3 w 24"/>
                <a:gd name="T37" fmla="*/ 20 h 25"/>
                <a:gd name="T38" fmla="*/ 0 w 24"/>
                <a:gd name="T39" fmla="*/ 22 h 25"/>
                <a:gd name="T40" fmla="*/ 3 w 24"/>
                <a:gd name="T41" fmla="*/ 21 h 25"/>
                <a:gd name="T42" fmla="*/ 2 w 24"/>
                <a:gd name="T43" fmla="*/ 24 h 25"/>
                <a:gd name="T44" fmla="*/ 4 w 24"/>
                <a:gd name="T45" fmla="*/ 23 h 25"/>
                <a:gd name="T46" fmla="*/ 4 w 24"/>
                <a:gd name="T47" fmla="*/ 25 h 25"/>
                <a:gd name="T48" fmla="*/ 8 w 24"/>
                <a:gd name="T49" fmla="*/ 24 h 25"/>
                <a:gd name="T50" fmla="*/ 17 w 24"/>
                <a:gd name="T51" fmla="*/ 20 h 25"/>
                <a:gd name="T52" fmla="*/ 22 w 24"/>
                <a:gd name="T53" fmla="*/ 16 h 25"/>
                <a:gd name="T54" fmla="*/ 21 w 24"/>
                <a:gd name="T55" fmla="*/ 8 h 25"/>
                <a:gd name="T56" fmla="*/ 21 w 24"/>
                <a:gd name="T57" fmla="*/ 8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4" h="25">
                  <a:moveTo>
                    <a:pt x="21" y="8"/>
                  </a:moveTo>
                  <a:cubicBezTo>
                    <a:pt x="20" y="8"/>
                    <a:pt x="19" y="5"/>
                    <a:pt x="18" y="5"/>
                  </a:cubicBezTo>
                  <a:cubicBezTo>
                    <a:pt x="16" y="6"/>
                    <a:pt x="17" y="7"/>
                    <a:pt x="15" y="6"/>
                  </a:cubicBezTo>
                  <a:cubicBezTo>
                    <a:pt x="11" y="5"/>
                    <a:pt x="15" y="3"/>
                    <a:pt x="16" y="1"/>
                  </a:cubicBezTo>
                  <a:cubicBezTo>
                    <a:pt x="14" y="1"/>
                    <a:pt x="11" y="0"/>
                    <a:pt x="10" y="1"/>
                  </a:cubicBezTo>
                  <a:cubicBezTo>
                    <a:pt x="10" y="1"/>
                    <a:pt x="12" y="1"/>
                    <a:pt x="10" y="2"/>
                  </a:cubicBezTo>
                  <a:cubicBezTo>
                    <a:pt x="10" y="2"/>
                    <a:pt x="8" y="3"/>
                    <a:pt x="9" y="3"/>
                  </a:cubicBezTo>
                  <a:cubicBezTo>
                    <a:pt x="9" y="4"/>
                    <a:pt x="11" y="3"/>
                    <a:pt x="11" y="4"/>
                  </a:cubicBezTo>
                  <a:cubicBezTo>
                    <a:pt x="12" y="5"/>
                    <a:pt x="9" y="5"/>
                    <a:pt x="9" y="5"/>
                  </a:cubicBezTo>
                  <a:cubicBezTo>
                    <a:pt x="7" y="6"/>
                    <a:pt x="3" y="5"/>
                    <a:pt x="2" y="6"/>
                  </a:cubicBezTo>
                  <a:cubicBezTo>
                    <a:pt x="2" y="6"/>
                    <a:pt x="3" y="6"/>
                    <a:pt x="3" y="7"/>
                  </a:cubicBezTo>
                  <a:cubicBezTo>
                    <a:pt x="3" y="7"/>
                    <a:pt x="1" y="7"/>
                    <a:pt x="2" y="8"/>
                  </a:cubicBezTo>
                  <a:cubicBezTo>
                    <a:pt x="2" y="8"/>
                    <a:pt x="2" y="8"/>
                    <a:pt x="2" y="8"/>
                  </a:cubicBezTo>
                  <a:cubicBezTo>
                    <a:pt x="3" y="8"/>
                    <a:pt x="1" y="8"/>
                    <a:pt x="1" y="8"/>
                  </a:cubicBezTo>
                  <a:cubicBezTo>
                    <a:pt x="1" y="9"/>
                    <a:pt x="5" y="9"/>
                    <a:pt x="3" y="10"/>
                  </a:cubicBezTo>
                  <a:cubicBezTo>
                    <a:pt x="0" y="12"/>
                    <a:pt x="4" y="13"/>
                    <a:pt x="6" y="13"/>
                  </a:cubicBezTo>
                  <a:cubicBezTo>
                    <a:pt x="7" y="13"/>
                    <a:pt x="5" y="16"/>
                    <a:pt x="5" y="17"/>
                  </a:cubicBezTo>
                  <a:cubicBezTo>
                    <a:pt x="4" y="17"/>
                    <a:pt x="2" y="21"/>
                    <a:pt x="1" y="20"/>
                  </a:cubicBezTo>
                  <a:cubicBezTo>
                    <a:pt x="1" y="20"/>
                    <a:pt x="3" y="20"/>
                    <a:pt x="3" y="20"/>
                  </a:cubicBezTo>
                  <a:cubicBezTo>
                    <a:pt x="2" y="21"/>
                    <a:pt x="1" y="20"/>
                    <a:pt x="0" y="22"/>
                  </a:cubicBezTo>
                  <a:cubicBezTo>
                    <a:pt x="0" y="22"/>
                    <a:pt x="3" y="21"/>
                    <a:pt x="3" y="21"/>
                  </a:cubicBezTo>
                  <a:cubicBezTo>
                    <a:pt x="3" y="21"/>
                    <a:pt x="2" y="23"/>
                    <a:pt x="2" y="24"/>
                  </a:cubicBezTo>
                  <a:cubicBezTo>
                    <a:pt x="2" y="24"/>
                    <a:pt x="4" y="23"/>
                    <a:pt x="4" y="23"/>
                  </a:cubicBezTo>
                  <a:cubicBezTo>
                    <a:pt x="4" y="23"/>
                    <a:pt x="4" y="24"/>
                    <a:pt x="4" y="25"/>
                  </a:cubicBezTo>
                  <a:cubicBezTo>
                    <a:pt x="5" y="25"/>
                    <a:pt x="7" y="24"/>
                    <a:pt x="8" y="24"/>
                  </a:cubicBezTo>
                  <a:cubicBezTo>
                    <a:pt x="11" y="23"/>
                    <a:pt x="14" y="20"/>
                    <a:pt x="17" y="20"/>
                  </a:cubicBezTo>
                  <a:cubicBezTo>
                    <a:pt x="21" y="20"/>
                    <a:pt x="20" y="19"/>
                    <a:pt x="22" y="16"/>
                  </a:cubicBezTo>
                  <a:cubicBezTo>
                    <a:pt x="24" y="13"/>
                    <a:pt x="21" y="11"/>
                    <a:pt x="21" y="8"/>
                  </a:cubicBezTo>
                  <a:cubicBezTo>
                    <a:pt x="20" y="8"/>
                    <a:pt x="21" y="9"/>
                    <a:pt x="21" y="8"/>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33" name="Freeform 726"/>
            <p:cNvSpPr>
              <a:spLocks/>
            </p:cNvSpPr>
            <p:nvPr/>
          </p:nvSpPr>
          <p:spPr bwMode="auto">
            <a:xfrm>
              <a:off x="11321112" y="6153287"/>
              <a:ext cx="149051" cy="92979"/>
            </a:xfrm>
            <a:custGeom>
              <a:avLst/>
              <a:gdLst>
                <a:gd name="T0" fmla="*/ 1 w 16"/>
                <a:gd name="T1" fmla="*/ 6 h 10"/>
                <a:gd name="T2" fmla="*/ 4 w 16"/>
                <a:gd name="T3" fmla="*/ 8 h 10"/>
                <a:gd name="T4" fmla="*/ 5 w 16"/>
                <a:gd name="T5" fmla="*/ 7 h 10"/>
                <a:gd name="T6" fmla="*/ 8 w 16"/>
                <a:gd name="T7" fmla="*/ 8 h 10"/>
                <a:gd name="T8" fmla="*/ 11 w 16"/>
                <a:gd name="T9" fmla="*/ 4 h 10"/>
                <a:gd name="T10" fmla="*/ 11 w 16"/>
                <a:gd name="T11" fmla="*/ 2 h 10"/>
                <a:gd name="T12" fmla="*/ 7 w 16"/>
                <a:gd name="T13" fmla="*/ 1 h 10"/>
                <a:gd name="T14" fmla="*/ 4 w 16"/>
                <a:gd name="T15" fmla="*/ 2 h 10"/>
                <a:gd name="T16" fmla="*/ 1 w 16"/>
                <a:gd name="T17" fmla="*/ 6 h 10"/>
                <a:gd name="T18" fmla="*/ 1 w 16"/>
                <a:gd name="T19"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10">
                  <a:moveTo>
                    <a:pt x="1" y="6"/>
                  </a:moveTo>
                  <a:cubicBezTo>
                    <a:pt x="0" y="7"/>
                    <a:pt x="3" y="8"/>
                    <a:pt x="4" y="8"/>
                  </a:cubicBezTo>
                  <a:cubicBezTo>
                    <a:pt x="4" y="8"/>
                    <a:pt x="5" y="7"/>
                    <a:pt x="5" y="7"/>
                  </a:cubicBezTo>
                  <a:cubicBezTo>
                    <a:pt x="6" y="6"/>
                    <a:pt x="7" y="7"/>
                    <a:pt x="8" y="8"/>
                  </a:cubicBezTo>
                  <a:cubicBezTo>
                    <a:pt x="10" y="10"/>
                    <a:pt x="16" y="5"/>
                    <a:pt x="11" y="4"/>
                  </a:cubicBezTo>
                  <a:cubicBezTo>
                    <a:pt x="12" y="4"/>
                    <a:pt x="11" y="2"/>
                    <a:pt x="11" y="2"/>
                  </a:cubicBezTo>
                  <a:cubicBezTo>
                    <a:pt x="10" y="0"/>
                    <a:pt x="9" y="0"/>
                    <a:pt x="7" y="1"/>
                  </a:cubicBezTo>
                  <a:cubicBezTo>
                    <a:pt x="6" y="1"/>
                    <a:pt x="4" y="1"/>
                    <a:pt x="4" y="2"/>
                  </a:cubicBezTo>
                  <a:cubicBezTo>
                    <a:pt x="3" y="3"/>
                    <a:pt x="1" y="4"/>
                    <a:pt x="1" y="6"/>
                  </a:cubicBezTo>
                  <a:cubicBezTo>
                    <a:pt x="1" y="6"/>
                    <a:pt x="1" y="5"/>
                    <a:pt x="1" y="6"/>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34" name="Freeform 727"/>
            <p:cNvSpPr>
              <a:spLocks/>
            </p:cNvSpPr>
            <p:nvPr/>
          </p:nvSpPr>
          <p:spPr bwMode="auto">
            <a:xfrm>
              <a:off x="11266510" y="6854323"/>
              <a:ext cx="585871" cy="429478"/>
            </a:xfrm>
            <a:custGeom>
              <a:avLst/>
              <a:gdLst>
                <a:gd name="T0" fmla="*/ 58 w 63"/>
                <a:gd name="T1" fmla="*/ 8 h 46"/>
                <a:gd name="T2" fmla="*/ 52 w 63"/>
                <a:gd name="T3" fmla="*/ 6 h 46"/>
                <a:gd name="T4" fmla="*/ 49 w 63"/>
                <a:gd name="T5" fmla="*/ 6 h 46"/>
                <a:gd name="T6" fmla="*/ 45 w 63"/>
                <a:gd name="T7" fmla="*/ 6 h 46"/>
                <a:gd name="T8" fmla="*/ 40 w 63"/>
                <a:gd name="T9" fmla="*/ 4 h 46"/>
                <a:gd name="T10" fmla="*/ 38 w 63"/>
                <a:gd name="T11" fmla="*/ 2 h 46"/>
                <a:gd name="T12" fmla="*/ 35 w 63"/>
                <a:gd name="T13" fmla="*/ 2 h 46"/>
                <a:gd name="T14" fmla="*/ 31 w 63"/>
                <a:gd name="T15" fmla="*/ 2 h 46"/>
                <a:gd name="T16" fmla="*/ 27 w 63"/>
                <a:gd name="T17" fmla="*/ 2 h 46"/>
                <a:gd name="T18" fmla="*/ 17 w 63"/>
                <a:gd name="T19" fmla="*/ 1 h 46"/>
                <a:gd name="T20" fmla="*/ 8 w 63"/>
                <a:gd name="T21" fmla="*/ 0 h 46"/>
                <a:gd name="T22" fmla="*/ 2 w 63"/>
                <a:gd name="T23" fmla="*/ 3 h 46"/>
                <a:gd name="T24" fmla="*/ 2 w 63"/>
                <a:gd name="T25" fmla="*/ 6 h 46"/>
                <a:gd name="T26" fmla="*/ 2 w 63"/>
                <a:gd name="T27" fmla="*/ 11 h 46"/>
                <a:gd name="T28" fmla="*/ 5 w 63"/>
                <a:gd name="T29" fmla="*/ 10 h 46"/>
                <a:gd name="T30" fmla="*/ 7 w 63"/>
                <a:gd name="T31" fmla="*/ 12 h 46"/>
                <a:gd name="T32" fmla="*/ 12 w 63"/>
                <a:gd name="T33" fmla="*/ 11 h 46"/>
                <a:gd name="T34" fmla="*/ 14 w 63"/>
                <a:gd name="T35" fmla="*/ 14 h 46"/>
                <a:gd name="T36" fmla="*/ 13 w 63"/>
                <a:gd name="T37" fmla="*/ 20 h 46"/>
                <a:gd name="T38" fmla="*/ 12 w 63"/>
                <a:gd name="T39" fmla="*/ 25 h 46"/>
                <a:gd name="T40" fmla="*/ 12 w 63"/>
                <a:gd name="T41" fmla="*/ 28 h 46"/>
                <a:gd name="T42" fmla="*/ 10 w 63"/>
                <a:gd name="T43" fmla="*/ 33 h 46"/>
                <a:gd name="T44" fmla="*/ 10 w 63"/>
                <a:gd name="T45" fmla="*/ 38 h 46"/>
                <a:gd name="T46" fmla="*/ 17 w 63"/>
                <a:gd name="T47" fmla="*/ 44 h 46"/>
                <a:gd name="T48" fmla="*/ 20 w 63"/>
                <a:gd name="T49" fmla="*/ 45 h 46"/>
                <a:gd name="T50" fmla="*/ 21 w 63"/>
                <a:gd name="T51" fmla="*/ 43 h 46"/>
                <a:gd name="T52" fmla="*/ 24 w 63"/>
                <a:gd name="T53" fmla="*/ 42 h 46"/>
                <a:gd name="T54" fmla="*/ 36 w 63"/>
                <a:gd name="T55" fmla="*/ 41 h 46"/>
                <a:gd name="T56" fmla="*/ 39 w 63"/>
                <a:gd name="T57" fmla="*/ 38 h 46"/>
                <a:gd name="T58" fmla="*/ 43 w 63"/>
                <a:gd name="T59" fmla="*/ 35 h 46"/>
                <a:gd name="T60" fmla="*/ 47 w 63"/>
                <a:gd name="T61" fmla="*/ 30 h 46"/>
                <a:gd name="T62" fmla="*/ 45 w 63"/>
                <a:gd name="T63" fmla="*/ 26 h 46"/>
                <a:gd name="T64" fmla="*/ 48 w 63"/>
                <a:gd name="T65" fmla="*/ 21 h 46"/>
                <a:gd name="T66" fmla="*/ 50 w 63"/>
                <a:gd name="T67" fmla="*/ 19 h 46"/>
                <a:gd name="T68" fmla="*/ 51 w 63"/>
                <a:gd name="T69" fmla="*/ 17 h 46"/>
                <a:gd name="T70" fmla="*/ 60 w 63"/>
                <a:gd name="T71" fmla="*/ 13 h 46"/>
                <a:gd name="T72" fmla="*/ 63 w 63"/>
                <a:gd name="T73" fmla="*/ 9 h 46"/>
                <a:gd name="T74" fmla="*/ 58 w 63"/>
                <a:gd name="T75" fmla="*/ 8 h 46"/>
                <a:gd name="T76" fmla="*/ 58 w 63"/>
                <a:gd name="T77" fmla="*/ 8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3" h="46">
                  <a:moveTo>
                    <a:pt x="58" y="8"/>
                  </a:moveTo>
                  <a:cubicBezTo>
                    <a:pt x="55" y="8"/>
                    <a:pt x="54" y="7"/>
                    <a:pt x="52" y="6"/>
                  </a:cubicBezTo>
                  <a:cubicBezTo>
                    <a:pt x="51" y="5"/>
                    <a:pt x="50" y="6"/>
                    <a:pt x="49" y="6"/>
                  </a:cubicBezTo>
                  <a:cubicBezTo>
                    <a:pt x="48" y="6"/>
                    <a:pt x="46" y="6"/>
                    <a:pt x="45" y="6"/>
                  </a:cubicBezTo>
                  <a:cubicBezTo>
                    <a:pt x="43" y="5"/>
                    <a:pt x="41" y="4"/>
                    <a:pt x="40" y="4"/>
                  </a:cubicBezTo>
                  <a:cubicBezTo>
                    <a:pt x="39" y="3"/>
                    <a:pt x="39" y="3"/>
                    <a:pt x="38" y="2"/>
                  </a:cubicBezTo>
                  <a:cubicBezTo>
                    <a:pt x="37" y="3"/>
                    <a:pt x="36" y="2"/>
                    <a:pt x="35" y="2"/>
                  </a:cubicBezTo>
                  <a:cubicBezTo>
                    <a:pt x="33" y="1"/>
                    <a:pt x="32" y="2"/>
                    <a:pt x="31" y="2"/>
                  </a:cubicBezTo>
                  <a:cubicBezTo>
                    <a:pt x="29" y="2"/>
                    <a:pt x="28" y="2"/>
                    <a:pt x="27" y="2"/>
                  </a:cubicBezTo>
                  <a:cubicBezTo>
                    <a:pt x="24" y="2"/>
                    <a:pt x="21" y="1"/>
                    <a:pt x="17" y="1"/>
                  </a:cubicBezTo>
                  <a:cubicBezTo>
                    <a:pt x="15" y="1"/>
                    <a:pt x="11" y="0"/>
                    <a:pt x="8" y="0"/>
                  </a:cubicBezTo>
                  <a:cubicBezTo>
                    <a:pt x="7" y="1"/>
                    <a:pt x="4" y="2"/>
                    <a:pt x="2" y="3"/>
                  </a:cubicBezTo>
                  <a:cubicBezTo>
                    <a:pt x="0" y="4"/>
                    <a:pt x="1" y="5"/>
                    <a:pt x="2" y="6"/>
                  </a:cubicBezTo>
                  <a:cubicBezTo>
                    <a:pt x="2" y="8"/>
                    <a:pt x="2" y="9"/>
                    <a:pt x="2" y="11"/>
                  </a:cubicBezTo>
                  <a:cubicBezTo>
                    <a:pt x="3" y="11"/>
                    <a:pt x="5" y="10"/>
                    <a:pt x="5" y="10"/>
                  </a:cubicBezTo>
                  <a:cubicBezTo>
                    <a:pt x="6" y="10"/>
                    <a:pt x="5" y="12"/>
                    <a:pt x="7" y="12"/>
                  </a:cubicBezTo>
                  <a:cubicBezTo>
                    <a:pt x="9" y="12"/>
                    <a:pt x="10" y="11"/>
                    <a:pt x="12" y="11"/>
                  </a:cubicBezTo>
                  <a:cubicBezTo>
                    <a:pt x="14" y="10"/>
                    <a:pt x="16" y="13"/>
                    <a:pt x="14" y="14"/>
                  </a:cubicBezTo>
                  <a:cubicBezTo>
                    <a:pt x="12" y="16"/>
                    <a:pt x="13" y="17"/>
                    <a:pt x="13" y="20"/>
                  </a:cubicBezTo>
                  <a:cubicBezTo>
                    <a:pt x="12" y="21"/>
                    <a:pt x="13" y="24"/>
                    <a:pt x="12" y="25"/>
                  </a:cubicBezTo>
                  <a:cubicBezTo>
                    <a:pt x="9" y="25"/>
                    <a:pt x="10" y="26"/>
                    <a:pt x="12" y="28"/>
                  </a:cubicBezTo>
                  <a:cubicBezTo>
                    <a:pt x="13" y="29"/>
                    <a:pt x="10" y="31"/>
                    <a:pt x="10" y="33"/>
                  </a:cubicBezTo>
                  <a:cubicBezTo>
                    <a:pt x="12" y="35"/>
                    <a:pt x="10" y="36"/>
                    <a:pt x="10" y="38"/>
                  </a:cubicBezTo>
                  <a:cubicBezTo>
                    <a:pt x="13" y="37"/>
                    <a:pt x="15" y="42"/>
                    <a:pt x="17" y="44"/>
                  </a:cubicBezTo>
                  <a:cubicBezTo>
                    <a:pt x="17" y="45"/>
                    <a:pt x="19" y="46"/>
                    <a:pt x="20" y="45"/>
                  </a:cubicBezTo>
                  <a:cubicBezTo>
                    <a:pt x="20" y="45"/>
                    <a:pt x="21" y="44"/>
                    <a:pt x="21" y="43"/>
                  </a:cubicBezTo>
                  <a:cubicBezTo>
                    <a:pt x="22" y="43"/>
                    <a:pt x="24" y="42"/>
                    <a:pt x="24" y="42"/>
                  </a:cubicBezTo>
                  <a:cubicBezTo>
                    <a:pt x="28" y="41"/>
                    <a:pt x="32" y="42"/>
                    <a:pt x="36" y="41"/>
                  </a:cubicBezTo>
                  <a:cubicBezTo>
                    <a:pt x="37" y="40"/>
                    <a:pt x="37" y="39"/>
                    <a:pt x="39" y="38"/>
                  </a:cubicBezTo>
                  <a:cubicBezTo>
                    <a:pt x="41" y="37"/>
                    <a:pt x="42" y="36"/>
                    <a:pt x="43" y="35"/>
                  </a:cubicBezTo>
                  <a:cubicBezTo>
                    <a:pt x="44" y="32"/>
                    <a:pt x="45" y="31"/>
                    <a:pt x="47" y="30"/>
                  </a:cubicBezTo>
                  <a:cubicBezTo>
                    <a:pt x="48" y="29"/>
                    <a:pt x="46" y="27"/>
                    <a:pt x="45" y="26"/>
                  </a:cubicBezTo>
                  <a:cubicBezTo>
                    <a:pt x="45" y="25"/>
                    <a:pt x="47" y="22"/>
                    <a:pt x="48" y="21"/>
                  </a:cubicBezTo>
                  <a:cubicBezTo>
                    <a:pt x="48" y="21"/>
                    <a:pt x="49" y="20"/>
                    <a:pt x="50" y="19"/>
                  </a:cubicBezTo>
                  <a:cubicBezTo>
                    <a:pt x="50" y="19"/>
                    <a:pt x="50" y="17"/>
                    <a:pt x="51" y="17"/>
                  </a:cubicBezTo>
                  <a:cubicBezTo>
                    <a:pt x="54" y="15"/>
                    <a:pt x="57" y="14"/>
                    <a:pt x="60" y="13"/>
                  </a:cubicBezTo>
                  <a:cubicBezTo>
                    <a:pt x="61" y="12"/>
                    <a:pt x="63" y="11"/>
                    <a:pt x="63" y="9"/>
                  </a:cubicBezTo>
                  <a:cubicBezTo>
                    <a:pt x="62" y="7"/>
                    <a:pt x="60" y="9"/>
                    <a:pt x="58" y="8"/>
                  </a:cubicBezTo>
                  <a:cubicBezTo>
                    <a:pt x="55" y="8"/>
                    <a:pt x="60" y="9"/>
                    <a:pt x="58" y="8"/>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35" name="Freeform 728"/>
            <p:cNvSpPr>
              <a:spLocks/>
            </p:cNvSpPr>
            <p:nvPr/>
          </p:nvSpPr>
          <p:spPr bwMode="auto">
            <a:xfrm>
              <a:off x="11266510" y="6945827"/>
              <a:ext cx="150526" cy="284843"/>
            </a:xfrm>
            <a:custGeom>
              <a:avLst/>
              <a:gdLst>
                <a:gd name="T0" fmla="*/ 11 w 16"/>
                <a:gd name="T1" fmla="*/ 25 h 30"/>
                <a:gd name="T2" fmla="*/ 11 w 16"/>
                <a:gd name="T3" fmla="*/ 21 h 30"/>
                <a:gd name="T4" fmla="*/ 10 w 16"/>
                <a:gd name="T5" fmla="*/ 16 h 30"/>
                <a:gd name="T6" fmla="*/ 12 w 16"/>
                <a:gd name="T7" fmla="*/ 14 h 30"/>
                <a:gd name="T8" fmla="*/ 13 w 16"/>
                <a:gd name="T9" fmla="*/ 9 h 30"/>
                <a:gd name="T10" fmla="*/ 14 w 16"/>
                <a:gd name="T11" fmla="*/ 4 h 30"/>
                <a:gd name="T12" fmla="*/ 12 w 16"/>
                <a:gd name="T13" fmla="*/ 1 h 30"/>
                <a:gd name="T14" fmla="*/ 7 w 16"/>
                <a:gd name="T15" fmla="*/ 2 h 30"/>
                <a:gd name="T16" fmla="*/ 5 w 16"/>
                <a:gd name="T17" fmla="*/ 0 h 30"/>
                <a:gd name="T18" fmla="*/ 4 w 16"/>
                <a:gd name="T19" fmla="*/ 0 h 30"/>
                <a:gd name="T20" fmla="*/ 3 w 16"/>
                <a:gd name="T21" fmla="*/ 4 h 30"/>
                <a:gd name="T22" fmla="*/ 3 w 16"/>
                <a:gd name="T23" fmla="*/ 8 h 30"/>
                <a:gd name="T24" fmla="*/ 2 w 16"/>
                <a:gd name="T25" fmla="*/ 13 h 30"/>
                <a:gd name="T26" fmla="*/ 0 w 16"/>
                <a:gd name="T27" fmla="*/ 20 h 30"/>
                <a:gd name="T28" fmla="*/ 2 w 16"/>
                <a:gd name="T29" fmla="*/ 22 h 30"/>
                <a:gd name="T30" fmla="*/ 2 w 16"/>
                <a:gd name="T31" fmla="*/ 28 h 30"/>
                <a:gd name="T32" fmla="*/ 6 w 16"/>
                <a:gd name="T33" fmla="*/ 30 h 30"/>
                <a:gd name="T34" fmla="*/ 11 w 16"/>
                <a:gd name="T35" fmla="*/ 25 h 30"/>
                <a:gd name="T36" fmla="*/ 11 w 16"/>
                <a:gd name="T37" fmla="*/ 25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 h="30">
                  <a:moveTo>
                    <a:pt x="11" y="25"/>
                  </a:moveTo>
                  <a:cubicBezTo>
                    <a:pt x="12" y="23"/>
                    <a:pt x="10" y="22"/>
                    <a:pt x="11" y="21"/>
                  </a:cubicBezTo>
                  <a:cubicBezTo>
                    <a:pt x="12" y="18"/>
                    <a:pt x="12" y="18"/>
                    <a:pt x="10" y="16"/>
                  </a:cubicBezTo>
                  <a:cubicBezTo>
                    <a:pt x="9" y="14"/>
                    <a:pt x="11" y="15"/>
                    <a:pt x="12" y="14"/>
                  </a:cubicBezTo>
                  <a:cubicBezTo>
                    <a:pt x="13" y="13"/>
                    <a:pt x="13" y="10"/>
                    <a:pt x="13" y="9"/>
                  </a:cubicBezTo>
                  <a:cubicBezTo>
                    <a:pt x="13" y="6"/>
                    <a:pt x="12" y="6"/>
                    <a:pt x="14" y="4"/>
                  </a:cubicBezTo>
                  <a:cubicBezTo>
                    <a:pt x="16" y="3"/>
                    <a:pt x="14" y="0"/>
                    <a:pt x="12" y="1"/>
                  </a:cubicBezTo>
                  <a:cubicBezTo>
                    <a:pt x="10" y="1"/>
                    <a:pt x="9" y="2"/>
                    <a:pt x="7" y="2"/>
                  </a:cubicBezTo>
                  <a:cubicBezTo>
                    <a:pt x="5" y="2"/>
                    <a:pt x="6" y="0"/>
                    <a:pt x="5" y="0"/>
                  </a:cubicBezTo>
                  <a:cubicBezTo>
                    <a:pt x="6" y="0"/>
                    <a:pt x="3" y="0"/>
                    <a:pt x="4" y="0"/>
                  </a:cubicBezTo>
                  <a:cubicBezTo>
                    <a:pt x="2" y="1"/>
                    <a:pt x="3" y="2"/>
                    <a:pt x="3" y="4"/>
                  </a:cubicBezTo>
                  <a:cubicBezTo>
                    <a:pt x="3" y="5"/>
                    <a:pt x="3" y="7"/>
                    <a:pt x="3" y="8"/>
                  </a:cubicBezTo>
                  <a:cubicBezTo>
                    <a:pt x="2" y="10"/>
                    <a:pt x="2" y="12"/>
                    <a:pt x="2" y="13"/>
                  </a:cubicBezTo>
                  <a:cubicBezTo>
                    <a:pt x="1" y="16"/>
                    <a:pt x="0" y="17"/>
                    <a:pt x="0" y="20"/>
                  </a:cubicBezTo>
                  <a:cubicBezTo>
                    <a:pt x="1" y="21"/>
                    <a:pt x="2" y="20"/>
                    <a:pt x="2" y="22"/>
                  </a:cubicBezTo>
                  <a:cubicBezTo>
                    <a:pt x="3" y="23"/>
                    <a:pt x="2" y="26"/>
                    <a:pt x="2" y="28"/>
                  </a:cubicBezTo>
                  <a:cubicBezTo>
                    <a:pt x="2" y="30"/>
                    <a:pt x="4" y="30"/>
                    <a:pt x="6" y="30"/>
                  </a:cubicBezTo>
                  <a:cubicBezTo>
                    <a:pt x="10" y="30"/>
                    <a:pt x="9" y="27"/>
                    <a:pt x="11" y="25"/>
                  </a:cubicBezTo>
                  <a:cubicBezTo>
                    <a:pt x="12" y="23"/>
                    <a:pt x="10" y="26"/>
                    <a:pt x="11" y="25"/>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36" name="Freeform 729"/>
            <p:cNvSpPr>
              <a:spLocks/>
            </p:cNvSpPr>
            <p:nvPr/>
          </p:nvSpPr>
          <p:spPr bwMode="auto">
            <a:xfrm>
              <a:off x="13069874" y="9510883"/>
              <a:ext cx="492900" cy="825010"/>
            </a:xfrm>
            <a:custGeom>
              <a:avLst/>
              <a:gdLst>
                <a:gd name="T0" fmla="*/ 52 w 53"/>
                <a:gd name="T1" fmla="*/ 23 h 88"/>
                <a:gd name="T2" fmla="*/ 50 w 53"/>
                <a:gd name="T3" fmla="*/ 3 h 88"/>
                <a:gd name="T4" fmla="*/ 46 w 53"/>
                <a:gd name="T5" fmla="*/ 3 h 88"/>
                <a:gd name="T6" fmla="*/ 41 w 53"/>
                <a:gd name="T7" fmla="*/ 6 h 88"/>
                <a:gd name="T8" fmla="*/ 38 w 53"/>
                <a:gd name="T9" fmla="*/ 7 h 88"/>
                <a:gd name="T10" fmla="*/ 32 w 53"/>
                <a:gd name="T11" fmla="*/ 7 h 88"/>
                <a:gd name="T12" fmla="*/ 28 w 53"/>
                <a:gd name="T13" fmla="*/ 7 h 88"/>
                <a:gd name="T14" fmla="*/ 23 w 53"/>
                <a:gd name="T15" fmla="*/ 7 h 88"/>
                <a:gd name="T16" fmla="*/ 24 w 53"/>
                <a:gd name="T17" fmla="*/ 18 h 88"/>
                <a:gd name="T18" fmla="*/ 25 w 53"/>
                <a:gd name="T19" fmla="*/ 20 h 88"/>
                <a:gd name="T20" fmla="*/ 27 w 53"/>
                <a:gd name="T21" fmla="*/ 22 h 88"/>
                <a:gd name="T22" fmla="*/ 27 w 53"/>
                <a:gd name="T23" fmla="*/ 28 h 88"/>
                <a:gd name="T24" fmla="*/ 25 w 53"/>
                <a:gd name="T25" fmla="*/ 31 h 88"/>
                <a:gd name="T26" fmla="*/ 24 w 53"/>
                <a:gd name="T27" fmla="*/ 35 h 88"/>
                <a:gd name="T28" fmla="*/ 20 w 53"/>
                <a:gd name="T29" fmla="*/ 31 h 88"/>
                <a:gd name="T30" fmla="*/ 21 w 53"/>
                <a:gd name="T31" fmla="*/ 25 h 88"/>
                <a:gd name="T32" fmla="*/ 16 w 53"/>
                <a:gd name="T33" fmla="*/ 22 h 88"/>
                <a:gd name="T34" fmla="*/ 13 w 53"/>
                <a:gd name="T35" fmla="*/ 20 h 88"/>
                <a:gd name="T36" fmla="*/ 2 w 53"/>
                <a:gd name="T37" fmla="*/ 24 h 88"/>
                <a:gd name="T38" fmla="*/ 0 w 53"/>
                <a:gd name="T39" fmla="*/ 26 h 88"/>
                <a:gd name="T40" fmla="*/ 1 w 53"/>
                <a:gd name="T41" fmla="*/ 30 h 88"/>
                <a:gd name="T42" fmla="*/ 12 w 53"/>
                <a:gd name="T43" fmla="*/ 35 h 88"/>
                <a:gd name="T44" fmla="*/ 13 w 53"/>
                <a:gd name="T45" fmla="*/ 44 h 88"/>
                <a:gd name="T46" fmla="*/ 12 w 53"/>
                <a:gd name="T47" fmla="*/ 52 h 88"/>
                <a:gd name="T48" fmla="*/ 6 w 53"/>
                <a:gd name="T49" fmla="*/ 62 h 88"/>
                <a:gd name="T50" fmla="*/ 6 w 53"/>
                <a:gd name="T51" fmla="*/ 69 h 88"/>
                <a:gd name="T52" fmla="*/ 8 w 53"/>
                <a:gd name="T53" fmla="*/ 78 h 88"/>
                <a:gd name="T54" fmla="*/ 9 w 53"/>
                <a:gd name="T55" fmla="*/ 87 h 88"/>
                <a:gd name="T56" fmla="*/ 12 w 53"/>
                <a:gd name="T57" fmla="*/ 86 h 88"/>
                <a:gd name="T58" fmla="*/ 13 w 53"/>
                <a:gd name="T59" fmla="*/ 83 h 88"/>
                <a:gd name="T60" fmla="*/ 11 w 53"/>
                <a:gd name="T61" fmla="*/ 83 h 88"/>
                <a:gd name="T62" fmla="*/ 16 w 53"/>
                <a:gd name="T63" fmla="*/ 77 h 88"/>
                <a:gd name="T64" fmla="*/ 25 w 53"/>
                <a:gd name="T65" fmla="*/ 72 h 88"/>
                <a:gd name="T66" fmla="*/ 25 w 53"/>
                <a:gd name="T67" fmla="*/ 64 h 88"/>
                <a:gd name="T68" fmla="*/ 21 w 53"/>
                <a:gd name="T69" fmla="*/ 48 h 88"/>
                <a:gd name="T70" fmla="*/ 24 w 53"/>
                <a:gd name="T71" fmla="*/ 48 h 88"/>
                <a:gd name="T72" fmla="*/ 29 w 53"/>
                <a:gd name="T73" fmla="*/ 44 h 88"/>
                <a:gd name="T74" fmla="*/ 35 w 53"/>
                <a:gd name="T75" fmla="*/ 38 h 88"/>
                <a:gd name="T76" fmla="*/ 40 w 53"/>
                <a:gd name="T77" fmla="*/ 36 h 88"/>
                <a:gd name="T78" fmla="*/ 46 w 53"/>
                <a:gd name="T79" fmla="*/ 32 h 88"/>
                <a:gd name="T80" fmla="*/ 52 w 53"/>
                <a:gd name="T81" fmla="*/ 23 h 88"/>
                <a:gd name="T82" fmla="*/ 52 w 53"/>
                <a:gd name="T83" fmla="*/ 2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3" h="88">
                  <a:moveTo>
                    <a:pt x="52" y="23"/>
                  </a:moveTo>
                  <a:cubicBezTo>
                    <a:pt x="49" y="17"/>
                    <a:pt x="50" y="9"/>
                    <a:pt x="50" y="3"/>
                  </a:cubicBezTo>
                  <a:cubicBezTo>
                    <a:pt x="50" y="0"/>
                    <a:pt x="48" y="2"/>
                    <a:pt x="46" y="3"/>
                  </a:cubicBezTo>
                  <a:cubicBezTo>
                    <a:pt x="45" y="4"/>
                    <a:pt x="43" y="6"/>
                    <a:pt x="41" y="6"/>
                  </a:cubicBezTo>
                  <a:cubicBezTo>
                    <a:pt x="40" y="6"/>
                    <a:pt x="38" y="5"/>
                    <a:pt x="38" y="7"/>
                  </a:cubicBezTo>
                  <a:cubicBezTo>
                    <a:pt x="36" y="10"/>
                    <a:pt x="34" y="7"/>
                    <a:pt x="32" y="7"/>
                  </a:cubicBezTo>
                  <a:cubicBezTo>
                    <a:pt x="30" y="7"/>
                    <a:pt x="30" y="9"/>
                    <a:pt x="28" y="7"/>
                  </a:cubicBezTo>
                  <a:cubicBezTo>
                    <a:pt x="27" y="7"/>
                    <a:pt x="24" y="7"/>
                    <a:pt x="23" y="7"/>
                  </a:cubicBezTo>
                  <a:cubicBezTo>
                    <a:pt x="20" y="7"/>
                    <a:pt x="21" y="16"/>
                    <a:pt x="24" y="18"/>
                  </a:cubicBezTo>
                  <a:cubicBezTo>
                    <a:pt x="24" y="18"/>
                    <a:pt x="24" y="20"/>
                    <a:pt x="25" y="20"/>
                  </a:cubicBezTo>
                  <a:cubicBezTo>
                    <a:pt x="25" y="21"/>
                    <a:pt x="26" y="21"/>
                    <a:pt x="27" y="22"/>
                  </a:cubicBezTo>
                  <a:cubicBezTo>
                    <a:pt x="27" y="24"/>
                    <a:pt x="27" y="27"/>
                    <a:pt x="27" y="28"/>
                  </a:cubicBezTo>
                  <a:cubicBezTo>
                    <a:pt x="27" y="30"/>
                    <a:pt x="28" y="31"/>
                    <a:pt x="25" y="31"/>
                  </a:cubicBezTo>
                  <a:cubicBezTo>
                    <a:pt x="24" y="31"/>
                    <a:pt x="24" y="34"/>
                    <a:pt x="24" y="35"/>
                  </a:cubicBezTo>
                  <a:cubicBezTo>
                    <a:pt x="23" y="34"/>
                    <a:pt x="21" y="32"/>
                    <a:pt x="20" y="31"/>
                  </a:cubicBezTo>
                  <a:cubicBezTo>
                    <a:pt x="19" y="29"/>
                    <a:pt x="21" y="27"/>
                    <a:pt x="21" y="25"/>
                  </a:cubicBezTo>
                  <a:cubicBezTo>
                    <a:pt x="22" y="20"/>
                    <a:pt x="19" y="24"/>
                    <a:pt x="16" y="22"/>
                  </a:cubicBezTo>
                  <a:cubicBezTo>
                    <a:pt x="15" y="21"/>
                    <a:pt x="15" y="19"/>
                    <a:pt x="13" y="20"/>
                  </a:cubicBezTo>
                  <a:cubicBezTo>
                    <a:pt x="9" y="22"/>
                    <a:pt x="6" y="23"/>
                    <a:pt x="2" y="24"/>
                  </a:cubicBezTo>
                  <a:cubicBezTo>
                    <a:pt x="1" y="25"/>
                    <a:pt x="0" y="25"/>
                    <a:pt x="0" y="26"/>
                  </a:cubicBezTo>
                  <a:cubicBezTo>
                    <a:pt x="0" y="27"/>
                    <a:pt x="1" y="29"/>
                    <a:pt x="1" y="30"/>
                  </a:cubicBezTo>
                  <a:cubicBezTo>
                    <a:pt x="4" y="30"/>
                    <a:pt x="12" y="32"/>
                    <a:pt x="12" y="35"/>
                  </a:cubicBezTo>
                  <a:cubicBezTo>
                    <a:pt x="13" y="38"/>
                    <a:pt x="13" y="41"/>
                    <a:pt x="13" y="44"/>
                  </a:cubicBezTo>
                  <a:cubicBezTo>
                    <a:pt x="12" y="46"/>
                    <a:pt x="14" y="49"/>
                    <a:pt x="12" y="52"/>
                  </a:cubicBezTo>
                  <a:cubicBezTo>
                    <a:pt x="10" y="55"/>
                    <a:pt x="8" y="59"/>
                    <a:pt x="6" y="62"/>
                  </a:cubicBezTo>
                  <a:cubicBezTo>
                    <a:pt x="4" y="64"/>
                    <a:pt x="6" y="68"/>
                    <a:pt x="6" y="69"/>
                  </a:cubicBezTo>
                  <a:cubicBezTo>
                    <a:pt x="8" y="73"/>
                    <a:pt x="8" y="75"/>
                    <a:pt x="8" y="78"/>
                  </a:cubicBezTo>
                  <a:cubicBezTo>
                    <a:pt x="8" y="81"/>
                    <a:pt x="8" y="84"/>
                    <a:pt x="9" y="87"/>
                  </a:cubicBezTo>
                  <a:cubicBezTo>
                    <a:pt x="9" y="88"/>
                    <a:pt x="12" y="87"/>
                    <a:pt x="12" y="86"/>
                  </a:cubicBezTo>
                  <a:cubicBezTo>
                    <a:pt x="13" y="85"/>
                    <a:pt x="13" y="83"/>
                    <a:pt x="13" y="83"/>
                  </a:cubicBezTo>
                  <a:cubicBezTo>
                    <a:pt x="12" y="83"/>
                    <a:pt x="11" y="83"/>
                    <a:pt x="11" y="83"/>
                  </a:cubicBezTo>
                  <a:cubicBezTo>
                    <a:pt x="11" y="80"/>
                    <a:pt x="14" y="78"/>
                    <a:pt x="16" y="77"/>
                  </a:cubicBezTo>
                  <a:cubicBezTo>
                    <a:pt x="19" y="76"/>
                    <a:pt x="23" y="75"/>
                    <a:pt x="25" y="72"/>
                  </a:cubicBezTo>
                  <a:cubicBezTo>
                    <a:pt x="25" y="71"/>
                    <a:pt x="25" y="66"/>
                    <a:pt x="25" y="64"/>
                  </a:cubicBezTo>
                  <a:cubicBezTo>
                    <a:pt x="25" y="62"/>
                    <a:pt x="21" y="48"/>
                    <a:pt x="21" y="48"/>
                  </a:cubicBezTo>
                  <a:cubicBezTo>
                    <a:pt x="22" y="47"/>
                    <a:pt x="22" y="50"/>
                    <a:pt x="24" y="48"/>
                  </a:cubicBezTo>
                  <a:cubicBezTo>
                    <a:pt x="26" y="46"/>
                    <a:pt x="27" y="45"/>
                    <a:pt x="29" y="44"/>
                  </a:cubicBezTo>
                  <a:cubicBezTo>
                    <a:pt x="31" y="43"/>
                    <a:pt x="32" y="37"/>
                    <a:pt x="35" y="38"/>
                  </a:cubicBezTo>
                  <a:cubicBezTo>
                    <a:pt x="36" y="38"/>
                    <a:pt x="38" y="36"/>
                    <a:pt x="40" y="36"/>
                  </a:cubicBezTo>
                  <a:cubicBezTo>
                    <a:pt x="42" y="35"/>
                    <a:pt x="44" y="34"/>
                    <a:pt x="46" y="32"/>
                  </a:cubicBezTo>
                  <a:cubicBezTo>
                    <a:pt x="47" y="31"/>
                    <a:pt x="53" y="25"/>
                    <a:pt x="52" y="23"/>
                  </a:cubicBezTo>
                  <a:cubicBezTo>
                    <a:pt x="51" y="22"/>
                    <a:pt x="52" y="24"/>
                    <a:pt x="52" y="23"/>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37" name="Freeform 730"/>
            <p:cNvSpPr>
              <a:spLocks/>
            </p:cNvSpPr>
            <p:nvPr/>
          </p:nvSpPr>
          <p:spPr bwMode="auto">
            <a:xfrm>
              <a:off x="13180555" y="9485794"/>
              <a:ext cx="150526" cy="352732"/>
            </a:xfrm>
            <a:custGeom>
              <a:avLst/>
              <a:gdLst>
                <a:gd name="T0" fmla="*/ 4 w 16"/>
                <a:gd name="T1" fmla="*/ 25 h 38"/>
                <a:gd name="T2" fmla="*/ 9 w 16"/>
                <a:gd name="T3" fmla="*/ 26 h 38"/>
                <a:gd name="T4" fmla="*/ 8 w 16"/>
                <a:gd name="T5" fmla="*/ 31 h 38"/>
                <a:gd name="T6" fmla="*/ 12 w 16"/>
                <a:gd name="T7" fmla="*/ 38 h 38"/>
                <a:gd name="T8" fmla="*/ 12 w 16"/>
                <a:gd name="T9" fmla="*/ 34 h 38"/>
                <a:gd name="T10" fmla="*/ 15 w 16"/>
                <a:gd name="T11" fmla="*/ 33 h 38"/>
                <a:gd name="T12" fmla="*/ 15 w 16"/>
                <a:gd name="T13" fmla="*/ 27 h 38"/>
                <a:gd name="T14" fmla="*/ 12 w 16"/>
                <a:gd name="T15" fmla="*/ 22 h 38"/>
                <a:gd name="T16" fmla="*/ 8 w 16"/>
                <a:gd name="T17" fmla="*/ 20 h 38"/>
                <a:gd name="T18" fmla="*/ 8 w 16"/>
                <a:gd name="T19" fmla="*/ 16 h 38"/>
                <a:gd name="T20" fmla="*/ 7 w 16"/>
                <a:gd name="T21" fmla="*/ 14 h 38"/>
                <a:gd name="T22" fmla="*/ 8 w 16"/>
                <a:gd name="T23" fmla="*/ 8 h 38"/>
                <a:gd name="T24" fmla="*/ 7 w 16"/>
                <a:gd name="T25" fmla="*/ 3 h 38"/>
                <a:gd name="T26" fmla="*/ 7 w 16"/>
                <a:gd name="T27" fmla="*/ 1 h 38"/>
                <a:gd name="T28" fmla="*/ 2 w 16"/>
                <a:gd name="T29" fmla="*/ 0 h 38"/>
                <a:gd name="T30" fmla="*/ 4 w 16"/>
                <a:gd name="T31" fmla="*/ 6 h 38"/>
                <a:gd name="T32" fmla="*/ 4 w 16"/>
                <a:gd name="T33" fmla="*/ 14 h 38"/>
                <a:gd name="T34" fmla="*/ 2 w 16"/>
                <a:gd name="T35" fmla="*/ 16 h 38"/>
                <a:gd name="T36" fmla="*/ 1 w 16"/>
                <a:gd name="T37" fmla="*/ 20 h 38"/>
                <a:gd name="T38" fmla="*/ 4 w 16"/>
                <a:gd name="T39" fmla="*/ 25 h 38"/>
                <a:gd name="T40" fmla="*/ 4 w 16"/>
                <a:gd name="T41" fmla="*/ 25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38">
                  <a:moveTo>
                    <a:pt x="4" y="25"/>
                  </a:moveTo>
                  <a:cubicBezTo>
                    <a:pt x="6" y="26"/>
                    <a:pt x="9" y="24"/>
                    <a:pt x="9" y="26"/>
                  </a:cubicBezTo>
                  <a:cubicBezTo>
                    <a:pt x="10" y="28"/>
                    <a:pt x="9" y="29"/>
                    <a:pt x="8" y="31"/>
                  </a:cubicBezTo>
                  <a:cubicBezTo>
                    <a:pt x="6" y="33"/>
                    <a:pt x="10" y="36"/>
                    <a:pt x="12" y="38"/>
                  </a:cubicBezTo>
                  <a:cubicBezTo>
                    <a:pt x="13" y="37"/>
                    <a:pt x="12" y="35"/>
                    <a:pt x="12" y="34"/>
                  </a:cubicBezTo>
                  <a:cubicBezTo>
                    <a:pt x="13" y="33"/>
                    <a:pt x="16" y="35"/>
                    <a:pt x="15" y="33"/>
                  </a:cubicBezTo>
                  <a:cubicBezTo>
                    <a:pt x="15" y="31"/>
                    <a:pt x="15" y="29"/>
                    <a:pt x="15" y="27"/>
                  </a:cubicBezTo>
                  <a:cubicBezTo>
                    <a:pt x="14" y="25"/>
                    <a:pt x="13" y="24"/>
                    <a:pt x="12" y="22"/>
                  </a:cubicBezTo>
                  <a:cubicBezTo>
                    <a:pt x="11" y="25"/>
                    <a:pt x="8" y="21"/>
                    <a:pt x="8" y="20"/>
                  </a:cubicBezTo>
                  <a:cubicBezTo>
                    <a:pt x="8" y="18"/>
                    <a:pt x="8" y="17"/>
                    <a:pt x="8" y="16"/>
                  </a:cubicBezTo>
                  <a:cubicBezTo>
                    <a:pt x="8" y="14"/>
                    <a:pt x="8" y="15"/>
                    <a:pt x="7" y="14"/>
                  </a:cubicBezTo>
                  <a:cubicBezTo>
                    <a:pt x="6" y="14"/>
                    <a:pt x="8" y="8"/>
                    <a:pt x="8" y="8"/>
                  </a:cubicBezTo>
                  <a:cubicBezTo>
                    <a:pt x="8" y="6"/>
                    <a:pt x="7" y="5"/>
                    <a:pt x="7" y="3"/>
                  </a:cubicBezTo>
                  <a:cubicBezTo>
                    <a:pt x="6" y="2"/>
                    <a:pt x="5" y="0"/>
                    <a:pt x="7" y="1"/>
                  </a:cubicBezTo>
                  <a:cubicBezTo>
                    <a:pt x="6" y="0"/>
                    <a:pt x="3" y="0"/>
                    <a:pt x="2" y="0"/>
                  </a:cubicBezTo>
                  <a:cubicBezTo>
                    <a:pt x="2" y="1"/>
                    <a:pt x="6" y="5"/>
                    <a:pt x="4" y="6"/>
                  </a:cubicBezTo>
                  <a:cubicBezTo>
                    <a:pt x="1" y="7"/>
                    <a:pt x="2" y="12"/>
                    <a:pt x="4" y="14"/>
                  </a:cubicBezTo>
                  <a:cubicBezTo>
                    <a:pt x="4" y="15"/>
                    <a:pt x="2" y="15"/>
                    <a:pt x="2" y="16"/>
                  </a:cubicBezTo>
                  <a:cubicBezTo>
                    <a:pt x="1" y="16"/>
                    <a:pt x="1" y="19"/>
                    <a:pt x="1" y="20"/>
                  </a:cubicBezTo>
                  <a:cubicBezTo>
                    <a:pt x="0" y="22"/>
                    <a:pt x="3" y="24"/>
                    <a:pt x="4" y="25"/>
                  </a:cubicBezTo>
                  <a:cubicBezTo>
                    <a:pt x="5" y="26"/>
                    <a:pt x="4" y="24"/>
                    <a:pt x="4" y="25"/>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38" name="Freeform 731"/>
            <p:cNvSpPr>
              <a:spLocks/>
            </p:cNvSpPr>
            <p:nvPr/>
          </p:nvSpPr>
          <p:spPr bwMode="auto">
            <a:xfrm>
              <a:off x="12674374" y="9417904"/>
              <a:ext cx="560784" cy="469326"/>
            </a:xfrm>
            <a:custGeom>
              <a:avLst/>
              <a:gdLst>
                <a:gd name="T0" fmla="*/ 56 w 60"/>
                <a:gd name="T1" fmla="*/ 30 h 50"/>
                <a:gd name="T2" fmla="*/ 55 w 60"/>
                <a:gd name="T3" fmla="*/ 24 h 50"/>
                <a:gd name="T4" fmla="*/ 57 w 60"/>
                <a:gd name="T5" fmla="*/ 22 h 50"/>
                <a:gd name="T6" fmla="*/ 57 w 60"/>
                <a:gd name="T7" fmla="*/ 19 h 50"/>
                <a:gd name="T8" fmla="*/ 58 w 60"/>
                <a:gd name="T9" fmla="*/ 13 h 50"/>
                <a:gd name="T10" fmla="*/ 56 w 60"/>
                <a:gd name="T11" fmla="*/ 8 h 50"/>
                <a:gd name="T12" fmla="*/ 51 w 60"/>
                <a:gd name="T13" fmla="*/ 5 h 50"/>
                <a:gd name="T14" fmla="*/ 48 w 60"/>
                <a:gd name="T15" fmla="*/ 3 h 50"/>
                <a:gd name="T16" fmla="*/ 45 w 60"/>
                <a:gd name="T17" fmla="*/ 0 h 50"/>
                <a:gd name="T18" fmla="*/ 38 w 60"/>
                <a:gd name="T19" fmla="*/ 1 h 50"/>
                <a:gd name="T20" fmla="*/ 34 w 60"/>
                <a:gd name="T21" fmla="*/ 4 h 50"/>
                <a:gd name="T22" fmla="*/ 35 w 60"/>
                <a:gd name="T23" fmla="*/ 10 h 50"/>
                <a:gd name="T24" fmla="*/ 33 w 60"/>
                <a:gd name="T25" fmla="*/ 17 h 50"/>
                <a:gd name="T26" fmla="*/ 37 w 60"/>
                <a:gd name="T27" fmla="*/ 21 h 50"/>
                <a:gd name="T28" fmla="*/ 40 w 60"/>
                <a:gd name="T29" fmla="*/ 23 h 50"/>
                <a:gd name="T30" fmla="*/ 39 w 60"/>
                <a:gd name="T31" fmla="*/ 26 h 50"/>
                <a:gd name="T32" fmla="*/ 35 w 60"/>
                <a:gd name="T33" fmla="*/ 26 h 50"/>
                <a:gd name="T34" fmla="*/ 31 w 60"/>
                <a:gd name="T35" fmla="*/ 22 h 50"/>
                <a:gd name="T36" fmla="*/ 27 w 60"/>
                <a:gd name="T37" fmla="*/ 17 h 50"/>
                <a:gd name="T38" fmla="*/ 20 w 60"/>
                <a:gd name="T39" fmla="*/ 18 h 50"/>
                <a:gd name="T40" fmla="*/ 16 w 60"/>
                <a:gd name="T41" fmla="*/ 16 h 50"/>
                <a:gd name="T42" fmla="*/ 14 w 60"/>
                <a:gd name="T43" fmla="*/ 16 h 50"/>
                <a:gd name="T44" fmla="*/ 11 w 60"/>
                <a:gd name="T45" fmla="*/ 14 h 50"/>
                <a:gd name="T46" fmla="*/ 11 w 60"/>
                <a:gd name="T47" fmla="*/ 20 h 50"/>
                <a:gd name="T48" fmla="*/ 10 w 60"/>
                <a:gd name="T49" fmla="*/ 24 h 50"/>
                <a:gd name="T50" fmla="*/ 2 w 60"/>
                <a:gd name="T51" fmla="*/ 24 h 50"/>
                <a:gd name="T52" fmla="*/ 1 w 60"/>
                <a:gd name="T53" fmla="*/ 29 h 50"/>
                <a:gd name="T54" fmla="*/ 3 w 60"/>
                <a:gd name="T55" fmla="*/ 43 h 50"/>
                <a:gd name="T56" fmla="*/ 8 w 60"/>
                <a:gd name="T57" fmla="*/ 48 h 50"/>
                <a:gd name="T58" fmla="*/ 16 w 60"/>
                <a:gd name="T59" fmla="*/ 50 h 50"/>
                <a:gd name="T60" fmla="*/ 18 w 60"/>
                <a:gd name="T61" fmla="*/ 50 h 50"/>
                <a:gd name="T62" fmla="*/ 22 w 60"/>
                <a:gd name="T63" fmla="*/ 50 h 50"/>
                <a:gd name="T64" fmla="*/ 28 w 60"/>
                <a:gd name="T65" fmla="*/ 47 h 50"/>
                <a:gd name="T66" fmla="*/ 31 w 60"/>
                <a:gd name="T67" fmla="*/ 44 h 50"/>
                <a:gd name="T68" fmla="*/ 35 w 60"/>
                <a:gd name="T69" fmla="*/ 41 h 50"/>
                <a:gd name="T70" fmla="*/ 37 w 60"/>
                <a:gd name="T71" fmla="*/ 38 h 50"/>
                <a:gd name="T72" fmla="*/ 43 w 60"/>
                <a:gd name="T73" fmla="*/ 38 h 50"/>
                <a:gd name="T74" fmla="*/ 42 w 60"/>
                <a:gd name="T75" fmla="*/ 35 h 50"/>
                <a:gd name="T76" fmla="*/ 46 w 60"/>
                <a:gd name="T77" fmla="*/ 33 h 50"/>
                <a:gd name="T78" fmla="*/ 56 w 60"/>
                <a:gd name="T79" fmla="*/ 30 h 50"/>
                <a:gd name="T80" fmla="*/ 56 w 60"/>
                <a:gd name="T81" fmla="*/ 3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0" h="50">
                  <a:moveTo>
                    <a:pt x="56" y="30"/>
                  </a:moveTo>
                  <a:cubicBezTo>
                    <a:pt x="54" y="27"/>
                    <a:pt x="56" y="27"/>
                    <a:pt x="55" y="24"/>
                  </a:cubicBezTo>
                  <a:cubicBezTo>
                    <a:pt x="55" y="23"/>
                    <a:pt x="56" y="23"/>
                    <a:pt x="57" y="22"/>
                  </a:cubicBezTo>
                  <a:cubicBezTo>
                    <a:pt x="58" y="21"/>
                    <a:pt x="57" y="20"/>
                    <a:pt x="57" y="19"/>
                  </a:cubicBezTo>
                  <a:cubicBezTo>
                    <a:pt x="56" y="17"/>
                    <a:pt x="56" y="14"/>
                    <a:pt x="58" y="13"/>
                  </a:cubicBezTo>
                  <a:cubicBezTo>
                    <a:pt x="60" y="12"/>
                    <a:pt x="57" y="9"/>
                    <a:pt x="56" y="8"/>
                  </a:cubicBezTo>
                  <a:cubicBezTo>
                    <a:pt x="55" y="6"/>
                    <a:pt x="53" y="5"/>
                    <a:pt x="51" y="5"/>
                  </a:cubicBezTo>
                  <a:cubicBezTo>
                    <a:pt x="50" y="4"/>
                    <a:pt x="49" y="3"/>
                    <a:pt x="48" y="3"/>
                  </a:cubicBezTo>
                  <a:cubicBezTo>
                    <a:pt x="47" y="2"/>
                    <a:pt x="46" y="1"/>
                    <a:pt x="45" y="0"/>
                  </a:cubicBezTo>
                  <a:cubicBezTo>
                    <a:pt x="45" y="0"/>
                    <a:pt x="39" y="1"/>
                    <a:pt x="38" y="1"/>
                  </a:cubicBezTo>
                  <a:cubicBezTo>
                    <a:pt x="36" y="1"/>
                    <a:pt x="36" y="3"/>
                    <a:pt x="34" y="4"/>
                  </a:cubicBezTo>
                  <a:cubicBezTo>
                    <a:pt x="33" y="6"/>
                    <a:pt x="34" y="9"/>
                    <a:pt x="35" y="10"/>
                  </a:cubicBezTo>
                  <a:cubicBezTo>
                    <a:pt x="35" y="13"/>
                    <a:pt x="33" y="14"/>
                    <a:pt x="33" y="17"/>
                  </a:cubicBezTo>
                  <a:cubicBezTo>
                    <a:pt x="33" y="18"/>
                    <a:pt x="35" y="21"/>
                    <a:pt x="37" y="21"/>
                  </a:cubicBezTo>
                  <a:cubicBezTo>
                    <a:pt x="39" y="21"/>
                    <a:pt x="40" y="20"/>
                    <a:pt x="40" y="23"/>
                  </a:cubicBezTo>
                  <a:cubicBezTo>
                    <a:pt x="40" y="25"/>
                    <a:pt x="40" y="26"/>
                    <a:pt x="39" y="26"/>
                  </a:cubicBezTo>
                  <a:cubicBezTo>
                    <a:pt x="37" y="27"/>
                    <a:pt x="36" y="28"/>
                    <a:pt x="35" y="26"/>
                  </a:cubicBezTo>
                  <a:cubicBezTo>
                    <a:pt x="34" y="24"/>
                    <a:pt x="33" y="22"/>
                    <a:pt x="31" y="22"/>
                  </a:cubicBezTo>
                  <a:cubicBezTo>
                    <a:pt x="29" y="21"/>
                    <a:pt x="28" y="19"/>
                    <a:pt x="27" y="17"/>
                  </a:cubicBezTo>
                  <a:cubicBezTo>
                    <a:pt x="25" y="21"/>
                    <a:pt x="23" y="19"/>
                    <a:pt x="20" y="18"/>
                  </a:cubicBezTo>
                  <a:cubicBezTo>
                    <a:pt x="18" y="18"/>
                    <a:pt x="18" y="16"/>
                    <a:pt x="16" y="16"/>
                  </a:cubicBezTo>
                  <a:cubicBezTo>
                    <a:pt x="16" y="16"/>
                    <a:pt x="15" y="17"/>
                    <a:pt x="14" y="16"/>
                  </a:cubicBezTo>
                  <a:cubicBezTo>
                    <a:pt x="13" y="16"/>
                    <a:pt x="13" y="14"/>
                    <a:pt x="11" y="14"/>
                  </a:cubicBezTo>
                  <a:cubicBezTo>
                    <a:pt x="11" y="16"/>
                    <a:pt x="11" y="18"/>
                    <a:pt x="11" y="20"/>
                  </a:cubicBezTo>
                  <a:cubicBezTo>
                    <a:pt x="11" y="22"/>
                    <a:pt x="12" y="24"/>
                    <a:pt x="10" y="24"/>
                  </a:cubicBezTo>
                  <a:cubicBezTo>
                    <a:pt x="7" y="24"/>
                    <a:pt x="4" y="24"/>
                    <a:pt x="2" y="24"/>
                  </a:cubicBezTo>
                  <a:cubicBezTo>
                    <a:pt x="1" y="24"/>
                    <a:pt x="1" y="28"/>
                    <a:pt x="1" y="29"/>
                  </a:cubicBezTo>
                  <a:cubicBezTo>
                    <a:pt x="1" y="33"/>
                    <a:pt x="0" y="40"/>
                    <a:pt x="3" y="43"/>
                  </a:cubicBezTo>
                  <a:cubicBezTo>
                    <a:pt x="4" y="44"/>
                    <a:pt x="7" y="48"/>
                    <a:pt x="8" y="48"/>
                  </a:cubicBezTo>
                  <a:cubicBezTo>
                    <a:pt x="10" y="47"/>
                    <a:pt x="19" y="47"/>
                    <a:pt x="16" y="50"/>
                  </a:cubicBezTo>
                  <a:cubicBezTo>
                    <a:pt x="18" y="50"/>
                    <a:pt x="17" y="50"/>
                    <a:pt x="18" y="50"/>
                  </a:cubicBezTo>
                  <a:cubicBezTo>
                    <a:pt x="20" y="49"/>
                    <a:pt x="21" y="50"/>
                    <a:pt x="22" y="50"/>
                  </a:cubicBezTo>
                  <a:cubicBezTo>
                    <a:pt x="25" y="50"/>
                    <a:pt x="27" y="50"/>
                    <a:pt x="28" y="47"/>
                  </a:cubicBezTo>
                  <a:cubicBezTo>
                    <a:pt x="29" y="46"/>
                    <a:pt x="30" y="45"/>
                    <a:pt x="31" y="44"/>
                  </a:cubicBezTo>
                  <a:cubicBezTo>
                    <a:pt x="32" y="43"/>
                    <a:pt x="34" y="43"/>
                    <a:pt x="35" y="41"/>
                  </a:cubicBezTo>
                  <a:cubicBezTo>
                    <a:pt x="36" y="40"/>
                    <a:pt x="36" y="39"/>
                    <a:pt x="37" y="38"/>
                  </a:cubicBezTo>
                  <a:cubicBezTo>
                    <a:pt x="39" y="38"/>
                    <a:pt x="41" y="38"/>
                    <a:pt x="43" y="38"/>
                  </a:cubicBezTo>
                  <a:cubicBezTo>
                    <a:pt x="42" y="37"/>
                    <a:pt x="42" y="35"/>
                    <a:pt x="42" y="35"/>
                  </a:cubicBezTo>
                  <a:cubicBezTo>
                    <a:pt x="44" y="34"/>
                    <a:pt x="45" y="34"/>
                    <a:pt x="46" y="33"/>
                  </a:cubicBezTo>
                  <a:cubicBezTo>
                    <a:pt x="49" y="32"/>
                    <a:pt x="53" y="31"/>
                    <a:pt x="56" y="30"/>
                  </a:cubicBezTo>
                  <a:cubicBezTo>
                    <a:pt x="55" y="29"/>
                    <a:pt x="55" y="30"/>
                    <a:pt x="56" y="3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39" name="Freeform 732"/>
            <p:cNvSpPr>
              <a:spLocks/>
            </p:cNvSpPr>
            <p:nvPr/>
          </p:nvSpPr>
          <p:spPr bwMode="auto">
            <a:xfrm>
              <a:off x="12247882" y="9838526"/>
              <a:ext cx="596202" cy="590347"/>
            </a:xfrm>
            <a:custGeom>
              <a:avLst/>
              <a:gdLst>
                <a:gd name="T0" fmla="*/ 33 w 64"/>
                <a:gd name="T1" fmla="*/ 5 h 63"/>
                <a:gd name="T2" fmla="*/ 31 w 64"/>
                <a:gd name="T3" fmla="*/ 2 h 63"/>
                <a:gd name="T4" fmla="*/ 28 w 64"/>
                <a:gd name="T5" fmla="*/ 2 h 63"/>
                <a:gd name="T6" fmla="*/ 18 w 64"/>
                <a:gd name="T7" fmla="*/ 2 h 63"/>
                <a:gd name="T8" fmla="*/ 10 w 64"/>
                <a:gd name="T9" fmla="*/ 2 h 63"/>
                <a:gd name="T10" fmla="*/ 7 w 64"/>
                <a:gd name="T11" fmla="*/ 0 h 63"/>
                <a:gd name="T12" fmla="*/ 4 w 64"/>
                <a:gd name="T13" fmla="*/ 2 h 63"/>
                <a:gd name="T14" fmla="*/ 1 w 64"/>
                <a:gd name="T15" fmla="*/ 2 h 63"/>
                <a:gd name="T16" fmla="*/ 6 w 64"/>
                <a:gd name="T17" fmla="*/ 14 h 63"/>
                <a:gd name="T18" fmla="*/ 9 w 64"/>
                <a:gd name="T19" fmla="*/ 21 h 63"/>
                <a:gd name="T20" fmla="*/ 13 w 64"/>
                <a:gd name="T21" fmla="*/ 29 h 63"/>
                <a:gd name="T22" fmla="*/ 13 w 64"/>
                <a:gd name="T23" fmla="*/ 34 h 63"/>
                <a:gd name="T24" fmla="*/ 14 w 64"/>
                <a:gd name="T25" fmla="*/ 42 h 63"/>
                <a:gd name="T26" fmla="*/ 16 w 64"/>
                <a:gd name="T27" fmla="*/ 51 h 63"/>
                <a:gd name="T28" fmla="*/ 22 w 64"/>
                <a:gd name="T29" fmla="*/ 61 h 63"/>
                <a:gd name="T30" fmla="*/ 28 w 64"/>
                <a:gd name="T31" fmla="*/ 62 h 63"/>
                <a:gd name="T32" fmla="*/ 33 w 64"/>
                <a:gd name="T33" fmla="*/ 62 h 63"/>
                <a:gd name="T34" fmla="*/ 38 w 64"/>
                <a:gd name="T35" fmla="*/ 58 h 63"/>
                <a:gd name="T36" fmla="*/ 38 w 64"/>
                <a:gd name="T37" fmla="*/ 40 h 63"/>
                <a:gd name="T38" fmla="*/ 38 w 64"/>
                <a:gd name="T39" fmla="*/ 28 h 63"/>
                <a:gd name="T40" fmla="*/ 39 w 64"/>
                <a:gd name="T41" fmla="*/ 26 h 63"/>
                <a:gd name="T42" fmla="*/ 43 w 64"/>
                <a:gd name="T43" fmla="*/ 26 h 63"/>
                <a:gd name="T44" fmla="*/ 43 w 64"/>
                <a:gd name="T45" fmla="*/ 7 h 63"/>
                <a:gd name="T46" fmla="*/ 51 w 64"/>
                <a:gd name="T47" fmla="*/ 6 h 63"/>
                <a:gd name="T48" fmla="*/ 53 w 64"/>
                <a:gd name="T49" fmla="*/ 5 h 63"/>
                <a:gd name="T50" fmla="*/ 56 w 64"/>
                <a:gd name="T51" fmla="*/ 8 h 63"/>
                <a:gd name="T52" fmla="*/ 58 w 64"/>
                <a:gd name="T53" fmla="*/ 6 h 63"/>
                <a:gd name="T54" fmla="*/ 62 w 64"/>
                <a:gd name="T55" fmla="*/ 5 h 63"/>
                <a:gd name="T56" fmla="*/ 59 w 64"/>
                <a:gd name="T57" fmla="*/ 2 h 63"/>
                <a:gd name="T58" fmla="*/ 45 w 64"/>
                <a:gd name="T59" fmla="*/ 5 h 63"/>
                <a:gd name="T60" fmla="*/ 33 w 64"/>
                <a:gd name="T61" fmla="*/ 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4" h="63">
                  <a:moveTo>
                    <a:pt x="33" y="5"/>
                  </a:moveTo>
                  <a:cubicBezTo>
                    <a:pt x="32" y="5"/>
                    <a:pt x="31" y="2"/>
                    <a:pt x="31" y="2"/>
                  </a:cubicBezTo>
                  <a:cubicBezTo>
                    <a:pt x="30" y="2"/>
                    <a:pt x="29" y="2"/>
                    <a:pt x="28" y="2"/>
                  </a:cubicBezTo>
                  <a:cubicBezTo>
                    <a:pt x="25" y="2"/>
                    <a:pt x="21" y="2"/>
                    <a:pt x="18" y="2"/>
                  </a:cubicBezTo>
                  <a:cubicBezTo>
                    <a:pt x="15" y="2"/>
                    <a:pt x="13" y="2"/>
                    <a:pt x="10" y="2"/>
                  </a:cubicBezTo>
                  <a:cubicBezTo>
                    <a:pt x="9" y="2"/>
                    <a:pt x="9" y="0"/>
                    <a:pt x="7" y="0"/>
                  </a:cubicBezTo>
                  <a:cubicBezTo>
                    <a:pt x="6" y="0"/>
                    <a:pt x="5" y="2"/>
                    <a:pt x="4" y="2"/>
                  </a:cubicBezTo>
                  <a:cubicBezTo>
                    <a:pt x="3" y="2"/>
                    <a:pt x="2" y="2"/>
                    <a:pt x="1" y="2"/>
                  </a:cubicBezTo>
                  <a:cubicBezTo>
                    <a:pt x="0" y="7"/>
                    <a:pt x="4" y="9"/>
                    <a:pt x="6" y="14"/>
                  </a:cubicBezTo>
                  <a:cubicBezTo>
                    <a:pt x="7" y="16"/>
                    <a:pt x="8" y="19"/>
                    <a:pt x="9" y="21"/>
                  </a:cubicBezTo>
                  <a:cubicBezTo>
                    <a:pt x="10" y="24"/>
                    <a:pt x="12" y="26"/>
                    <a:pt x="13" y="29"/>
                  </a:cubicBezTo>
                  <a:cubicBezTo>
                    <a:pt x="13" y="30"/>
                    <a:pt x="13" y="33"/>
                    <a:pt x="13" y="34"/>
                  </a:cubicBezTo>
                  <a:cubicBezTo>
                    <a:pt x="13" y="37"/>
                    <a:pt x="14" y="39"/>
                    <a:pt x="14" y="42"/>
                  </a:cubicBezTo>
                  <a:cubicBezTo>
                    <a:pt x="15" y="45"/>
                    <a:pt x="15" y="48"/>
                    <a:pt x="16" y="51"/>
                  </a:cubicBezTo>
                  <a:cubicBezTo>
                    <a:pt x="17" y="55"/>
                    <a:pt x="20" y="58"/>
                    <a:pt x="22" y="61"/>
                  </a:cubicBezTo>
                  <a:cubicBezTo>
                    <a:pt x="25" y="58"/>
                    <a:pt x="25" y="60"/>
                    <a:pt x="28" y="62"/>
                  </a:cubicBezTo>
                  <a:cubicBezTo>
                    <a:pt x="29" y="63"/>
                    <a:pt x="32" y="63"/>
                    <a:pt x="33" y="62"/>
                  </a:cubicBezTo>
                  <a:cubicBezTo>
                    <a:pt x="36" y="62"/>
                    <a:pt x="38" y="61"/>
                    <a:pt x="38" y="58"/>
                  </a:cubicBezTo>
                  <a:cubicBezTo>
                    <a:pt x="38" y="52"/>
                    <a:pt x="38" y="46"/>
                    <a:pt x="38" y="40"/>
                  </a:cubicBezTo>
                  <a:cubicBezTo>
                    <a:pt x="38" y="36"/>
                    <a:pt x="38" y="32"/>
                    <a:pt x="38" y="28"/>
                  </a:cubicBezTo>
                  <a:cubicBezTo>
                    <a:pt x="38" y="27"/>
                    <a:pt x="38" y="26"/>
                    <a:pt x="39" y="26"/>
                  </a:cubicBezTo>
                  <a:cubicBezTo>
                    <a:pt x="39" y="26"/>
                    <a:pt x="43" y="26"/>
                    <a:pt x="43" y="26"/>
                  </a:cubicBezTo>
                  <a:cubicBezTo>
                    <a:pt x="43" y="20"/>
                    <a:pt x="43" y="13"/>
                    <a:pt x="43" y="7"/>
                  </a:cubicBezTo>
                  <a:cubicBezTo>
                    <a:pt x="46" y="8"/>
                    <a:pt x="48" y="6"/>
                    <a:pt x="51" y="6"/>
                  </a:cubicBezTo>
                  <a:cubicBezTo>
                    <a:pt x="51" y="5"/>
                    <a:pt x="52" y="5"/>
                    <a:pt x="53" y="5"/>
                  </a:cubicBezTo>
                  <a:cubicBezTo>
                    <a:pt x="53" y="5"/>
                    <a:pt x="55" y="8"/>
                    <a:pt x="56" y="8"/>
                  </a:cubicBezTo>
                  <a:cubicBezTo>
                    <a:pt x="57" y="7"/>
                    <a:pt x="56" y="6"/>
                    <a:pt x="58" y="6"/>
                  </a:cubicBezTo>
                  <a:cubicBezTo>
                    <a:pt x="59" y="6"/>
                    <a:pt x="60" y="5"/>
                    <a:pt x="62" y="5"/>
                  </a:cubicBezTo>
                  <a:cubicBezTo>
                    <a:pt x="64" y="4"/>
                    <a:pt x="60" y="2"/>
                    <a:pt x="59" y="2"/>
                  </a:cubicBezTo>
                  <a:cubicBezTo>
                    <a:pt x="54" y="2"/>
                    <a:pt x="50" y="5"/>
                    <a:pt x="45" y="5"/>
                  </a:cubicBezTo>
                  <a:cubicBezTo>
                    <a:pt x="41" y="5"/>
                    <a:pt x="37" y="5"/>
                    <a:pt x="33" y="5"/>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40" name="Freeform 733"/>
            <p:cNvSpPr>
              <a:spLocks/>
            </p:cNvSpPr>
            <p:nvPr/>
          </p:nvSpPr>
          <p:spPr bwMode="auto">
            <a:xfrm>
              <a:off x="12264116" y="8781805"/>
              <a:ext cx="850031" cy="888472"/>
            </a:xfrm>
            <a:custGeom>
              <a:avLst/>
              <a:gdLst>
                <a:gd name="T0" fmla="*/ 89 w 91"/>
                <a:gd name="T1" fmla="*/ 10 h 95"/>
                <a:gd name="T2" fmla="*/ 83 w 91"/>
                <a:gd name="T3" fmla="*/ 4 h 95"/>
                <a:gd name="T4" fmla="*/ 77 w 91"/>
                <a:gd name="T5" fmla="*/ 6 h 95"/>
                <a:gd name="T6" fmla="*/ 72 w 91"/>
                <a:gd name="T7" fmla="*/ 1 h 95"/>
                <a:gd name="T8" fmla="*/ 65 w 91"/>
                <a:gd name="T9" fmla="*/ 1 h 95"/>
                <a:gd name="T10" fmla="*/ 57 w 91"/>
                <a:gd name="T11" fmla="*/ 2 h 95"/>
                <a:gd name="T12" fmla="*/ 48 w 91"/>
                <a:gd name="T13" fmla="*/ 6 h 95"/>
                <a:gd name="T14" fmla="*/ 35 w 91"/>
                <a:gd name="T15" fmla="*/ 2 h 95"/>
                <a:gd name="T16" fmla="*/ 30 w 91"/>
                <a:gd name="T17" fmla="*/ 12 h 95"/>
                <a:gd name="T18" fmla="*/ 19 w 91"/>
                <a:gd name="T19" fmla="*/ 35 h 95"/>
                <a:gd name="T20" fmla="*/ 17 w 91"/>
                <a:gd name="T21" fmla="*/ 48 h 95"/>
                <a:gd name="T22" fmla="*/ 10 w 91"/>
                <a:gd name="T23" fmla="*/ 49 h 95"/>
                <a:gd name="T24" fmla="*/ 2 w 91"/>
                <a:gd name="T25" fmla="*/ 55 h 95"/>
                <a:gd name="T26" fmla="*/ 1 w 91"/>
                <a:gd name="T27" fmla="*/ 59 h 95"/>
                <a:gd name="T28" fmla="*/ 18 w 91"/>
                <a:gd name="T29" fmla="*/ 57 h 95"/>
                <a:gd name="T30" fmla="*/ 26 w 91"/>
                <a:gd name="T31" fmla="*/ 68 h 95"/>
                <a:gd name="T32" fmla="*/ 35 w 91"/>
                <a:gd name="T33" fmla="*/ 63 h 95"/>
                <a:gd name="T34" fmla="*/ 41 w 91"/>
                <a:gd name="T35" fmla="*/ 64 h 95"/>
                <a:gd name="T36" fmla="*/ 46 w 91"/>
                <a:gd name="T37" fmla="*/ 70 h 95"/>
                <a:gd name="T38" fmla="*/ 47 w 91"/>
                <a:gd name="T39" fmla="*/ 78 h 95"/>
                <a:gd name="T40" fmla="*/ 53 w 91"/>
                <a:gd name="T41" fmla="*/ 82 h 95"/>
                <a:gd name="T42" fmla="*/ 60 w 91"/>
                <a:gd name="T43" fmla="*/ 84 h 95"/>
                <a:gd name="T44" fmla="*/ 66 w 91"/>
                <a:gd name="T45" fmla="*/ 87 h 95"/>
                <a:gd name="T46" fmla="*/ 76 w 91"/>
                <a:gd name="T47" fmla="*/ 90 h 95"/>
                <a:gd name="T48" fmla="*/ 84 w 91"/>
                <a:gd name="T49" fmla="*/ 94 h 95"/>
                <a:gd name="T50" fmla="*/ 77 w 91"/>
                <a:gd name="T51" fmla="*/ 85 h 95"/>
                <a:gd name="T52" fmla="*/ 78 w 91"/>
                <a:gd name="T53" fmla="*/ 73 h 95"/>
                <a:gd name="T54" fmla="*/ 80 w 91"/>
                <a:gd name="T55" fmla="*/ 70 h 95"/>
                <a:gd name="T56" fmla="*/ 84 w 91"/>
                <a:gd name="T57" fmla="*/ 63 h 95"/>
                <a:gd name="T58" fmla="*/ 81 w 91"/>
                <a:gd name="T59" fmla="*/ 55 h 95"/>
                <a:gd name="T60" fmla="*/ 81 w 91"/>
                <a:gd name="T61" fmla="*/ 45 h 95"/>
                <a:gd name="T62" fmla="*/ 83 w 91"/>
                <a:gd name="T63" fmla="*/ 28 h 95"/>
                <a:gd name="T64" fmla="*/ 90 w 91"/>
                <a:gd name="T65" fmla="*/ 18 h 95"/>
                <a:gd name="T66" fmla="*/ 90 w 91"/>
                <a:gd name="T67" fmla="*/ 1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1" h="95">
                  <a:moveTo>
                    <a:pt x="90" y="15"/>
                  </a:moveTo>
                  <a:cubicBezTo>
                    <a:pt x="89" y="14"/>
                    <a:pt x="89" y="12"/>
                    <a:pt x="89" y="10"/>
                  </a:cubicBezTo>
                  <a:cubicBezTo>
                    <a:pt x="89" y="9"/>
                    <a:pt x="87" y="8"/>
                    <a:pt x="86" y="7"/>
                  </a:cubicBezTo>
                  <a:cubicBezTo>
                    <a:pt x="86" y="6"/>
                    <a:pt x="84" y="4"/>
                    <a:pt x="83" y="4"/>
                  </a:cubicBezTo>
                  <a:cubicBezTo>
                    <a:pt x="82" y="4"/>
                    <a:pt x="82" y="6"/>
                    <a:pt x="80" y="5"/>
                  </a:cubicBezTo>
                  <a:cubicBezTo>
                    <a:pt x="78" y="4"/>
                    <a:pt x="79" y="5"/>
                    <a:pt x="77" y="6"/>
                  </a:cubicBezTo>
                  <a:cubicBezTo>
                    <a:pt x="77" y="6"/>
                    <a:pt x="75" y="5"/>
                    <a:pt x="75" y="4"/>
                  </a:cubicBezTo>
                  <a:cubicBezTo>
                    <a:pt x="74" y="3"/>
                    <a:pt x="73" y="2"/>
                    <a:pt x="72" y="1"/>
                  </a:cubicBezTo>
                  <a:cubicBezTo>
                    <a:pt x="71" y="0"/>
                    <a:pt x="70" y="2"/>
                    <a:pt x="69" y="2"/>
                  </a:cubicBezTo>
                  <a:cubicBezTo>
                    <a:pt x="68" y="3"/>
                    <a:pt x="66" y="2"/>
                    <a:pt x="65" y="1"/>
                  </a:cubicBezTo>
                  <a:cubicBezTo>
                    <a:pt x="63" y="0"/>
                    <a:pt x="63" y="1"/>
                    <a:pt x="61" y="2"/>
                  </a:cubicBezTo>
                  <a:cubicBezTo>
                    <a:pt x="60" y="3"/>
                    <a:pt x="58" y="2"/>
                    <a:pt x="57" y="2"/>
                  </a:cubicBezTo>
                  <a:cubicBezTo>
                    <a:pt x="56" y="3"/>
                    <a:pt x="53" y="3"/>
                    <a:pt x="52" y="3"/>
                  </a:cubicBezTo>
                  <a:cubicBezTo>
                    <a:pt x="49" y="1"/>
                    <a:pt x="51" y="6"/>
                    <a:pt x="48" y="6"/>
                  </a:cubicBezTo>
                  <a:cubicBezTo>
                    <a:pt x="46" y="7"/>
                    <a:pt x="42" y="6"/>
                    <a:pt x="40" y="5"/>
                  </a:cubicBezTo>
                  <a:cubicBezTo>
                    <a:pt x="38" y="4"/>
                    <a:pt x="37" y="2"/>
                    <a:pt x="35" y="2"/>
                  </a:cubicBezTo>
                  <a:cubicBezTo>
                    <a:pt x="34" y="1"/>
                    <a:pt x="32" y="3"/>
                    <a:pt x="31" y="4"/>
                  </a:cubicBezTo>
                  <a:cubicBezTo>
                    <a:pt x="29" y="6"/>
                    <a:pt x="31" y="9"/>
                    <a:pt x="30" y="12"/>
                  </a:cubicBezTo>
                  <a:cubicBezTo>
                    <a:pt x="27" y="17"/>
                    <a:pt x="27" y="23"/>
                    <a:pt x="24" y="27"/>
                  </a:cubicBezTo>
                  <a:cubicBezTo>
                    <a:pt x="22" y="30"/>
                    <a:pt x="21" y="32"/>
                    <a:pt x="19" y="35"/>
                  </a:cubicBezTo>
                  <a:cubicBezTo>
                    <a:pt x="18" y="37"/>
                    <a:pt x="18" y="39"/>
                    <a:pt x="18" y="41"/>
                  </a:cubicBezTo>
                  <a:cubicBezTo>
                    <a:pt x="18" y="44"/>
                    <a:pt x="19" y="46"/>
                    <a:pt x="17" y="48"/>
                  </a:cubicBezTo>
                  <a:cubicBezTo>
                    <a:pt x="16" y="48"/>
                    <a:pt x="11" y="51"/>
                    <a:pt x="11" y="51"/>
                  </a:cubicBezTo>
                  <a:cubicBezTo>
                    <a:pt x="10" y="51"/>
                    <a:pt x="12" y="48"/>
                    <a:pt x="10" y="49"/>
                  </a:cubicBezTo>
                  <a:cubicBezTo>
                    <a:pt x="7" y="51"/>
                    <a:pt x="7" y="53"/>
                    <a:pt x="5" y="50"/>
                  </a:cubicBezTo>
                  <a:cubicBezTo>
                    <a:pt x="4" y="51"/>
                    <a:pt x="2" y="53"/>
                    <a:pt x="2" y="55"/>
                  </a:cubicBezTo>
                  <a:cubicBezTo>
                    <a:pt x="2" y="55"/>
                    <a:pt x="2" y="56"/>
                    <a:pt x="1" y="56"/>
                  </a:cubicBezTo>
                  <a:cubicBezTo>
                    <a:pt x="0" y="57"/>
                    <a:pt x="1" y="58"/>
                    <a:pt x="1" y="59"/>
                  </a:cubicBezTo>
                  <a:cubicBezTo>
                    <a:pt x="5" y="56"/>
                    <a:pt x="8" y="57"/>
                    <a:pt x="13" y="57"/>
                  </a:cubicBezTo>
                  <a:cubicBezTo>
                    <a:pt x="15" y="57"/>
                    <a:pt x="16" y="57"/>
                    <a:pt x="18" y="57"/>
                  </a:cubicBezTo>
                  <a:cubicBezTo>
                    <a:pt x="20" y="57"/>
                    <a:pt x="21" y="60"/>
                    <a:pt x="22" y="62"/>
                  </a:cubicBezTo>
                  <a:cubicBezTo>
                    <a:pt x="23" y="64"/>
                    <a:pt x="24" y="67"/>
                    <a:pt x="26" y="68"/>
                  </a:cubicBezTo>
                  <a:cubicBezTo>
                    <a:pt x="27" y="69"/>
                    <a:pt x="31" y="68"/>
                    <a:pt x="33" y="67"/>
                  </a:cubicBezTo>
                  <a:cubicBezTo>
                    <a:pt x="34" y="67"/>
                    <a:pt x="34" y="64"/>
                    <a:pt x="35" y="63"/>
                  </a:cubicBezTo>
                  <a:cubicBezTo>
                    <a:pt x="35" y="61"/>
                    <a:pt x="38" y="62"/>
                    <a:pt x="39" y="62"/>
                  </a:cubicBezTo>
                  <a:cubicBezTo>
                    <a:pt x="39" y="64"/>
                    <a:pt x="39" y="64"/>
                    <a:pt x="41" y="64"/>
                  </a:cubicBezTo>
                  <a:cubicBezTo>
                    <a:pt x="42" y="64"/>
                    <a:pt x="45" y="63"/>
                    <a:pt x="45" y="65"/>
                  </a:cubicBezTo>
                  <a:cubicBezTo>
                    <a:pt x="45" y="67"/>
                    <a:pt x="46" y="68"/>
                    <a:pt x="46" y="70"/>
                  </a:cubicBezTo>
                  <a:cubicBezTo>
                    <a:pt x="46" y="71"/>
                    <a:pt x="46" y="72"/>
                    <a:pt x="45" y="74"/>
                  </a:cubicBezTo>
                  <a:cubicBezTo>
                    <a:pt x="45" y="75"/>
                    <a:pt x="46" y="77"/>
                    <a:pt x="47" y="78"/>
                  </a:cubicBezTo>
                  <a:cubicBezTo>
                    <a:pt x="48" y="79"/>
                    <a:pt x="47" y="81"/>
                    <a:pt x="47" y="82"/>
                  </a:cubicBezTo>
                  <a:cubicBezTo>
                    <a:pt x="47" y="85"/>
                    <a:pt x="52" y="82"/>
                    <a:pt x="53" y="82"/>
                  </a:cubicBezTo>
                  <a:cubicBezTo>
                    <a:pt x="55" y="82"/>
                    <a:pt x="56" y="82"/>
                    <a:pt x="57" y="83"/>
                  </a:cubicBezTo>
                  <a:cubicBezTo>
                    <a:pt x="59" y="85"/>
                    <a:pt x="58" y="84"/>
                    <a:pt x="60" y="84"/>
                  </a:cubicBezTo>
                  <a:cubicBezTo>
                    <a:pt x="62" y="84"/>
                    <a:pt x="62" y="85"/>
                    <a:pt x="63" y="86"/>
                  </a:cubicBezTo>
                  <a:cubicBezTo>
                    <a:pt x="64" y="86"/>
                    <a:pt x="65" y="87"/>
                    <a:pt x="66" y="87"/>
                  </a:cubicBezTo>
                  <a:cubicBezTo>
                    <a:pt x="69" y="88"/>
                    <a:pt x="70" y="88"/>
                    <a:pt x="71" y="85"/>
                  </a:cubicBezTo>
                  <a:cubicBezTo>
                    <a:pt x="72" y="88"/>
                    <a:pt x="73" y="89"/>
                    <a:pt x="76" y="90"/>
                  </a:cubicBezTo>
                  <a:cubicBezTo>
                    <a:pt x="78" y="91"/>
                    <a:pt x="78" y="94"/>
                    <a:pt x="80" y="95"/>
                  </a:cubicBezTo>
                  <a:cubicBezTo>
                    <a:pt x="80" y="95"/>
                    <a:pt x="84" y="94"/>
                    <a:pt x="84" y="94"/>
                  </a:cubicBezTo>
                  <a:cubicBezTo>
                    <a:pt x="84" y="92"/>
                    <a:pt x="85" y="88"/>
                    <a:pt x="83" y="89"/>
                  </a:cubicBezTo>
                  <a:cubicBezTo>
                    <a:pt x="80" y="90"/>
                    <a:pt x="78" y="88"/>
                    <a:pt x="77" y="85"/>
                  </a:cubicBezTo>
                  <a:cubicBezTo>
                    <a:pt x="77" y="83"/>
                    <a:pt x="79" y="80"/>
                    <a:pt x="78" y="77"/>
                  </a:cubicBezTo>
                  <a:cubicBezTo>
                    <a:pt x="78" y="76"/>
                    <a:pt x="77" y="74"/>
                    <a:pt x="78" y="73"/>
                  </a:cubicBezTo>
                  <a:cubicBezTo>
                    <a:pt x="78" y="73"/>
                    <a:pt x="78" y="72"/>
                    <a:pt x="79" y="72"/>
                  </a:cubicBezTo>
                  <a:cubicBezTo>
                    <a:pt x="80" y="72"/>
                    <a:pt x="79" y="70"/>
                    <a:pt x="80" y="70"/>
                  </a:cubicBezTo>
                  <a:cubicBezTo>
                    <a:pt x="81" y="68"/>
                    <a:pt x="86" y="68"/>
                    <a:pt x="87" y="68"/>
                  </a:cubicBezTo>
                  <a:cubicBezTo>
                    <a:pt x="85" y="67"/>
                    <a:pt x="86" y="64"/>
                    <a:pt x="84" y="63"/>
                  </a:cubicBezTo>
                  <a:cubicBezTo>
                    <a:pt x="83" y="62"/>
                    <a:pt x="82" y="61"/>
                    <a:pt x="82" y="60"/>
                  </a:cubicBezTo>
                  <a:cubicBezTo>
                    <a:pt x="82" y="58"/>
                    <a:pt x="82" y="56"/>
                    <a:pt x="81" y="55"/>
                  </a:cubicBezTo>
                  <a:cubicBezTo>
                    <a:pt x="81" y="53"/>
                    <a:pt x="80" y="52"/>
                    <a:pt x="80" y="50"/>
                  </a:cubicBezTo>
                  <a:cubicBezTo>
                    <a:pt x="80" y="49"/>
                    <a:pt x="80" y="44"/>
                    <a:pt x="81" y="45"/>
                  </a:cubicBezTo>
                  <a:cubicBezTo>
                    <a:pt x="80" y="41"/>
                    <a:pt x="80" y="39"/>
                    <a:pt x="82" y="35"/>
                  </a:cubicBezTo>
                  <a:cubicBezTo>
                    <a:pt x="83" y="32"/>
                    <a:pt x="83" y="31"/>
                    <a:pt x="83" y="28"/>
                  </a:cubicBezTo>
                  <a:cubicBezTo>
                    <a:pt x="83" y="25"/>
                    <a:pt x="85" y="23"/>
                    <a:pt x="87" y="21"/>
                  </a:cubicBezTo>
                  <a:cubicBezTo>
                    <a:pt x="88" y="20"/>
                    <a:pt x="89" y="19"/>
                    <a:pt x="90" y="18"/>
                  </a:cubicBezTo>
                  <a:cubicBezTo>
                    <a:pt x="91" y="17"/>
                    <a:pt x="91" y="17"/>
                    <a:pt x="90" y="15"/>
                  </a:cubicBezTo>
                  <a:cubicBezTo>
                    <a:pt x="89" y="15"/>
                    <a:pt x="91" y="16"/>
                    <a:pt x="90" y="15"/>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41" name="Freeform 734"/>
            <p:cNvSpPr>
              <a:spLocks/>
            </p:cNvSpPr>
            <p:nvPr/>
          </p:nvSpPr>
          <p:spPr bwMode="auto">
            <a:xfrm>
              <a:off x="12253785" y="9307214"/>
              <a:ext cx="525366" cy="588871"/>
            </a:xfrm>
            <a:custGeom>
              <a:avLst/>
              <a:gdLst>
                <a:gd name="T0" fmla="*/ 51 w 56"/>
                <a:gd name="T1" fmla="*/ 27 h 63"/>
                <a:gd name="T2" fmla="*/ 48 w 56"/>
                <a:gd name="T3" fmla="*/ 26 h 63"/>
                <a:gd name="T4" fmla="*/ 47 w 56"/>
                <a:gd name="T5" fmla="*/ 21 h 63"/>
                <a:gd name="T6" fmla="*/ 46 w 56"/>
                <a:gd name="T7" fmla="*/ 12 h 63"/>
                <a:gd name="T8" fmla="*/ 46 w 56"/>
                <a:gd name="T9" fmla="*/ 8 h 63"/>
                <a:gd name="T10" fmla="*/ 43 w 56"/>
                <a:gd name="T11" fmla="*/ 8 h 63"/>
                <a:gd name="T12" fmla="*/ 40 w 56"/>
                <a:gd name="T13" fmla="*/ 6 h 63"/>
                <a:gd name="T14" fmla="*/ 35 w 56"/>
                <a:gd name="T15" fmla="*/ 8 h 63"/>
                <a:gd name="T16" fmla="*/ 34 w 56"/>
                <a:gd name="T17" fmla="*/ 11 h 63"/>
                <a:gd name="T18" fmla="*/ 29 w 56"/>
                <a:gd name="T19" fmla="*/ 12 h 63"/>
                <a:gd name="T20" fmla="*/ 18 w 56"/>
                <a:gd name="T21" fmla="*/ 1 h 63"/>
                <a:gd name="T22" fmla="*/ 3 w 56"/>
                <a:gd name="T23" fmla="*/ 2 h 63"/>
                <a:gd name="T24" fmla="*/ 6 w 56"/>
                <a:gd name="T25" fmla="*/ 12 h 63"/>
                <a:gd name="T26" fmla="*/ 6 w 56"/>
                <a:gd name="T27" fmla="*/ 16 h 63"/>
                <a:gd name="T28" fmla="*/ 6 w 56"/>
                <a:gd name="T29" fmla="*/ 20 h 63"/>
                <a:gd name="T30" fmla="*/ 8 w 56"/>
                <a:gd name="T31" fmla="*/ 33 h 63"/>
                <a:gd name="T32" fmla="*/ 3 w 56"/>
                <a:gd name="T33" fmla="*/ 41 h 63"/>
                <a:gd name="T34" fmla="*/ 0 w 56"/>
                <a:gd name="T35" fmla="*/ 50 h 63"/>
                <a:gd name="T36" fmla="*/ 0 w 56"/>
                <a:gd name="T37" fmla="*/ 55 h 63"/>
                <a:gd name="T38" fmla="*/ 0 w 56"/>
                <a:gd name="T39" fmla="*/ 59 h 63"/>
                <a:gd name="T40" fmla="*/ 3 w 56"/>
                <a:gd name="T41" fmla="*/ 59 h 63"/>
                <a:gd name="T42" fmla="*/ 8 w 56"/>
                <a:gd name="T43" fmla="*/ 58 h 63"/>
                <a:gd name="T44" fmla="*/ 9 w 56"/>
                <a:gd name="T45" fmla="*/ 59 h 63"/>
                <a:gd name="T46" fmla="*/ 16 w 56"/>
                <a:gd name="T47" fmla="*/ 59 h 63"/>
                <a:gd name="T48" fmla="*/ 25 w 56"/>
                <a:gd name="T49" fmla="*/ 59 h 63"/>
                <a:gd name="T50" fmla="*/ 30 w 56"/>
                <a:gd name="T51" fmla="*/ 59 h 63"/>
                <a:gd name="T52" fmla="*/ 39 w 56"/>
                <a:gd name="T53" fmla="*/ 62 h 63"/>
                <a:gd name="T54" fmla="*/ 53 w 56"/>
                <a:gd name="T55" fmla="*/ 60 h 63"/>
                <a:gd name="T56" fmla="*/ 46 w 56"/>
                <a:gd name="T57" fmla="*/ 51 h 63"/>
                <a:gd name="T58" fmla="*/ 46 w 56"/>
                <a:gd name="T59" fmla="*/ 37 h 63"/>
                <a:gd name="T60" fmla="*/ 56 w 56"/>
                <a:gd name="T61" fmla="*/ 35 h 63"/>
                <a:gd name="T62" fmla="*/ 56 w 56"/>
                <a:gd name="T63" fmla="*/ 27 h 63"/>
                <a:gd name="T64" fmla="*/ 51 w 56"/>
                <a:gd name="T65" fmla="*/ 2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6" h="63">
                  <a:moveTo>
                    <a:pt x="51" y="27"/>
                  </a:moveTo>
                  <a:cubicBezTo>
                    <a:pt x="49" y="27"/>
                    <a:pt x="48" y="28"/>
                    <a:pt x="48" y="26"/>
                  </a:cubicBezTo>
                  <a:cubicBezTo>
                    <a:pt x="48" y="24"/>
                    <a:pt x="48" y="23"/>
                    <a:pt x="47" y="21"/>
                  </a:cubicBezTo>
                  <a:cubicBezTo>
                    <a:pt x="45" y="18"/>
                    <a:pt x="48" y="15"/>
                    <a:pt x="46" y="12"/>
                  </a:cubicBezTo>
                  <a:cubicBezTo>
                    <a:pt x="46" y="11"/>
                    <a:pt x="46" y="8"/>
                    <a:pt x="46" y="8"/>
                  </a:cubicBezTo>
                  <a:cubicBezTo>
                    <a:pt x="46" y="8"/>
                    <a:pt x="43" y="8"/>
                    <a:pt x="43" y="8"/>
                  </a:cubicBezTo>
                  <a:cubicBezTo>
                    <a:pt x="40" y="8"/>
                    <a:pt x="40" y="9"/>
                    <a:pt x="40" y="6"/>
                  </a:cubicBezTo>
                  <a:cubicBezTo>
                    <a:pt x="37" y="6"/>
                    <a:pt x="36" y="5"/>
                    <a:pt x="35" y="8"/>
                  </a:cubicBezTo>
                  <a:cubicBezTo>
                    <a:pt x="35" y="8"/>
                    <a:pt x="35" y="11"/>
                    <a:pt x="34" y="11"/>
                  </a:cubicBezTo>
                  <a:cubicBezTo>
                    <a:pt x="33" y="12"/>
                    <a:pt x="31" y="12"/>
                    <a:pt x="29" y="12"/>
                  </a:cubicBezTo>
                  <a:cubicBezTo>
                    <a:pt x="22" y="13"/>
                    <a:pt x="24" y="1"/>
                    <a:pt x="18" y="1"/>
                  </a:cubicBezTo>
                  <a:cubicBezTo>
                    <a:pt x="13" y="1"/>
                    <a:pt x="7" y="0"/>
                    <a:pt x="3" y="2"/>
                  </a:cubicBezTo>
                  <a:cubicBezTo>
                    <a:pt x="1" y="4"/>
                    <a:pt x="6" y="10"/>
                    <a:pt x="6" y="12"/>
                  </a:cubicBezTo>
                  <a:cubicBezTo>
                    <a:pt x="7" y="13"/>
                    <a:pt x="7" y="15"/>
                    <a:pt x="6" y="16"/>
                  </a:cubicBezTo>
                  <a:cubicBezTo>
                    <a:pt x="4" y="17"/>
                    <a:pt x="6" y="19"/>
                    <a:pt x="6" y="20"/>
                  </a:cubicBezTo>
                  <a:cubicBezTo>
                    <a:pt x="9" y="24"/>
                    <a:pt x="11" y="29"/>
                    <a:pt x="8" y="33"/>
                  </a:cubicBezTo>
                  <a:cubicBezTo>
                    <a:pt x="6" y="36"/>
                    <a:pt x="4" y="38"/>
                    <a:pt x="3" y="41"/>
                  </a:cubicBezTo>
                  <a:cubicBezTo>
                    <a:pt x="2" y="44"/>
                    <a:pt x="1" y="47"/>
                    <a:pt x="0" y="50"/>
                  </a:cubicBezTo>
                  <a:cubicBezTo>
                    <a:pt x="0" y="52"/>
                    <a:pt x="0" y="54"/>
                    <a:pt x="0" y="55"/>
                  </a:cubicBezTo>
                  <a:cubicBezTo>
                    <a:pt x="0" y="56"/>
                    <a:pt x="0" y="58"/>
                    <a:pt x="0" y="59"/>
                  </a:cubicBezTo>
                  <a:cubicBezTo>
                    <a:pt x="1" y="59"/>
                    <a:pt x="2" y="59"/>
                    <a:pt x="3" y="59"/>
                  </a:cubicBezTo>
                  <a:cubicBezTo>
                    <a:pt x="5" y="59"/>
                    <a:pt x="5" y="56"/>
                    <a:pt x="8" y="58"/>
                  </a:cubicBezTo>
                  <a:cubicBezTo>
                    <a:pt x="8" y="58"/>
                    <a:pt x="9" y="59"/>
                    <a:pt x="9" y="59"/>
                  </a:cubicBezTo>
                  <a:cubicBezTo>
                    <a:pt x="12" y="59"/>
                    <a:pt x="14" y="59"/>
                    <a:pt x="16" y="59"/>
                  </a:cubicBezTo>
                  <a:cubicBezTo>
                    <a:pt x="19" y="59"/>
                    <a:pt x="22" y="59"/>
                    <a:pt x="25" y="59"/>
                  </a:cubicBezTo>
                  <a:cubicBezTo>
                    <a:pt x="26" y="59"/>
                    <a:pt x="29" y="59"/>
                    <a:pt x="30" y="59"/>
                  </a:cubicBezTo>
                  <a:cubicBezTo>
                    <a:pt x="32" y="63"/>
                    <a:pt x="36" y="62"/>
                    <a:pt x="39" y="62"/>
                  </a:cubicBezTo>
                  <a:cubicBezTo>
                    <a:pt x="44" y="62"/>
                    <a:pt x="48" y="61"/>
                    <a:pt x="53" y="60"/>
                  </a:cubicBezTo>
                  <a:cubicBezTo>
                    <a:pt x="50" y="57"/>
                    <a:pt x="46" y="55"/>
                    <a:pt x="46" y="51"/>
                  </a:cubicBezTo>
                  <a:cubicBezTo>
                    <a:pt x="46" y="46"/>
                    <a:pt x="46" y="41"/>
                    <a:pt x="46" y="37"/>
                  </a:cubicBezTo>
                  <a:cubicBezTo>
                    <a:pt x="46" y="36"/>
                    <a:pt x="56" y="38"/>
                    <a:pt x="56" y="35"/>
                  </a:cubicBezTo>
                  <a:cubicBezTo>
                    <a:pt x="56" y="33"/>
                    <a:pt x="56" y="30"/>
                    <a:pt x="56" y="27"/>
                  </a:cubicBezTo>
                  <a:cubicBezTo>
                    <a:pt x="56" y="24"/>
                    <a:pt x="53" y="27"/>
                    <a:pt x="51" y="27"/>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42" name="Freeform 735"/>
            <p:cNvSpPr>
              <a:spLocks/>
            </p:cNvSpPr>
            <p:nvPr/>
          </p:nvSpPr>
          <p:spPr bwMode="auto">
            <a:xfrm>
              <a:off x="12591732" y="9868043"/>
              <a:ext cx="429442" cy="448664"/>
            </a:xfrm>
            <a:custGeom>
              <a:avLst/>
              <a:gdLst>
                <a:gd name="T0" fmla="*/ 25 w 46"/>
                <a:gd name="T1" fmla="*/ 2 h 48"/>
                <a:gd name="T2" fmla="*/ 21 w 46"/>
                <a:gd name="T3" fmla="*/ 3 h 48"/>
                <a:gd name="T4" fmla="*/ 18 w 46"/>
                <a:gd name="T5" fmla="*/ 4 h 48"/>
                <a:gd name="T6" fmla="*/ 6 w 46"/>
                <a:gd name="T7" fmla="*/ 4 h 48"/>
                <a:gd name="T8" fmla="*/ 6 w 46"/>
                <a:gd name="T9" fmla="*/ 18 h 48"/>
                <a:gd name="T10" fmla="*/ 6 w 46"/>
                <a:gd name="T11" fmla="*/ 23 h 48"/>
                <a:gd name="T12" fmla="*/ 1 w 46"/>
                <a:gd name="T13" fmla="*/ 24 h 48"/>
                <a:gd name="T14" fmla="*/ 1 w 46"/>
                <a:gd name="T15" fmla="*/ 31 h 48"/>
                <a:gd name="T16" fmla="*/ 1 w 46"/>
                <a:gd name="T17" fmla="*/ 38 h 48"/>
                <a:gd name="T18" fmla="*/ 4 w 46"/>
                <a:gd name="T19" fmla="*/ 47 h 48"/>
                <a:gd name="T20" fmla="*/ 8 w 46"/>
                <a:gd name="T21" fmla="*/ 48 h 48"/>
                <a:gd name="T22" fmla="*/ 13 w 46"/>
                <a:gd name="T23" fmla="*/ 44 h 48"/>
                <a:gd name="T24" fmla="*/ 19 w 46"/>
                <a:gd name="T25" fmla="*/ 41 h 48"/>
                <a:gd name="T26" fmla="*/ 29 w 46"/>
                <a:gd name="T27" fmla="*/ 39 h 48"/>
                <a:gd name="T28" fmla="*/ 31 w 46"/>
                <a:gd name="T29" fmla="*/ 37 h 48"/>
                <a:gd name="T30" fmla="*/ 34 w 46"/>
                <a:gd name="T31" fmla="*/ 34 h 48"/>
                <a:gd name="T32" fmla="*/ 43 w 46"/>
                <a:gd name="T33" fmla="*/ 26 h 48"/>
                <a:gd name="T34" fmla="*/ 44 w 46"/>
                <a:gd name="T35" fmla="*/ 22 h 48"/>
                <a:gd name="T36" fmla="*/ 40 w 46"/>
                <a:gd name="T37" fmla="*/ 21 h 48"/>
                <a:gd name="T38" fmla="*/ 38 w 46"/>
                <a:gd name="T39" fmla="*/ 17 h 48"/>
                <a:gd name="T40" fmla="*/ 39 w 46"/>
                <a:gd name="T41" fmla="*/ 15 h 48"/>
                <a:gd name="T42" fmla="*/ 36 w 46"/>
                <a:gd name="T43" fmla="*/ 14 h 48"/>
                <a:gd name="T44" fmla="*/ 36 w 46"/>
                <a:gd name="T45" fmla="*/ 13 h 48"/>
                <a:gd name="T46" fmla="*/ 34 w 46"/>
                <a:gd name="T47" fmla="*/ 12 h 48"/>
                <a:gd name="T48" fmla="*/ 30 w 46"/>
                <a:gd name="T49" fmla="*/ 7 h 48"/>
                <a:gd name="T50" fmla="*/ 25 w 46"/>
                <a:gd name="T51" fmla="*/ 2 h 48"/>
                <a:gd name="T52" fmla="*/ 25 w 46"/>
                <a:gd name="T53" fmla="*/ 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6" h="48">
                  <a:moveTo>
                    <a:pt x="25" y="2"/>
                  </a:moveTo>
                  <a:cubicBezTo>
                    <a:pt x="24" y="3"/>
                    <a:pt x="22" y="3"/>
                    <a:pt x="21" y="3"/>
                  </a:cubicBezTo>
                  <a:cubicBezTo>
                    <a:pt x="19" y="3"/>
                    <a:pt x="20" y="6"/>
                    <a:pt x="18" y="4"/>
                  </a:cubicBezTo>
                  <a:cubicBezTo>
                    <a:pt x="15" y="0"/>
                    <a:pt x="10" y="5"/>
                    <a:pt x="6" y="4"/>
                  </a:cubicBezTo>
                  <a:cubicBezTo>
                    <a:pt x="6" y="9"/>
                    <a:pt x="6" y="14"/>
                    <a:pt x="6" y="18"/>
                  </a:cubicBezTo>
                  <a:cubicBezTo>
                    <a:pt x="6" y="19"/>
                    <a:pt x="7" y="23"/>
                    <a:pt x="6" y="23"/>
                  </a:cubicBezTo>
                  <a:cubicBezTo>
                    <a:pt x="5" y="24"/>
                    <a:pt x="1" y="22"/>
                    <a:pt x="1" y="24"/>
                  </a:cubicBezTo>
                  <a:cubicBezTo>
                    <a:pt x="1" y="26"/>
                    <a:pt x="1" y="29"/>
                    <a:pt x="1" y="31"/>
                  </a:cubicBezTo>
                  <a:cubicBezTo>
                    <a:pt x="1" y="33"/>
                    <a:pt x="0" y="36"/>
                    <a:pt x="1" y="38"/>
                  </a:cubicBezTo>
                  <a:cubicBezTo>
                    <a:pt x="5" y="39"/>
                    <a:pt x="6" y="44"/>
                    <a:pt x="4" y="47"/>
                  </a:cubicBezTo>
                  <a:cubicBezTo>
                    <a:pt x="4" y="48"/>
                    <a:pt x="8" y="48"/>
                    <a:pt x="8" y="48"/>
                  </a:cubicBezTo>
                  <a:cubicBezTo>
                    <a:pt x="10" y="48"/>
                    <a:pt x="11" y="46"/>
                    <a:pt x="13" y="44"/>
                  </a:cubicBezTo>
                  <a:cubicBezTo>
                    <a:pt x="15" y="42"/>
                    <a:pt x="15" y="39"/>
                    <a:pt x="19" y="41"/>
                  </a:cubicBezTo>
                  <a:cubicBezTo>
                    <a:pt x="23" y="43"/>
                    <a:pt x="27" y="44"/>
                    <a:pt x="29" y="39"/>
                  </a:cubicBezTo>
                  <a:cubicBezTo>
                    <a:pt x="29" y="38"/>
                    <a:pt x="29" y="37"/>
                    <a:pt x="31" y="37"/>
                  </a:cubicBezTo>
                  <a:cubicBezTo>
                    <a:pt x="33" y="37"/>
                    <a:pt x="34" y="35"/>
                    <a:pt x="34" y="34"/>
                  </a:cubicBezTo>
                  <a:cubicBezTo>
                    <a:pt x="36" y="31"/>
                    <a:pt x="40" y="28"/>
                    <a:pt x="43" y="26"/>
                  </a:cubicBezTo>
                  <a:cubicBezTo>
                    <a:pt x="45" y="25"/>
                    <a:pt x="46" y="24"/>
                    <a:pt x="44" y="22"/>
                  </a:cubicBezTo>
                  <a:cubicBezTo>
                    <a:pt x="43" y="21"/>
                    <a:pt x="40" y="22"/>
                    <a:pt x="40" y="21"/>
                  </a:cubicBezTo>
                  <a:cubicBezTo>
                    <a:pt x="39" y="20"/>
                    <a:pt x="38" y="19"/>
                    <a:pt x="38" y="17"/>
                  </a:cubicBezTo>
                  <a:cubicBezTo>
                    <a:pt x="38" y="17"/>
                    <a:pt x="39" y="16"/>
                    <a:pt x="39" y="15"/>
                  </a:cubicBezTo>
                  <a:cubicBezTo>
                    <a:pt x="38" y="15"/>
                    <a:pt x="37" y="15"/>
                    <a:pt x="36" y="14"/>
                  </a:cubicBezTo>
                  <a:cubicBezTo>
                    <a:pt x="36" y="14"/>
                    <a:pt x="37" y="13"/>
                    <a:pt x="36" y="13"/>
                  </a:cubicBezTo>
                  <a:cubicBezTo>
                    <a:pt x="35" y="13"/>
                    <a:pt x="35" y="12"/>
                    <a:pt x="34" y="12"/>
                  </a:cubicBezTo>
                  <a:cubicBezTo>
                    <a:pt x="32" y="11"/>
                    <a:pt x="31" y="10"/>
                    <a:pt x="30" y="7"/>
                  </a:cubicBezTo>
                  <a:cubicBezTo>
                    <a:pt x="30" y="6"/>
                    <a:pt x="27" y="2"/>
                    <a:pt x="25" y="2"/>
                  </a:cubicBezTo>
                  <a:cubicBezTo>
                    <a:pt x="25" y="2"/>
                    <a:pt x="26" y="2"/>
                    <a:pt x="25"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43" name="Freeform 736"/>
            <p:cNvSpPr>
              <a:spLocks/>
            </p:cNvSpPr>
            <p:nvPr/>
          </p:nvSpPr>
          <p:spPr bwMode="auto">
            <a:xfrm>
              <a:off x="12824900" y="9775064"/>
              <a:ext cx="365985" cy="324691"/>
            </a:xfrm>
            <a:custGeom>
              <a:avLst/>
              <a:gdLst>
                <a:gd name="T0" fmla="*/ 39 w 39"/>
                <a:gd name="T1" fmla="*/ 22 h 35"/>
                <a:gd name="T2" fmla="*/ 38 w 39"/>
                <a:gd name="T3" fmla="*/ 18 h 35"/>
                <a:gd name="T4" fmla="*/ 39 w 39"/>
                <a:gd name="T5" fmla="*/ 14 h 35"/>
                <a:gd name="T6" fmla="*/ 38 w 39"/>
                <a:gd name="T7" fmla="*/ 7 h 35"/>
                <a:gd name="T8" fmla="*/ 27 w 39"/>
                <a:gd name="T9" fmla="*/ 2 h 35"/>
                <a:gd name="T10" fmla="*/ 24 w 39"/>
                <a:gd name="T11" fmla="*/ 0 h 35"/>
                <a:gd name="T12" fmla="*/ 19 w 39"/>
                <a:gd name="T13" fmla="*/ 3 h 35"/>
                <a:gd name="T14" fmla="*/ 13 w 39"/>
                <a:gd name="T15" fmla="*/ 7 h 35"/>
                <a:gd name="T16" fmla="*/ 9 w 39"/>
                <a:gd name="T17" fmla="*/ 12 h 35"/>
                <a:gd name="T18" fmla="*/ 2 w 39"/>
                <a:gd name="T19" fmla="*/ 12 h 35"/>
                <a:gd name="T20" fmla="*/ 5 w 39"/>
                <a:gd name="T21" fmla="*/ 16 h 35"/>
                <a:gd name="T22" fmla="*/ 8 w 39"/>
                <a:gd name="T23" fmla="*/ 21 h 35"/>
                <a:gd name="T24" fmla="*/ 11 w 39"/>
                <a:gd name="T25" fmla="*/ 23 h 35"/>
                <a:gd name="T26" fmla="*/ 11 w 39"/>
                <a:gd name="T27" fmla="*/ 24 h 35"/>
                <a:gd name="T28" fmla="*/ 14 w 39"/>
                <a:gd name="T29" fmla="*/ 25 h 35"/>
                <a:gd name="T30" fmla="*/ 13 w 39"/>
                <a:gd name="T31" fmla="*/ 28 h 35"/>
                <a:gd name="T32" fmla="*/ 15 w 39"/>
                <a:gd name="T33" fmla="*/ 31 h 35"/>
                <a:gd name="T34" fmla="*/ 20 w 39"/>
                <a:gd name="T35" fmla="*/ 34 h 35"/>
                <a:gd name="T36" fmla="*/ 25 w 39"/>
                <a:gd name="T37" fmla="*/ 35 h 35"/>
                <a:gd name="T38" fmla="*/ 27 w 39"/>
                <a:gd name="T39" fmla="*/ 35 h 35"/>
                <a:gd name="T40" fmla="*/ 34 w 39"/>
                <a:gd name="T41" fmla="*/ 31 h 35"/>
                <a:gd name="T42" fmla="*/ 36 w 39"/>
                <a:gd name="T43" fmla="*/ 27 h 35"/>
                <a:gd name="T44" fmla="*/ 39 w 39"/>
                <a:gd name="T45" fmla="*/ 22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9" h="35">
                  <a:moveTo>
                    <a:pt x="39" y="22"/>
                  </a:moveTo>
                  <a:cubicBezTo>
                    <a:pt x="39" y="21"/>
                    <a:pt x="38" y="19"/>
                    <a:pt x="38" y="18"/>
                  </a:cubicBezTo>
                  <a:cubicBezTo>
                    <a:pt x="38" y="16"/>
                    <a:pt x="39" y="15"/>
                    <a:pt x="39" y="14"/>
                  </a:cubicBezTo>
                  <a:cubicBezTo>
                    <a:pt x="39" y="11"/>
                    <a:pt x="39" y="9"/>
                    <a:pt x="38" y="7"/>
                  </a:cubicBezTo>
                  <a:cubicBezTo>
                    <a:pt x="38" y="4"/>
                    <a:pt x="29" y="2"/>
                    <a:pt x="27" y="2"/>
                  </a:cubicBezTo>
                  <a:cubicBezTo>
                    <a:pt x="27" y="0"/>
                    <a:pt x="27" y="0"/>
                    <a:pt x="24" y="0"/>
                  </a:cubicBezTo>
                  <a:cubicBezTo>
                    <a:pt x="21" y="0"/>
                    <a:pt x="21" y="1"/>
                    <a:pt x="19" y="3"/>
                  </a:cubicBezTo>
                  <a:cubicBezTo>
                    <a:pt x="18" y="5"/>
                    <a:pt x="15" y="6"/>
                    <a:pt x="13" y="7"/>
                  </a:cubicBezTo>
                  <a:cubicBezTo>
                    <a:pt x="12" y="9"/>
                    <a:pt x="11" y="12"/>
                    <a:pt x="9" y="12"/>
                  </a:cubicBezTo>
                  <a:cubicBezTo>
                    <a:pt x="7" y="12"/>
                    <a:pt x="5" y="11"/>
                    <a:pt x="2" y="12"/>
                  </a:cubicBezTo>
                  <a:cubicBezTo>
                    <a:pt x="0" y="13"/>
                    <a:pt x="4" y="15"/>
                    <a:pt x="5" y="16"/>
                  </a:cubicBezTo>
                  <a:cubicBezTo>
                    <a:pt x="6" y="18"/>
                    <a:pt x="6" y="20"/>
                    <a:pt x="8" y="21"/>
                  </a:cubicBezTo>
                  <a:cubicBezTo>
                    <a:pt x="9" y="22"/>
                    <a:pt x="10" y="23"/>
                    <a:pt x="11" y="23"/>
                  </a:cubicBezTo>
                  <a:cubicBezTo>
                    <a:pt x="12" y="23"/>
                    <a:pt x="11" y="24"/>
                    <a:pt x="11" y="24"/>
                  </a:cubicBezTo>
                  <a:cubicBezTo>
                    <a:pt x="12" y="24"/>
                    <a:pt x="13" y="25"/>
                    <a:pt x="14" y="25"/>
                  </a:cubicBezTo>
                  <a:cubicBezTo>
                    <a:pt x="14" y="26"/>
                    <a:pt x="13" y="27"/>
                    <a:pt x="13" y="28"/>
                  </a:cubicBezTo>
                  <a:cubicBezTo>
                    <a:pt x="13" y="29"/>
                    <a:pt x="14" y="31"/>
                    <a:pt x="15" y="31"/>
                  </a:cubicBezTo>
                  <a:cubicBezTo>
                    <a:pt x="18" y="31"/>
                    <a:pt x="19" y="31"/>
                    <a:pt x="20" y="34"/>
                  </a:cubicBezTo>
                  <a:cubicBezTo>
                    <a:pt x="21" y="35"/>
                    <a:pt x="23" y="34"/>
                    <a:pt x="25" y="35"/>
                  </a:cubicBezTo>
                  <a:cubicBezTo>
                    <a:pt x="26" y="35"/>
                    <a:pt x="26" y="35"/>
                    <a:pt x="27" y="35"/>
                  </a:cubicBezTo>
                  <a:cubicBezTo>
                    <a:pt x="31" y="35"/>
                    <a:pt x="32" y="34"/>
                    <a:pt x="34" y="31"/>
                  </a:cubicBezTo>
                  <a:cubicBezTo>
                    <a:pt x="35" y="30"/>
                    <a:pt x="36" y="28"/>
                    <a:pt x="36" y="27"/>
                  </a:cubicBezTo>
                  <a:cubicBezTo>
                    <a:pt x="37" y="25"/>
                    <a:pt x="39" y="24"/>
                    <a:pt x="39" y="2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44" name="Freeform 737"/>
            <p:cNvSpPr>
              <a:spLocks/>
            </p:cNvSpPr>
            <p:nvPr/>
          </p:nvSpPr>
          <p:spPr bwMode="auto">
            <a:xfrm>
              <a:off x="13069874" y="10259148"/>
              <a:ext cx="91496" cy="104786"/>
            </a:xfrm>
            <a:custGeom>
              <a:avLst/>
              <a:gdLst>
                <a:gd name="T0" fmla="*/ 5 w 10"/>
                <a:gd name="T1" fmla="*/ 1 h 11"/>
                <a:gd name="T2" fmla="*/ 7 w 10"/>
                <a:gd name="T3" fmla="*/ 9 h 11"/>
                <a:gd name="T4" fmla="*/ 5 w 10"/>
                <a:gd name="T5" fmla="*/ 1 h 11"/>
                <a:gd name="T6" fmla="*/ 5 w 10"/>
                <a:gd name="T7" fmla="*/ 1 h 11"/>
              </a:gdLst>
              <a:ahLst/>
              <a:cxnLst>
                <a:cxn ang="0">
                  <a:pos x="T0" y="T1"/>
                </a:cxn>
                <a:cxn ang="0">
                  <a:pos x="T2" y="T3"/>
                </a:cxn>
                <a:cxn ang="0">
                  <a:pos x="T4" y="T5"/>
                </a:cxn>
                <a:cxn ang="0">
                  <a:pos x="T6" y="T7"/>
                </a:cxn>
              </a:cxnLst>
              <a:rect l="0" t="0" r="r" b="b"/>
              <a:pathLst>
                <a:path w="10" h="11">
                  <a:moveTo>
                    <a:pt x="5" y="1"/>
                  </a:moveTo>
                  <a:cubicBezTo>
                    <a:pt x="0" y="2"/>
                    <a:pt x="3" y="11"/>
                    <a:pt x="7" y="9"/>
                  </a:cubicBezTo>
                  <a:cubicBezTo>
                    <a:pt x="10" y="8"/>
                    <a:pt x="9" y="0"/>
                    <a:pt x="5" y="1"/>
                  </a:cubicBezTo>
                  <a:cubicBezTo>
                    <a:pt x="3" y="1"/>
                    <a:pt x="6" y="1"/>
                    <a:pt x="5"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45" name="Freeform 738"/>
            <p:cNvSpPr>
              <a:spLocks noEditPoints="1"/>
            </p:cNvSpPr>
            <p:nvPr/>
          </p:nvSpPr>
          <p:spPr bwMode="auto">
            <a:xfrm>
              <a:off x="12442681" y="10090899"/>
              <a:ext cx="737874" cy="646430"/>
            </a:xfrm>
            <a:custGeom>
              <a:avLst/>
              <a:gdLst>
                <a:gd name="T0" fmla="*/ 74 w 79"/>
                <a:gd name="T1" fmla="*/ 27 h 69"/>
                <a:gd name="T2" fmla="*/ 69 w 79"/>
                <a:gd name="T3" fmla="*/ 22 h 69"/>
                <a:gd name="T4" fmla="*/ 72 w 79"/>
                <a:gd name="T5" fmla="*/ 19 h 69"/>
                <a:gd name="T6" fmla="*/ 75 w 79"/>
                <a:gd name="T7" fmla="*/ 20 h 69"/>
                <a:gd name="T8" fmla="*/ 75 w 79"/>
                <a:gd name="T9" fmla="*/ 11 h 69"/>
                <a:gd name="T10" fmla="*/ 73 w 79"/>
                <a:gd name="T11" fmla="*/ 7 h 69"/>
                <a:gd name="T12" fmla="*/ 72 w 79"/>
                <a:gd name="T13" fmla="*/ 1 h 69"/>
                <a:gd name="T14" fmla="*/ 66 w 79"/>
                <a:gd name="T15" fmla="*/ 1 h 69"/>
                <a:gd name="T16" fmla="*/ 60 w 79"/>
                <a:gd name="T17" fmla="*/ 2 h 69"/>
                <a:gd name="T18" fmla="*/ 55 w 79"/>
                <a:gd name="T19" fmla="*/ 5 h 69"/>
                <a:gd name="T20" fmla="*/ 51 w 79"/>
                <a:gd name="T21" fmla="*/ 8 h 69"/>
                <a:gd name="T22" fmla="*/ 49 w 79"/>
                <a:gd name="T23" fmla="*/ 12 h 69"/>
                <a:gd name="T24" fmla="*/ 45 w 79"/>
                <a:gd name="T25" fmla="*/ 14 h 69"/>
                <a:gd name="T26" fmla="*/ 44 w 79"/>
                <a:gd name="T27" fmla="*/ 17 h 69"/>
                <a:gd name="T28" fmla="*/ 34 w 79"/>
                <a:gd name="T29" fmla="*/ 17 h 69"/>
                <a:gd name="T30" fmla="*/ 28 w 79"/>
                <a:gd name="T31" fmla="*/ 21 h 69"/>
                <a:gd name="T32" fmla="*/ 24 w 79"/>
                <a:gd name="T33" fmla="*/ 24 h 69"/>
                <a:gd name="T34" fmla="*/ 20 w 79"/>
                <a:gd name="T35" fmla="*/ 23 h 69"/>
                <a:gd name="T36" fmla="*/ 17 w 79"/>
                <a:gd name="T37" fmla="*/ 14 h 69"/>
                <a:gd name="T38" fmla="*/ 17 w 79"/>
                <a:gd name="T39" fmla="*/ 29 h 69"/>
                <a:gd name="T40" fmla="*/ 17 w 79"/>
                <a:gd name="T41" fmla="*/ 33 h 69"/>
                <a:gd name="T42" fmla="*/ 9 w 79"/>
                <a:gd name="T43" fmla="*/ 35 h 69"/>
                <a:gd name="T44" fmla="*/ 6 w 79"/>
                <a:gd name="T45" fmla="*/ 34 h 69"/>
                <a:gd name="T46" fmla="*/ 2 w 79"/>
                <a:gd name="T47" fmla="*/ 33 h 69"/>
                <a:gd name="T48" fmla="*/ 3 w 79"/>
                <a:gd name="T49" fmla="*/ 40 h 69"/>
                <a:gd name="T50" fmla="*/ 5 w 79"/>
                <a:gd name="T51" fmla="*/ 45 h 69"/>
                <a:gd name="T52" fmla="*/ 9 w 79"/>
                <a:gd name="T53" fmla="*/ 56 h 69"/>
                <a:gd name="T54" fmla="*/ 8 w 79"/>
                <a:gd name="T55" fmla="*/ 60 h 69"/>
                <a:gd name="T56" fmla="*/ 9 w 79"/>
                <a:gd name="T57" fmla="*/ 62 h 69"/>
                <a:gd name="T58" fmla="*/ 10 w 79"/>
                <a:gd name="T59" fmla="*/ 66 h 69"/>
                <a:gd name="T60" fmla="*/ 11 w 79"/>
                <a:gd name="T61" fmla="*/ 64 h 69"/>
                <a:gd name="T62" fmla="*/ 15 w 79"/>
                <a:gd name="T63" fmla="*/ 68 h 69"/>
                <a:gd name="T64" fmla="*/ 21 w 79"/>
                <a:gd name="T65" fmla="*/ 66 h 69"/>
                <a:gd name="T66" fmla="*/ 26 w 79"/>
                <a:gd name="T67" fmla="*/ 65 h 69"/>
                <a:gd name="T68" fmla="*/ 31 w 79"/>
                <a:gd name="T69" fmla="*/ 64 h 69"/>
                <a:gd name="T70" fmla="*/ 38 w 79"/>
                <a:gd name="T71" fmla="*/ 64 h 69"/>
                <a:gd name="T72" fmla="*/ 39 w 79"/>
                <a:gd name="T73" fmla="*/ 64 h 69"/>
                <a:gd name="T74" fmla="*/ 41 w 79"/>
                <a:gd name="T75" fmla="*/ 63 h 69"/>
                <a:gd name="T76" fmla="*/ 42 w 79"/>
                <a:gd name="T77" fmla="*/ 62 h 69"/>
                <a:gd name="T78" fmla="*/ 44 w 79"/>
                <a:gd name="T79" fmla="*/ 65 h 69"/>
                <a:gd name="T80" fmla="*/ 46 w 79"/>
                <a:gd name="T81" fmla="*/ 62 h 69"/>
                <a:gd name="T82" fmla="*/ 57 w 79"/>
                <a:gd name="T83" fmla="*/ 56 h 69"/>
                <a:gd name="T84" fmla="*/ 65 w 79"/>
                <a:gd name="T85" fmla="*/ 48 h 69"/>
                <a:gd name="T86" fmla="*/ 72 w 79"/>
                <a:gd name="T87" fmla="*/ 37 h 69"/>
                <a:gd name="T88" fmla="*/ 77 w 79"/>
                <a:gd name="T89" fmla="*/ 33 h 69"/>
                <a:gd name="T90" fmla="*/ 79 w 79"/>
                <a:gd name="T91" fmla="*/ 25 h 69"/>
                <a:gd name="T92" fmla="*/ 76 w 79"/>
                <a:gd name="T93" fmla="*/ 25 h 69"/>
                <a:gd name="T94" fmla="*/ 74 w 79"/>
                <a:gd name="T95" fmla="*/ 27 h 69"/>
                <a:gd name="T96" fmla="*/ 62 w 79"/>
                <a:gd name="T97" fmla="*/ 39 h 69"/>
                <a:gd name="T98" fmla="*/ 61 w 79"/>
                <a:gd name="T99" fmla="*/ 41 h 69"/>
                <a:gd name="T100" fmla="*/ 57 w 79"/>
                <a:gd name="T101" fmla="*/ 43 h 69"/>
                <a:gd name="T102" fmla="*/ 55 w 79"/>
                <a:gd name="T103" fmla="*/ 44 h 69"/>
                <a:gd name="T104" fmla="*/ 52 w 79"/>
                <a:gd name="T105" fmla="*/ 41 h 69"/>
                <a:gd name="T106" fmla="*/ 56 w 79"/>
                <a:gd name="T107" fmla="*/ 35 h 69"/>
                <a:gd name="T108" fmla="*/ 60 w 79"/>
                <a:gd name="T109" fmla="*/ 35 h 69"/>
                <a:gd name="T110" fmla="*/ 62 w 79"/>
                <a:gd name="T111" fmla="*/ 39 h 69"/>
                <a:gd name="T112" fmla="*/ 62 w 79"/>
                <a:gd name="T113" fmla="*/ 3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9" h="69">
                  <a:moveTo>
                    <a:pt x="74" y="27"/>
                  </a:moveTo>
                  <a:cubicBezTo>
                    <a:pt x="71" y="27"/>
                    <a:pt x="68" y="24"/>
                    <a:pt x="69" y="22"/>
                  </a:cubicBezTo>
                  <a:cubicBezTo>
                    <a:pt x="69" y="20"/>
                    <a:pt x="71" y="19"/>
                    <a:pt x="72" y="19"/>
                  </a:cubicBezTo>
                  <a:cubicBezTo>
                    <a:pt x="73" y="19"/>
                    <a:pt x="74" y="20"/>
                    <a:pt x="75" y="20"/>
                  </a:cubicBezTo>
                  <a:cubicBezTo>
                    <a:pt x="75" y="17"/>
                    <a:pt x="76" y="14"/>
                    <a:pt x="75" y="11"/>
                  </a:cubicBezTo>
                  <a:cubicBezTo>
                    <a:pt x="74" y="10"/>
                    <a:pt x="73" y="8"/>
                    <a:pt x="73" y="7"/>
                  </a:cubicBezTo>
                  <a:cubicBezTo>
                    <a:pt x="72" y="5"/>
                    <a:pt x="72" y="3"/>
                    <a:pt x="72" y="1"/>
                  </a:cubicBezTo>
                  <a:cubicBezTo>
                    <a:pt x="70" y="2"/>
                    <a:pt x="67" y="1"/>
                    <a:pt x="66" y="1"/>
                  </a:cubicBezTo>
                  <a:cubicBezTo>
                    <a:pt x="63" y="0"/>
                    <a:pt x="61" y="0"/>
                    <a:pt x="60" y="2"/>
                  </a:cubicBezTo>
                  <a:cubicBezTo>
                    <a:pt x="58" y="3"/>
                    <a:pt x="56" y="3"/>
                    <a:pt x="55" y="5"/>
                  </a:cubicBezTo>
                  <a:cubicBezTo>
                    <a:pt x="54" y="6"/>
                    <a:pt x="52" y="7"/>
                    <a:pt x="51" y="8"/>
                  </a:cubicBezTo>
                  <a:cubicBezTo>
                    <a:pt x="50" y="9"/>
                    <a:pt x="50" y="11"/>
                    <a:pt x="49" y="12"/>
                  </a:cubicBezTo>
                  <a:cubicBezTo>
                    <a:pt x="48" y="14"/>
                    <a:pt x="46" y="12"/>
                    <a:pt x="45" y="14"/>
                  </a:cubicBezTo>
                  <a:cubicBezTo>
                    <a:pt x="44" y="15"/>
                    <a:pt x="45" y="16"/>
                    <a:pt x="44" y="17"/>
                  </a:cubicBezTo>
                  <a:cubicBezTo>
                    <a:pt x="42" y="21"/>
                    <a:pt x="37" y="18"/>
                    <a:pt x="34" y="17"/>
                  </a:cubicBezTo>
                  <a:cubicBezTo>
                    <a:pt x="31" y="15"/>
                    <a:pt x="30" y="19"/>
                    <a:pt x="28" y="21"/>
                  </a:cubicBezTo>
                  <a:cubicBezTo>
                    <a:pt x="27" y="22"/>
                    <a:pt x="26" y="24"/>
                    <a:pt x="24" y="24"/>
                  </a:cubicBezTo>
                  <a:cubicBezTo>
                    <a:pt x="24" y="24"/>
                    <a:pt x="20" y="24"/>
                    <a:pt x="20" y="23"/>
                  </a:cubicBezTo>
                  <a:cubicBezTo>
                    <a:pt x="22" y="20"/>
                    <a:pt x="21" y="15"/>
                    <a:pt x="17" y="14"/>
                  </a:cubicBezTo>
                  <a:cubicBezTo>
                    <a:pt x="17" y="19"/>
                    <a:pt x="17" y="24"/>
                    <a:pt x="17" y="29"/>
                  </a:cubicBezTo>
                  <a:cubicBezTo>
                    <a:pt x="17" y="29"/>
                    <a:pt x="18" y="32"/>
                    <a:pt x="17" y="33"/>
                  </a:cubicBezTo>
                  <a:cubicBezTo>
                    <a:pt x="14" y="35"/>
                    <a:pt x="13" y="36"/>
                    <a:pt x="9" y="35"/>
                  </a:cubicBezTo>
                  <a:cubicBezTo>
                    <a:pt x="8" y="35"/>
                    <a:pt x="7" y="35"/>
                    <a:pt x="6" y="34"/>
                  </a:cubicBezTo>
                  <a:cubicBezTo>
                    <a:pt x="5" y="32"/>
                    <a:pt x="4" y="31"/>
                    <a:pt x="2" y="33"/>
                  </a:cubicBezTo>
                  <a:cubicBezTo>
                    <a:pt x="0" y="35"/>
                    <a:pt x="2" y="38"/>
                    <a:pt x="3" y="40"/>
                  </a:cubicBezTo>
                  <a:cubicBezTo>
                    <a:pt x="4" y="41"/>
                    <a:pt x="5" y="43"/>
                    <a:pt x="5" y="45"/>
                  </a:cubicBezTo>
                  <a:cubicBezTo>
                    <a:pt x="7" y="49"/>
                    <a:pt x="11" y="51"/>
                    <a:pt x="9" y="56"/>
                  </a:cubicBezTo>
                  <a:cubicBezTo>
                    <a:pt x="8" y="58"/>
                    <a:pt x="7" y="58"/>
                    <a:pt x="8" y="60"/>
                  </a:cubicBezTo>
                  <a:cubicBezTo>
                    <a:pt x="9" y="61"/>
                    <a:pt x="9" y="62"/>
                    <a:pt x="9" y="62"/>
                  </a:cubicBezTo>
                  <a:cubicBezTo>
                    <a:pt x="10" y="63"/>
                    <a:pt x="9" y="65"/>
                    <a:pt x="10" y="66"/>
                  </a:cubicBezTo>
                  <a:cubicBezTo>
                    <a:pt x="10" y="66"/>
                    <a:pt x="10" y="64"/>
                    <a:pt x="11" y="64"/>
                  </a:cubicBezTo>
                  <a:cubicBezTo>
                    <a:pt x="11" y="64"/>
                    <a:pt x="14" y="67"/>
                    <a:pt x="15" y="68"/>
                  </a:cubicBezTo>
                  <a:cubicBezTo>
                    <a:pt x="17" y="69"/>
                    <a:pt x="19" y="66"/>
                    <a:pt x="21" y="66"/>
                  </a:cubicBezTo>
                  <a:cubicBezTo>
                    <a:pt x="23" y="65"/>
                    <a:pt x="25" y="67"/>
                    <a:pt x="26" y="65"/>
                  </a:cubicBezTo>
                  <a:cubicBezTo>
                    <a:pt x="28" y="64"/>
                    <a:pt x="29" y="64"/>
                    <a:pt x="31" y="64"/>
                  </a:cubicBezTo>
                  <a:cubicBezTo>
                    <a:pt x="33" y="64"/>
                    <a:pt x="35" y="64"/>
                    <a:pt x="38" y="64"/>
                  </a:cubicBezTo>
                  <a:cubicBezTo>
                    <a:pt x="38" y="64"/>
                    <a:pt x="39" y="64"/>
                    <a:pt x="39" y="64"/>
                  </a:cubicBezTo>
                  <a:cubicBezTo>
                    <a:pt x="40" y="64"/>
                    <a:pt x="40" y="63"/>
                    <a:pt x="41" y="63"/>
                  </a:cubicBezTo>
                  <a:cubicBezTo>
                    <a:pt x="41" y="63"/>
                    <a:pt x="41" y="62"/>
                    <a:pt x="42" y="62"/>
                  </a:cubicBezTo>
                  <a:cubicBezTo>
                    <a:pt x="42" y="63"/>
                    <a:pt x="42" y="65"/>
                    <a:pt x="44" y="65"/>
                  </a:cubicBezTo>
                  <a:cubicBezTo>
                    <a:pt x="44" y="65"/>
                    <a:pt x="43" y="61"/>
                    <a:pt x="46" y="62"/>
                  </a:cubicBezTo>
                  <a:cubicBezTo>
                    <a:pt x="50" y="63"/>
                    <a:pt x="54" y="59"/>
                    <a:pt x="57" y="56"/>
                  </a:cubicBezTo>
                  <a:cubicBezTo>
                    <a:pt x="60" y="54"/>
                    <a:pt x="62" y="51"/>
                    <a:pt x="65" y="48"/>
                  </a:cubicBezTo>
                  <a:cubicBezTo>
                    <a:pt x="68" y="45"/>
                    <a:pt x="69" y="41"/>
                    <a:pt x="72" y="37"/>
                  </a:cubicBezTo>
                  <a:cubicBezTo>
                    <a:pt x="73" y="36"/>
                    <a:pt x="76" y="35"/>
                    <a:pt x="77" y="33"/>
                  </a:cubicBezTo>
                  <a:cubicBezTo>
                    <a:pt x="78" y="31"/>
                    <a:pt x="79" y="27"/>
                    <a:pt x="79" y="25"/>
                  </a:cubicBezTo>
                  <a:cubicBezTo>
                    <a:pt x="78" y="25"/>
                    <a:pt x="77" y="25"/>
                    <a:pt x="76" y="25"/>
                  </a:cubicBezTo>
                  <a:cubicBezTo>
                    <a:pt x="75" y="25"/>
                    <a:pt x="75" y="27"/>
                    <a:pt x="74" y="27"/>
                  </a:cubicBezTo>
                  <a:close/>
                  <a:moveTo>
                    <a:pt x="62" y="39"/>
                  </a:moveTo>
                  <a:cubicBezTo>
                    <a:pt x="61" y="39"/>
                    <a:pt x="61" y="41"/>
                    <a:pt x="61" y="41"/>
                  </a:cubicBezTo>
                  <a:cubicBezTo>
                    <a:pt x="60" y="43"/>
                    <a:pt x="58" y="42"/>
                    <a:pt x="57" y="43"/>
                  </a:cubicBezTo>
                  <a:cubicBezTo>
                    <a:pt x="56" y="43"/>
                    <a:pt x="56" y="44"/>
                    <a:pt x="55" y="44"/>
                  </a:cubicBezTo>
                  <a:cubicBezTo>
                    <a:pt x="53" y="44"/>
                    <a:pt x="52" y="42"/>
                    <a:pt x="52" y="41"/>
                  </a:cubicBezTo>
                  <a:cubicBezTo>
                    <a:pt x="51" y="39"/>
                    <a:pt x="54" y="36"/>
                    <a:pt x="56" y="35"/>
                  </a:cubicBezTo>
                  <a:cubicBezTo>
                    <a:pt x="57" y="34"/>
                    <a:pt x="59" y="34"/>
                    <a:pt x="60" y="35"/>
                  </a:cubicBezTo>
                  <a:cubicBezTo>
                    <a:pt x="61" y="36"/>
                    <a:pt x="64" y="38"/>
                    <a:pt x="62" y="39"/>
                  </a:cubicBezTo>
                  <a:cubicBezTo>
                    <a:pt x="61" y="39"/>
                    <a:pt x="63" y="38"/>
                    <a:pt x="62" y="39"/>
                  </a:cubicBezTo>
                  <a:close/>
                </a:path>
              </a:pathLst>
            </a:custGeom>
            <a:solidFill>
              <a:schemeClr val="bg1">
                <a:lumMod val="75000"/>
              </a:schemeClr>
            </a:solidFill>
            <a:ln w="9525"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46" name="Freeform 739"/>
            <p:cNvSpPr>
              <a:spLocks/>
            </p:cNvSpPr>
            <p:nvPr/>
          </p:nvSpPr>
          <p:spPr bwMode="auto">
            <a:xfrm>
              <a:off x="12919348" y="10399355"/>
              <a:ext cx="121011" cy="123973"/>
            </a:xfrm>
            <a:custGeom>
              <a:avLst/>
              <a:gdLst>
                <a:gd name="T0" fmla="*/ 11 w 13"/>
                <a:gd name="T1" fmla="*/ 4 h 13"/>
                <a:gd name="T2" fmla="*/ 3 w 13"/>
                <a:gd name="T3" fmla="*/ 3 h 13"/>
                <a:gd name="T4" fmla="*/ 2 w 13"/>
                <a:gd name="T5" fmla="*/ 9 h 13"/>
                <a:gd name="T6" fmla="*/ 7 w 13"/>
                <a:gd name="T7" fmla="*/ 9 h 13"/>
                <a:gd name="T8" fmla="*/ 11 w 13"/>
                <a:gd name="T9" fmla="*/ 4 h 13"/>
                <a:gd name="T10" fmla="*/ 11 w 13"/>
                <a:gd name="T11" fmla="*/ 4 h 13"/>
              </a:gdLst>
              <a:ahLst/>
              <a:cxnLst>
                <a:cxn ang="0">
                  <a:pos x="T0" y="T1"/>
                </a:cxn>
                <a:cxn ang="0">
                  <a:pos x="T2" y="T3"/>
                </a:cxn>
                <a:cxn ang="0">
                  <a:pos x="T4" y="T5"/>
                </a:cxn>
                <a:cxn ang="0">
                  <a:pos x="T6" y="T7"/>
                </a:cxn>
                <a:cxn ang="0">
                  <a:pos x="T8" y="T9"/>
                </a:cxn>
                <a:cxn ang="0">
                  <a:pos x="T10" y="T11"/>
                </a:cxn>
              </a:cxnLst>
              <a:rect l="0" t="0" r="r" b="b"/>
              <a:pathLst>
                <a:path w="13" h="13">
                  <a:moveTo>
                    <a:pt x="11" y="4"/>
                  </a:moveTo>
                  <a:cubicBezTo>
                    <a:pt x="9" y="2"/>
                    <a:pt x="5" y="0"/>
                    <a:pt x="3" y="3"/>
                  </a:cubicBezTo>
                  <a:cubicBezTo>
                    <a:pt x="1" y="5"/>
                    <a:pt x="0" y="7"/>
                    <a:pt x="2" y="9"/>
                  </a:cubicBezTo>
                  <a:cubicBezTo>
                    <a:pt x="4" y="13"/>
                    <a:pt x="5" y="9"/>
                    <a:pt x="7" y="9"/>
                  </a:cubicBezTo>
                  <a:cubicBezTo>
                    <a:pt x="10" y="9"/>
                    <a:pt x="13" y="5"/>
                    <a:pt x="11" y="4"/>
                  </a:cubicBezTo>
                  <a:cubicBezTo>
                    <a:pt x="10" y="3"/>
                    <a:pt x="12" y="4"/>
                    <a:pt x="11"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47" name="Freeform 740"/>
            <p:cNvSpPr>
              <a:spLocks/>
            </p:cNvSpPr>
            <p:nvPr/>
          </p:nvSpPr>
          <p:spPr bwMode="auto">
            <a:xfrm>
              <a:off x="12264116" y="9240800"/>
              <a:ext cx="47224" cy="75269"/>
            </a:xfrm>
            <a:custGeom>
              <a:avLst/>
              <a:gdLst>
                <a:gd name="T0" fmla="*/ 2 w 5"/>
                <a:gd name="T1" fmla="*/ 5 h 8"/>
                <a:gd name="T2" fmla="*/ 5 w 5"/>
                <a:gd name="T3" fmla="*/ 1 h 8"/>
                <a:gd name="T4" fmla="*/ 1 w 5"/>
                <a:gd name="T5" fmla="*/ 3 h 8"/>
                <a:gd name="T6" fmla="*/ 0 w 5"/>
                <a:gd name="T7" fmla="*/ 8 h 8"/>
                <a:gd name="T8" fmla="*/ 2 w 5"/>
                <a:gd name="T9" fmla="*/ 5 h 8"/>
              </a:gdLst>
              <a:ahLst/>
              <a:cxnLst>
                <a:cxn ang="0">
                  <a:pos x="T0" y="T1"/>
                </a:cxn>
                <a:cxn ang="0">
                  <a:pos x="T2" y="T3"/>
                </a:cxn>
                <a:cxn ang="0">
                  <a:pos x="T4" y="T5"/>
                </a:cxn>
                <a:cxn ang="0">
                  <a:pos x="T6" y="T7"/>
                </a:cxn>
                <a:cxn ang="0">
                  <a:pos x="T8" y="T9"/>
                </a:cxn>
              </a:cxnLst>
              <a:rect l="0" t="0" r="r" b="b"/>
              <a:pathLst>
                <a:path w="5" h="8">
                  <a:moveTo>
                    <a:pt x="2" y="5"/>
                  </a:moveTo>
                  <a:cubicBezTo>
                    <a:pt x="2" y="4"/>
                    <a:pt x="4" y="2"/>
                    <a:pt x="5" y="1"/>
                  </a:cubicBezTo>
                  <a:cubicBezTo>
                    <a:pt x="4" y="0"/>
                    <a:pt x="2" y="2"/>
                    <a:pt x="1" y="3"/>
                  </a:cubicBezTo>
                  <a:cubicBezTo>
                    <a:pt x="0" y="4"/>
                    <a:pt x="0" y="6"/>
                    <a:pt x="0" y="8"/>
                  </a:cubicBezTo>
                  <a:cubicBezTo>
                    <a:pt x="2" y="7"/>
                    <a:pt x="2" y="6"/>
                    <a:pt x="2" y="5"/>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48" name="Freeform 741"/>
            <p:cNvSpPr>
              <a:spLocks/>
            </p:cNvSpPr>
            <p:nvPr/>
          </p:nvSpPr>
          <p:spPr bwMode="auto">
            <a:xfrm>
              <a:off x="12219843" y="8858550"/>
              <a:ext cx="324665" cy="419146"/>
            </a:xfrm>
            <a:custGeom>
              <a:avLst/>
              <a:gdLst>
                <a:gd name="T0" fmla="*/ 11 w 35"/>
                <a:gd name="T1" fmla="*/ 44 h 45"/>
                <a:gd name="T2" fmla="*/ 15 w 35"/>
                <a:gd name="T3" fmla="*/ 41 h 45"/>
                <a:gd name="T4" fmla="*/ 16 w 35"/>
                <a:gd name="T5" fmla="*/ 43 h 45"/>
                <a:gd name="T6" fmla="*/ 23 w 35"/>
                <a:gd name="T7" fmla="*/ 37 h 45"/>
                <a:gd name="T8" fmla="*/ 25 w 35"/>
                <a:gd name="T9" fmla="*/ 26 h 45"/>
                <a:gd name="T10" fmla="*/ 31 w 35"/>
                <a:gd name="T11" fmla="*/ 16 h 45"/>
                <a:gd name="T12" fmla="*/ 33 w 35"/>
                <a:gd name="T13" fmla="*/ 8 h 45"/>
                <a:gd name="T14" fmla="*/ 35 w 35"/>
                <a:gd name="T15" fmla="*/ 2 h 45"/>
                <a:gd name="T16" fmla="*/ 29 w 35"/>
                <a:gd name="T17" fmla="*/ 1 h 45"/>
                <a:gd name="T18" fmla="*/ 26 w 35"/>
                <a:gd name="T19" fmla="*/ 2 h 45"/>
                <a:gd name="T20" fmla="*/ 25 w 35"/>
                <a:gd name="T21" fmla="*/ 6 h 45"/>
                <a:gd name="T22" fmla="*/ 20 w 35"/>
                <a:gd name="T23" fmla="*/ 10 h 45"/>
                <a:gd name="T24" fmla="*/ 10 w 35"/>
                <a:gd name="T25" fmla="*/ 8 h 45"/>
                <a:gd name="T26" fmla="*/ 13 w 35"/>
                <a:gd name="T27" fmla="*/ 13 h 45"/>
                <a:gd name="T28" fmla="*/ 14 w 35"/>
                <a:gd name="T29" fmla="*/ 19 h 45"/>
                <a:gd name="T30" fmla="*/ 15 w 35"/>
                <a:gd name="T31" fmla="*/ 22 h 45"/>
                <a:gd name="T32" fmla="*/ 16 w 35"/>
                <a:gd name="T33" fmla="*/ 25 h 45"/>
                <a:gd name="T34" fmla="*/ 15 w 35"/>
                <a:gd name="T35" fmla="*/ 32 h 45"/>
                <a:gd name="T36" fmla="*/ 13 w 35"/>
                <a:gd name="T37" fmla="*/ 31 h 45"/>
                <a:gd name="T38" fmla="*/ 10 w 35"/>
                <a:gd name="T39" fmla="*/ 32 h 45"/>
                <a:gd name="T40" fmla="*/ 8 w 35"/>
                <a:gd name="T41" fmla="*/ 29 h 45"/>
                <a:gd name="T42" fmla="*/ 6 w 35"/>
                <a:gd name="T43" fmla="*/ 32 h 45"/>
                <a:gd name="T44" fmla="*/ 4 w 35"/>
                <a:gd name="T45" fmla="*/ 32 h 45"/>
                <a:gd name="T46" fmla="*/ 3 w 35"/>
                <a:gd name="T47" fmla="*/ 35 h 45"/>
                <a:gd name="T48" fmla="*/ 0 w 35"/>
                <a:gd name="T49" fmla="*/ 39 h 45"/>
                <a:gd name="T50" fmla="*/ 5 w 35"/>
                <a:gd name="T51" fmla="*/ 45 h 45"/>
                <a:gd name="T52" fmla="*/ 8 w 35"/>
                <a:gd name="T53" fmla="*/ 42 h 45"/>
                <a:gd name="T54" fmla="*/ 11 w 35"/>
                <a:gd name="T55" fmla="*/ 44 h 45"/>
                <a:gd name="T56" fmla="*/ 11 w 35"/>
                <a:gd name="T57" fmla="*/ 44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5" h="45">
                  <a:moveTo>
                    <a:pt x="11" y="44"/>
                  </a:moveTo>
                  <a:cubicBezTo>
                    <a:pt x="12" y="44"/>
                    <a:pt x="14" y="42"/>
                    <a:pt x="15" y="41"/>
                  </a:cubicBezTo>
                  <a:cubicBezTo>
                    <a:pt x="17" y="40"/>
                    <a:pt x="15" y="43"/>
                    <a:pt x="16" y="43"/>
                  </a:cubicBezTo>
                  <a:cubicBezTo>
                    <a:pt x="16" y="43"/>
                    <a:pt x="23" y="39"/>
                    <a:pt x="23" y="37"/>
                  </a:cubicBezTo>
                  <a:cubicBezTo>
                    <a:pt x="23" y="33"/>
                    <a:pt x="23" y="29"/>
                    <a:pt x="25" y="26"/>
                  </a:cubicBezTo>
                  <a:cubicBezTo>
                    <a:pt x="27" y="22"/>
                    <a:pt x="30" y="19"/>
                    <a:pt x="31" y="16"/>
                  </a:cubicBezTo>
                  <a:cubicBezTo>
                    <a:pt x="32" y="13"/>
                    <a:pt x="32" y="11"/>
                    <a:pt x="33" y="8"/>
                  </a:cubicBezTo>
                  <a:cubicBezTo>
                    <a:pt x="33" y="6"/>
                    <a:pt x="35" y="4"/>
                    <a:pt x="35" y="2"/>
                  </a:cubicBezTo>
                  <a:cubicBezTo>
                    <a:pt x="33" y="2"/>
                    <a:pt x="31" y="0"/>
                    <a:pt x="29" y="1"/>
                  </a:cubicBezTo>
                  <a:cubicBezTo>
                    <a:pt x="28" y="1"/>
                    <a:pt x="26" y="1"/>
                    <a:pt x="26" y="2"/>
                  </a:cubicBezTo>
                  <a:cubicBezTo>
                    <a:pt x="25" y="4"/>
                    <a:pt x="25" y="5"/>
                    <a:pt x="25" y="6"/>
                  </a:cubicBezTo>
                  <a:cubicBezTo>
                    <a:pt x="24" y="9"/>
                    <a:pt x="23" y="10"/>
                    <a:pt x="20" y="10"/>
                  </a:cubicBezTo>
                  <a:cubicBezTo>
                    <a:pt x="17" y="9"/>
                    <a:pt x="13" y="8"/>
                    <a:pt x="10" y="8"/>
                  </a:cubicBezTo>
                  <a:cubicBezTo>
                    <a:pt x="10" y="10"/>
                    <a:pt x="9" y="14"/>
                    <a:pt x="13" y="13"/>
                  </a:cubicBezTo>
                  <a:cubicBezTo>
                    <a:pt x="17" y="11"/>
                    <a:pt x="14" y="17"/>
                    <a:pt x="14" y="19"/>
                  </a:cubicBezTo>
                  <a:cubicBezTo>
                    <a:pt x="14" y="20"/>
                    <a:pt x="14" y="21"/>
                    <a:pt x="15" y="22"/>
                  </a:cubicBezTo>
                  <a:cubicBezTo>
                    <a:pt x="16" y="23"/>
                    <a:pt x="16" y="24"/>
                    <a:pt x="16" y="25"/>
                  </a:cubicBezTo>
                  <a:cubicBezTo>
                    <a:pt x="16" y="27"/>
                    <a:pt x="16" y="30"/>
                    <a:pt x="15" y="32"/>
                  </a:cubicBezTo>
                  <a:cubicBezTo>
                    <a:pt x="15" y="33"/>
                    <a:pt x="13" y="31"/>
                    <a:pt x="13" y="31"/>
                  </a:cubicBezTo>
                  <a:cubicBezTo>
                    <a:pt x="11" y="31"/>
                    <a:pt x="11" y="33"/>
                    <a:pt x="10" y="32"/>
                  </a:cubicBezTo>
                  <a:cubicBezTo>
                    <a:pt x="10" y="31"/>
                    <a:pt x="9" y="30"/>
                    <a:pt x="8" y="29"/>
                  </a:cubicBezTo>
                  <a:cubicBezTo>
                    <a:pt x="7" y="29"/>
                    <a:pt x="7" y="31"/>
                    <a:pt x="6" y="32"/>
                  </a:cubicBezTo>
                  <a:cubicBezTo>
                    <a:pt x="6" y="32"/>
                    <a:pt x="4" y="32"/>
                    <a:pt x="4" y="32"/>
                  </a:cubicBezTo>
                  <a:cubicBezTo>
                    <a:pt x="2" y="32"/>
                    <a:pt x="3" y="34"/>
                    <a:pt x="3" y="35"/>
                  </a:cubicBezTo>
                  <a:cubicBezTo>
                    <a:pt x="4" y="38"/>
                    <a:pt x="3" y="37"/>
                    <a:pt x="0" y="39"/>
                  </a:cubicBezTo>
                  <a:cubicBezTo>
                    <a:pt x="2" y="41"/>
                    <a:pt x="4" y="42"/>
                    <a:pt x="5" y="45"/>
                  </a:cubicBezTo>
                  <a:cubicBezTo>
                    <a:pt x="6" y="44"/>
                    <a:pt x="7" y="43"/>
                    <a:pt x="8" y="42"/>
                  </a:cubicBezTo>
                  <a:cubicBezTo>
                    <a:pt x="10" y="41"/>
                    <a:pt x="10" y="43"/>
                    <a:pt x="11" y="44"/>
                  </a:cubicBezTo>
                  <a:cubicBezTo>
                    <a:pt x="12" y="44"/>
                    <a:pt x="10" y="43"/>
                    <a:pt x="11" y="4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49" name="Freeform 742"/>
            <p:cNvSpPr>
              <a:spLocks/>
            </p:cNvSpPr>
            <p:nvPr/>
          </p:nvSpPr>
          <p:spPr bwMode="auto">
            <a:xfrm>
              <a:off x="12360039" y="8520577"/>
              <a:ext cx="594727" cy="420622"/>
            </a:xfrm>
            <a:custGeom>
              <a:avLst/>
              <a:gdLst>
                <a:gd name="T0" fmla="*/ 12 w 64"/>
                <a:gd name="T1" fmla="*/ 37 h 45"/>
                <a:gd name="T2" fmla="*/ 17 w 64"/>
                <a:gd name="T3" fmla="*/ 37 h 45"/>
                <a:gd name="T4" fmla="*/ 20 w 64"/>
                <a:gd name="T5" fmla="*/ 38 h 45"/>
                <a:gd name="T6" fmla="*/ 21 w 64"/>
                <a:gd name="T7" fmla="*/ 33 h 45"/>
                <a:gd name="T8" fmla="*/ 25 w 64"/>
                <a:gd name="T9" fmla="*/ 30 h 45"/>
                <a:gd name="T10" fmla="*/ 30 w 64"/>
                <a:gd name="T11" fmla="*/ 33 h 45"/>
                <a:gd name="T12" fmla="*/ 36 w 64"/>
                <a:gd name="T13" fmla="*/ 34 h 45"/>
                <a:gd name="T14" fmla="*/ 39 w 64"/>
                <a:gd name="T15" fmla="*/ 34 h 45"/>
                <a:gd name="T16" fmla="*/ 41 w 64"/>
                <a:gd name="T17" fmla="*/ 30 h 45"/>
                <a:gd name="T18" fmla="*/ 45 w 64"/>
                <a:gd name="T19" fmla="*/ 31 h 45"/>
                <a:gd name="T20" fmla="*/ 50 w 64"/>
                <a:gd name="T21" fmla="*/ 31 h 45"/>
                <a:gd name="T22" fmla="*/ 55 w 64"/>
                <a:gd name="T23" fmla="*/ 29 h 45"/>
                <a:gd name="T24" fmla="*/ 60 w 64"/>
                <a:gd name="T25" fmla="*/ 30 h 45"/>
                <a:gd name="T26" fmla="*/ 58 w 64"/>
                <a:gd name="T27" fmla="*/ 24 h 45"/>
                <a:gd name="T28" fmla="*/ 55 w 64"/>
                <a:gd name="T29" fmla="*/ 20 h 45"/>
                <a:gd name="T30" fmla="*/ 51 w 64"/>
                <a:gd name="T31" fmla="*/ 16 h 45"/>
                <a:gd name="T32" fmla="*/ 47 w 64"/>
                <a:gd name="T33" fmla="*/ 13 h 45"/>
                <a:gd name="T34" fmla="*/ 46 w 64"/>
                <a:gd name="T35" fmla="*/ 12 h 45"/>
                <a:gd name="T36" fmla="*/ 44 w 64"/>
                <a:gd name="T37" fmla="*/ 12 h 45"/>
                <a:gd name="T38" fmla="*/ 44 w 64"/>
                <a:gd name="T39" fmla="*/ 6 h 45"/>
                <a:gd name="T40" fmla="*/ 41 w 64"/>
                <a:gd name="T41" fmla="*/ 1 h 45"/>
                <a:gd name="T42" fmla="*/ 41 w 64"/>
                <a:gd name="T43" fmla="*/ 0 h 45"/>
                <a:gd name="T44" fmla="*/ 38 w 64"/>
                <a:gd name="T45" fmla="*/ 0 h 45"/>
                <a:gd name="T46" fmla="*/ 35 w 64"/>
                <a:gd name="T47" fmla="*/ 3 h 45"/>
                <a:gd name="T48" fmla="*/ 26 w 64"/>
                <a:gd name="T49" fmla="*/ 10 h 45"/>
                <a:gd name="T50" fmla="*/ 22 w 64"/>
                <a:gd name="T51" fmla="*/ 11 h 45"/>
                <a:gd name="T52" fmla="*/ 19 w 64"/>
                <a:gd name="T53" fmla="*/ 15 h 45"/>
                <a:gd name="T54" fmla="*/ 13 w 64"/>
                <a:gd name="T55" fmla="*/ 17 h 45"/>
                <a:gd name="T56" fmla="*/ 9 w 64"/>
                <a:gd name="T57" fmla="*/ 17 h 45"/>
                <a:gd name="T58" fmla="*/ 6 w 64"/>
                <a:gd name="T59" fmla="*/ 18 h 45"/>
                <a:gd name="T60" fmla="*/ 3 w 64"/>
                <a:gd name="T61" fmla="*/ 23 h 45"/>
                <a:gd name="T62" fmla="*/ 4 w 64"/>
                <a:gd name="T63" fmla="*/ 34 h 45"/>
                <a:gd name="T64" fmla="*/ 6 w 64"/>
                <a:gd name="T65" fmla="*/ 39 h 45"/>
                <a:gd name="T66" fmla="*/ 9 w 64"/>
                <a:gd name="T67" fmla="*/ 45 h 45"/>
                <a:gd name="T68" fmla="*/ 12 w 64"/>
                <a:gd name="T69" fmla="*/ 37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4" h="45">
                  <a:moveTo>
                    <a:pt x="12" y="37"/>
                  </a:moveTo>
                  <a:cubicBezTo>
                    <a:pt x="13" y="37"/>
                    <a:pt x="16" y="36"/>
                    <a:pt x="17" y="37"/>
                  </a:cubicBezTo>
                  <a:cubicBezTo>
                    <a:pt x="17" y="38"/>
                    <a:pt x="20" y="38"/>
                    <a:pt x="20" y="38"/>
                  </a:cubicBezTo>
                  <a:cubicBezTo>
                    <a:pt x="21" y="36"/>
                    <a:pt x="20" y="34"/>
                    <a:pt x="21" y="33"/>
                  </a:cubicBezTo>
                  <a:cubicBezTo>
                    <a:pt x="21" y="32"/>
                    <a:pt x="23" y="29"/>
                    <a:pt x="25" y="30"/>
                  </a:cubicBezTo>
                  <a:cubicBezTo>
                    <a:pt x="27" y="30"/>
                    <a:pt x="28" y="32"/>
                    <a:pt x="30" y="33"/>
                  </a:cubicBezTo>
                  <a:cubicBezTo>
                    <a:pt x="32" y="34"/>
                    <a:pt x="34" y="34"/>
                    <a:pt x="36" y="34"/>
                  </a:cubicBezTo>
                  <a:cubicBezTo>
                    <a:pt x="37" y="34"/>
                    <a:pt x="39" y="35"/>
                    <a:pt x="39" y="34"/>
                  </a:cubicBezTo>
                  <a:cubicBezTo>
                    <a:pt x="40" y="33"/>
                    <a:pt x="40" y="29"/>
                    <a:pt x="41" y="30"/>
                  </a:cubicBezTo>
                  <a:cubicBezTo>
                    <a:pt x="43" y="31"/>
                    <a:pt x="43" y="31"/>
                    <a:pt x="45" y="31"/>
                  </a:cubicBezTo>
                  <a:cubicBezTo>
                    <a:pt x="47" y="30"/>
                    <a:pt x="48" y="31"/>
                    <a:pt x="50" y="31"/>
                  </a:cubicBezTo>
                  <a:cubicBezTo>
                    <a:pt x="52" y="31"/>
                    <a:pt x="53" y="28"/>
                    <a:pt x="55" y="29"/>
                  </a:cubicBezTo>
                  <a:cubicBezTo>
                    <a:pt x="56" y="29"/>
                    <a:pt x="58" y="31"/>
                    <a:pt x="60" y="30"/>
                  </a:cubicBezTo>
                  <a:cubicBezTo>
                    <a:pt x="64" y="28"/>
                    <a:pt x="59" y="26"/>
                    <a:pt x="58" y="24"/>
                  </a:cubicBezTo>
                  <a:cubicBezTo>
                    <a:pt x="57" y="22"/>
                    <a:pt x="57" y="21"/>
                    <a:pt x="55" y="20"/>
                  </a:cubicBezTo>
                  <a:cubicBezTo>
                    <a:pt x="53" y="19"/>
                    <a:pt x="52" y="18"/>
                    <a:pt x="51" y="16"/>
                  </a:cubicBezTo>
                  <a:cubicBezTo>
                    <a:pt x="51" y="14"/>
                    <a:pt x="49" y="14"/>
                    <a:pt x="47" y="13"/>
                  </a:cubicBezTo>
                  <a:cubicBezTo>
                    <a:pt x="47" y="13"/>
                    <a:pt x="47" y="12"/>
                    <a:pt x="46" y="12"/>
                  </a:cubicBezTo>
                  <a:cubicBezTo>
                    <a:pt x="46" y="12"/>
                    <a:pt x="44" y="12"/>
                    <a:pt x="44" y="12"/>
                  </a:cubicBezTo>
                  <a:cubicBezTo>
                    <a:pt x="43" y="11"/>
                    <a:pt x="44" y="7"/>
                    <a:pt x="44" y="6"/>
                  </a:cubicBezTo>
                  <a:cubicBezTo>
                    <a:pt x="44" y="4"/>
                    <a:pt x="42" y="3"/>
                    <a:pt x="41" y="1"/>
                  </a:cubicBezTo>
                  <a:cubicBezTo>
                    <a:pt x="41" y="1"/>
                    <a:pt x="41" y="0"/>
                    <a:pt x="41" y="0"/>
                  </a:cubicBezTo>
                  <a:cubicBezTo>
                    <a:pt x="40" y="0"/>
                    <a:pt x="39" y="0"/>
                    <a:pt x="38" y="0"/>
                  </a:cubicBezTo>
                  <a:cubicBezTo>
                    <a:pt x="36" y="1"/>
                    <a:pt x="36" y="1"/>
                    <a:pt x="35" y="3"/>
                  </a:cubicBezTo>
                  <a:cubicBezTo>
                    <a:pt x="35" y="6"/>
                    <a:pt x="28" y="10"/>
                    <a:pt x="26" y="10"/>
                  </a:cubicBezTo>
                  <a:cubicBezTo>
                    <a:pt x="25" y="10"/>
                    <a:pt x="21" y="10"/>
                    <a:pt x="22" y="11"/>
                  </a:cubicBezTo>
                  <a:cubicBezTo>
                    <a:pt x="23" y="13"/>
                    <a:pt x="20" y="15"/>
                    <a:pt x="19" y="15"/>
                  </a:cubicBezTo>
                  <a:cubicBezTo>
                    <a:pt x="17" y="16"/>
                    <a:pt x="15" y="17"/>
                    <a:pt x="13" y="17"/>
                  </a:cubicBezTo>
                  <a:cubicBezTo>
                    <a:pt x="11" y="18"/>
                    <a:pt x="11" y="16"/>
                    <a:pt x="9" y="17"/>
                  </a:cubicBezTo>
                  <a:cubicBezTo>
                    <a:pt x="7" y="18"/>
                    <a:pt x="6" y="17"/>
                    <a:pt x="6" y="18"/>
                  </a:cubicBezTo>
                  <a:cubicBezTo>
                    <a:pt x="5" y="20"/>
                    <a:pt x="4" y="22"/>
                    <a:pt x="3" y="23"/>
                  </a:cubicBezTo>
                  <a:cubicBezTo>
                    <a:pt x="0" y="27"/>
                    <a:pt x="2" y="30"/>
                    <a:pt x="4" y="34"/>
                  </a:cubicBezTo>
                  <a:cubicBezTo>
                    <a:pt x="5" y="36"/>
                    <a:pt x="5" y="37"/>
                    <a:pt x="6" y="39"/>
                  </a:cubicBezTo>
                  <a:cubicBezTo>
                    <a:pt x="8" y="41"/>
                    <a:pt x="9" y="42"/>
                    <a:pt x="9" y="45"/>
                  </a:cubicBezTo>
                  <a:cubicBezTo>
                    <a:pt x="9" y="44"/>
                    <a:pt x="10" y="37"/>
                    <a:pt x="12" y="37"/>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50" name="Freeform 743"/>
            <p:cNvSpPr>
              <a:spLocks/>
            </p:cNvSpPr>
            <p:nvPr/>
          </p:nvSpPr>
          <p:spPr bwMode="auto">
            <a:xfrm>
              <a:off x="11697429" y="7921375"/>
              <a:ext cx="1092053" cy="767451"/>
            </a:xfrm>
            <a:custGeom>
              <a:avLst/>
              <a:gdLst>
                <a:gd name="T0" fmla="*/ 83 w 117"/>
                <a:gd name="T1" fmla="*/ 82 h 82"/>
                <a:gd name="T2" fmla="*/ 93 w 117"/>
                <a:gd name="T3" fmla="*/ 76 h 82"/>
                <a:gd name="T4" fmla="*/ 105 w 117"/>
                <a:gd name="T5" fmla="*/ 68 h 82"/>
                <a:gd name="T6" fmla="*/ 112 w 117"/>
                <a:gd name="T7" fmla="*/ 64 h 82"/>
                <a:gd name="T8" fmla="*/ 107 w 117"/>
                <a:gd name="T9" fmla="*/ 55 h 82"/>
                <a:gd name="T10" fmla="*/ 110 w 117"/>
                <a:gd name="T11" fmla="*/ 46 h 82"/>
                <a:gd name="T12" fmla="*/ 114 w 117"/>
                <a:gd name="T13" fmla="*/ 40 h 82"/>
                <a:gd name="T14" fmla="*/ 117 w 117"/>
                <a:gd name="T15" fmla="*/ 21 h 82"/>
                <a:gd name="T16" fmla="*/ 81 w 117"/>
                <a:gd name="T17" fmla="*/ 1 h 82"/>
                <a:gd name="T18" fmla="*/ 75 w 117"/>
                <a:gd name="T19" fmla="*/ 2 h 82"/>
                <a:gd name="T20" fmla="*/ 67 w 117"/>
                <a:gd name="T21" fmla="*/ 2 h 82"/>
                <a:gd name="T22" fmla="*/ 59 w 117"/>
                <a:gd name="T23" fmla="*/ 1 h 82"/>
                <a:gd name="T24" fmla="*/ 29 w 117"/>
                <a:gd name="T25" fmla="*/ 21 h 82"/>
                <a:gd name="T26" fmla="*/ 22 w 117"/>
                <a:gd name="T27" fmla="*/ 25 h 82"/>
                <a:gd name="T28" fmla="*/ 19 w 117"/>
                <a:gd name="T29" fmla="*/ 42 h 82"/>
                <a:gd name="T30" fmla="*/ 8 w 117"/>
                <a:gd name="T31" fmla="*/ 43 h 82"/>
                <a:gd name="T32" fmla="*/ 5 w 117"/>
                <a:gd name="T33" fmla="*/ 51 h 82"/>
                <a:gd name="T34" fmla="*/ 11 w 117"/>
                <a:gd name="T35" fmla="*/ 56 h 82"/>
                <a:gd name="T36" fmla="*/ 19 w 117"/>
                <a:gd name="T37" fmla="*/ 62 h 82"/>
                <a:gd name="T38" fmla="*/ 21 w 117"/>
                <a:gd name="T39" fmla="*/ 55 h 82"/>
                <a:gd name="T40" fmla="*/ 28 w 117"/>
                <a:gd name="T41" fmla="*/ 50 h 82"/>
                <a:gd name="T42" fmla="*/ 35 w 117"/>
                <a:gd name="T43" fmla="*/ 53 h 82"/>
                <a:gd name="T44" fmla="*/ 46 w 117"/>
                <a:gd name="T45" fmla="*/ 55 h 82"/>
                <a:gd name="T46" fmla="*/ 64 w 117"/>
                <a:gd name="T47" fmla="*/ 53 h 82"/>
                <a:gd name="T48" fmla="*/ 68 w 117"/>
                <a:gd name="T49" fmla="*/ 47 h 82"/>
                <a:gd name="T50" fmla="*/ 77 w 117"/>
                <a:gd name="T51" fmla="*/ 31 h 82"/>
                <a:gd name="T52" fmla="*/ 79 w 117"/>
                <a:gd name="T53" fmla="*/ 16 h 82"/>
                <a:gd name="T54" fmla="*/ 75 w 117"/>
                <a:gd name="T55" fmla="*/ 2 h 82"/>
                <a:gd name="T56" fmla="*/ 78 w 117"/>
                <a:gd name="T57" fmla="*/ 16 h 82"/>
                <a:gd name="T58" fmla="*/ 77 w 117"/>
                <a:gd name="T59" fmla="*/ 35 h 82"/>
                <a:gd name="T60" fmla="*/ 68 w 117"/>
                <a:gd name="T61" fmla="*/ 46 h 82"/>
                <a:gd name="T62" fmla="*/ 72 w 117"/>
                <a:gd name="T63" fmla="*/ 55 h 82"/>
                <a:gd name="T64" fmla="*/ 75 w 117"/>
                <a:gd name="T65" fmla="*/ 65 h 82"/>
                <a:gd name="T66" fmla="*/ 72 w 117"/>
                <a:gd name="T67" fmla="*/ 74 h 82"/>
                <a:gd name="T68" fmla="*/ 77 w 117"/>
                <a:gd name="T69" fmla="*/ 81 h 82"/>
                <a:gd name="T70" fmla="*/ 80 w 117"/>
                <a:gd name="T71" fmla="*/ 81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17" h="82">
                  <a:moveTo>
                    <a:pt x="80" y="81"/>
                  </a:moveTo>
                  <a:cubicBezTo>
                    <a:pt x="81" y="80"/>
                    <a:pt x="82" y="82"/>
                    <a:pt x="83" y="82"/>
                  </a:cubicBezTo>
                  <a:cubicBezTo>
                    <a:pt x="85" y="81"/>
                    <a:pt x="87" y="80"/>
                    <a:pt x="89" y="79"/>
                  </a:cubicBezTo>
                  <a:cubicBezTo>
                    <a:pt x="90" y="79"/>
                    <a:pt x="93" y="78"/>
                    <a:pt x="93" y="76"/>
                  </a:cubicBezTo>
                  <a:cubicBezTo>
                    <a:pt x="93" y="74"/>
                    <a:pt x="94" y="75"/>
                    <a:pt x="96" y="74"/>
                  </a:cubicBezTo>
                  <a:cubicBezTo>
                    <a:pt x="99" y="74"/>
                    <a:pt x="103" y="71"/>
                    <a:pt x="105" y="68"/>
                  </a:cubicBezTo>
                  <a:cubicBezTo>
                    <a:pt x="106" y="67"/>
                    <a:pt x="106" y="66"/>
                    <a:pt x="107" y="65"/>
                  </a:cubicBezTo>
                  <a:cubicBezTo>
                    <a:pt x="108" y="64"/>
                    <a:pt x="110" y="64"/>
                    <a:pt x="112" y="64"/>
                  </a:cubicBezTo>
                  <a:cubicBezTo>
                    <a:pt x="112" y="62"/>
                    <a:pt x="110" y="61"/>
                    <a:pt x="109" y="59"/>
                  </a:cubicBezTo>
                  <a:cubicBezTo>
                    <a:pt x="109" y="58"/>
                    <a:pt x="110" y="55"/>
                    <a:pt x="107" y="55"/>
                  </a:cubicBezTo>
                  <a:cubicBezTo>
                    <a:pt x="106" y="55"/>
                    <a:pt x="109" y="53"/>
                    <a:pt x="108" y="52"/>
                  </a:cubicBezTo>
                  <a:cubicBezTo>
                    <a:pt x="108" y="49"/>
                    <a:pt x="109" y="48"/>
                    <a:pt x="110" y="46"/>
                  </a:cubicBezTo>
                  <a:cubicBezTo>
                    <a:pt x="110" y="44"/>
                    <a:pt x="112" y="44"/>
                    <a:pt x="112" y="42"/>
                  </a:cubicBezTo>
                  <a:cubicBezTo>
                    <a:pt x="112" y="41"/>
                    <a:pt x="113" y="40"/>
                    <a:pt x="114" y="40"/>
                  </a:cubicBezTo>
                  <a:cubicBezTo>
                    <a:pt x="117" y="40"/>
                    <a:pt x="117" y="40"/>
                    <a:pt x="117" y="38"/>
                  </a:cubicBezTo>
                  <a:cubicBezTo>
                    <a:pt x="117" y="32"/>
                    <a:pt x="117" y="27"/>
                    <a:pt x="117" y="21"/>
                  </a:cubicBezTo>
                  <a:cubicBezTo>
                    <a:pt x="117" y="19"/>
                    <a:pt x="113" y="18"/>
                    <a:pt x="111" y="17"/>
                  </a:cubicBezTo>
                  <a:cubicBezTo>
                    <a:pt x="101" y="12"/>
                    <a:pt x="91" y="6"/>
                    <a:pt x="81" y="1"/>
                  </a:cubicBezTo>
                  <a:cubicBezTo>
                    <a:pt x="80" y="1"/>
                    <a:pt x="80" y="0"/>
                    <a:pt x="79" y="0"/>
                  </a:cubicBezTo>
                  <a:cubicBezTo>
                    <a:pt x="78" y="1"/>
                    <a:pt x="76" y="2"/>
                    <a:pt x="75" y="2"/>
                  </a:cubicBezTo>
                  <a:cubicBezTo>
                    <a:pt x="74" y="3"/>
                    <a:pt x="72" y="5"/>
                    <a:pt x="71" y="5"/>
                  </a:cubicBezTo>
                  <a:cubicBezTo>
                    <a:pt x="70" y="5"/>
                    <a:pt x="69" y="3"/>
                    <a:pt x="67" y="2"/>
                  </a:cubicBezTo>
                  <a:cubicBezTo>
                    <a:pt x="66" y="1"/>
                    <a:pt x="65" y="1"/>
                    <a:pt x="64" y="1"/>
                  </a:cubicBezTo>
                  <a:cubicBezTo>
                    <a:pt x="62" y="0"/>
                    <a:pt x="61" y="0"/>
                    <a:pt x="59" y="1"/>
                  </a:cubicBezTo>
                  <a:cubicBezTo>
                    <a:pt x="52" y="5"/>
                    <a:pt x="45" y="10"/>
                    <a:pt x="38" y="14"/>
                  </a:cubicBezTo>
                  <a:cubicBezTo>
                    <a:pt x="35" y="16"/>
                    <a:pt x="32" y="18"/>
                    <a:pt x="29" y="21"/>
                  </a:cubicBezTo>
                  <a:cubicBezTo>
                    <a:pt x="28" y="22"/>
                    <a:pt x="27" y="22"/>
                    <a:pt x="26" y="22"/>
                  </a:cubicBezTo>
                  <a:cubicBezTo>
                    <a:pt x="23" y="22"/>
                    <a:pt x="22" y="22"/>
                    <a:pt x="22" y="25"/>
                  </a:cubicBezTo>
                  <a:cubicBezTo>
                    <a:pt x="22" y="28"/>
                    <a:pt x="22" y="31"/>
                    <a:pt x="22" y="34"/>
                  </a:cubicBezTo>
                  <a:cubicBezTo>
                    <a:pt x="22" y="37"/>
                    <a:pt x="21" y="40"/>
                    <a:pt x="19" y="42"/>
                  </a:cubicBezTo>
                  <a:cubicBezTo>
                    <a:pt x="18" y="43"/>
                    <a:pt x="15" y="43"/>
                    <a:pt x="14" y="43"/>
                  </a:cubicBezTo>
                  <a:cubicBezTo>
                    <a:pt x="12" y="43"/>
                    <a:pt x="10" y="43"/>
                    <a:pt x="8" y="43"/>
                  </a:cubicBezTo>
                  <a:cubicBezTo>
                    <a:pt x="6" y="43"/>
                    <a:pt x="4" y="44"/>
                    <a:pt x="2" y="44"/>
                  </a:cubicBezTo>
                  <a:cubicBezTo>
                    <a:pt x="0" y="44"/>
                    <a:pt x="5" y="51"/>
                    <a:pt x="5" y="51"/>
                  </a:cubicBezTo>
                  <a:cubicBezTo>
                    <a:pt x="6" y="54"/>
                    <a:pt x="7" y="56"/>
                    <a:pt x="10" y="57"/>
                  </a:cubicBezTo>
                  <a:cubicBezTo>
                    <a:pt x="10" y="57"/>
                    <a:pt x="11" y="56"/>
                    <a:pt x="11" y="56"/>
                  </a:cubicBezTo>
                  <a:cubicBezTo>
                    <a:pt x="12" y="57"/>
                    <a:pt x="12" y="60"/>
                    <a:pt x="14" y="58"/>
                  </a:cubicBezTo>
                  <a:cubicBezTo>
                    <a:pt x="16" y="56"/>
                    <a:pt x="18" y="61"/>
                    <a:pt x="19" y="62"/>
                  </a:cubicBezTo>
                  <a:cubicBezTo>
                    <a:pt x="19" y="61"/>
                    <a:pt x="20" y="59"/>
                    <a:pt x="20" y="58"/>
                  </a:cubicBezTo>
                  <a:cubicBezTo>
                    <a:pt x="20" y="57"/>
                    <a:pt x="21" y="56"/>
                    <a:pt x="21" y="55"/>
                  </a:cubicBezTo>
                  <a:cubicBezTo>
                    <a:pt x="22" y="52"/>
                    <a:pt x="22" y="52"/>
                    <a:pt x="25" y="51"/>
                  </a:cubicBezTo>
                  <a:cubicBezTo>
                    <a:pt x="26" y="50"/>
                    <a:pt x="27" y="50"/>
                    <a:pt x="28" y="50"/>
                  </a:cubicBezTo>
                  <a:cubicBezTo>
                    <a:pt x="29" y="49"/>
                    <a:pt x="30" y="51"/>
                    <a:pt x="31" y="51"/>
                  </a:cubicBezTo>
                  <a:cubicBezTo>
                    <a:pt x="33" y="51"/>
                    <a:pt x="34" y="52"/>
                    <a:pt x="35" y="53"/>
                  </a:cubicBezTo>
                  <a:cubicBezTo>
                    <a:pt x="36" y="54"/>
                    <a:pt x="37" y="54"/>
                    <a:pt x="39" y="54"/>
                  </a:cubicBezTo>
                  <a:cubicBezTo>
                    <a:pt x="42" y="52"/>
                    <a:pt x="43" y="55"/>
                    <a:pt x="46" y="55"/>
                  </a:cubicBezTo>
                  <a:cubicBezTo>
                    <a:pt x="49" y="55"/>
                    <a:pt x="52" y="53"/>
                    <a:pt x="55" y="53"/>
                  </a:cubicBezTo>
                  <a:cubicBezTo>
                    <a:pt x="57" y="53"/>
                    <a:pt x="61" y="54"/>
                    <a:pt x="64" y="53"/>
                  </a:cubicBezTo>
                  <a:cubicBezTo>
                    <a:pt x="65" y="53"/>
                    <a:pt x="66" y="52"/>
                    <a:pt x="67" y="51"/>
                  </a:cubicBezTo>
                  <a:cubicBezTo>
                    <a:pt x="69" y="50"/>
                    <a:pt x="68" y="49"/>
                    <a:pt x="68" y="47"/>
                  </a:cubicBezTo>
                  <a:cubicBezTo>
                    <a:pt x="68" y="42"/>
                    <a:pt x="73" y="39"/>
                    <a:pt x="77" y="35"/>
                  </a:cubicBezTo>
                  <a:cubicBezTo>
                    <a:pt x="78" y="34"/>
                    <a:pt x="77" y="32"/>
                    <a:pt x="77" y="31"/>
                  </a:cubicBezTo>
                  <a:cubicBezTo>
                    <a:pt x="77" y="28"/>
                    <a:pt x="77" y="26"/>
                    <a:pt x="77" y="23"/>
                  </a:cubicBezTo>
                  <a:cubicBezTo>
                    <a:pt x="78" y="21"/>
                    <a:pt x="79" y="18"/>
                    <a:pt x="79" y="16"/>
                  </a:cubicBezTo>
                  <a:cubicBezTo>
                    <a:pt x="78" y="14"/>
                    <a:pt x="77" y="12"/>
                    <a:pt x="76" y="11"/>
                  </a:cubicBezTo>
                  <a:cubicBezTo>
                    <a:pt x="74" y="8"/>
                    <a:pt x="75" y="5"/>
                    <a:pt x="75" y="2"/>
                  </a:cubicBezTo>
                  <a:cubicBezTo>
                    <a:pt x="75" y="5"/>
                    <a:pt x="75" y="7"/>
                    <a:pt x="75" y="9"/>
                  </a:cubicBezTo>
                  <a:cubicBezTo>
                    <a:pt x="75" y="11"/>
                    <a:pt x="78" y="14"/>
                    <a:pt x="78" y="16"/>
                  </a:cubicBezTo>
                  <a:cubicBezTo>
                    <a:pt x="79" y="19"/>
                    <a:pt x="77" y="23"/>
                    <a:pt x="77" y="26"/>
                  </a:cubicBezTo>
                  <a:cubicBezTo>
                    <a:pt x="77" y="28"/>
                    <a:pt x="78" y="32"/>
                    <a:pt x="77" y="35"/>
                  </a:cubicBezTo>
                  <a:cubicBezTo>
                    <a:pt x="76" y="37"/>
                    <a:pt x="72" y="39"/>
                    <a:pt x="71" y="41"/>
                  </a:cubicBezTo>
                  <a:cubicBezTo>
                    <a:pt x="69" y="42"/>
                    <a:pt x="68" y="44"/>
                    <a:pt x="68" y="46"/>
                  </a:cubicBezTo>
                  <a:cubicBezTo>
                    <a:pt x="67" y="49"/>
                    <a:pt x="69" y="50"/>
                    <a:pt x="70" y="53"/>
                  </a:cubicBezTo>
                  <a:cubicBezTo>
                    <a:pt x="70" y="54"/>
                    <a:pt x="71" y="54"/>
                    <a:pt x="72" y="55"/>
                  </a:cubicBezTo>
                  <a:cubicBezTo>
                    <a:pt x="74" y="56"/>
                    <a:pt x="75" y="57"/>
                    <a:pt x="75" y="59"/>
                  </a:cubicBezTo>
                  <a:cubicBezTo>
                    <a:pt x="75" y="61"/>
                    <a:pt x="75" y="63"/>
                    <a:pt x="75" y="65"/>
                  </a:cubicBezTo>
                  <a:cubicBezTo>
                    <a:pt x="75" y="66"/>
                    <a:pt x="76" y="68"/>
                    <a:pt x="77" y="70"/>
                  </a:cubicBezTo>
                  <a:cubicBezTo>
                    <a:pt x="74" y="70"/>
                    <a:pt x="67" y="70"/>
                    <a:pt x="72" y="74"/>
                  </a:cubicBezTo>
                  <a:cubicBezTo>
                    <a:pt x="74" y="75"/>
                    <a:pt x="75" y="76"/>
                    <a:pt x="76" y="78"/>
                  </a:cubicBezTo>
                  <a:cubicBezTo>
                    <a:pt x="76" y="79"/>
                    <a:pt x="77" y="80"/>
                    <a:pt x="77" y="81"/>
                  </a:cubicBezTo>
                  <a:cubicBezTo>
                    <a:pt x="77" y="82"/>
                    <a:pt x="80" y="81"/>
                    <a:pt x="80" y="81"/>
                  </a:cubicBezTo>
                  <a:cubicBezTo>
                    <a:pt x="82" y="80"/>
                    <a:pt x="80" y="81"/>
                    <a:pt x="80" y="8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51" name="Freeform 744"/>
            <p:cNvSpPr>
              <a:spLocks/>
            </p:cNvSpPr>
            <p:nvPr/>
          </p:nvSpPr>
          <p:spPr bwMode="auto">
            <a:xfrm>
              <a:off x="12684703" y="7940561"/>
              <a:ext cx="767389" cy="946031"/>
            </a:xfrm>
            <a:custGeom>
              <a:avLst/>
              <a:gdLst>
                <a:gd name="T0" fmla="*/ 6 w 82"/>
                <a:gd name="T1" fmla="*/ 39 h 101"/>
                <a:gd name="T2" fmla="*/ 6 w 82"/>
                <a:gd name="T3" fmla="*/ 41 h 101"/>
                <a:gd name="T4" fmla="*/ 4 w 82"/>
                <a:gd name="T5" fmla="*/ 43 h 101"/>
                <a:gd name="T6" fmla="*/ 2 w 82"/>
                <a:gd name="T7" fmla="*/ 49 h 101"/>
                <a:gd name="T8" fmla="*/ 2 w 82"/>
                <a:gd name="T9" fmla="*/ 51 h 101"/>
                <a:gd name="T10" fmla="*/ 1 w 82"/>
                <a:gd name="T11" fmla="*/ 53 h 101"/>
                <a:gd name="T12" fmla="*/ 4 w 82"/>
                <a:gd name="T13" fmla="*/ 58 h 101"/>
                <a:gd name="T14" fmla="*/ 6 w 82"/>
                <a:gd name="T15" fmla="*/ 60 h 101"/>
                <a:gd name="T16" fmla="*/ 6 w 82"/>
                <a:gd name="T17" fmla="*/ 63 h 101"/>
                <a:gd name="T18" fmla="*/ 9 w 82"/>
                <a:gd name="T19" fmla="*/ 68 h 101"/>
                <a:gd name="T20" fmla="*/ 9 w 82"/>
                <a:gd name="T21" fmla="*/ 74 h 101"/>
                <a:gd name="T22" fmla="*/ 15 w 82"/>
                <a:gd name="T23" fmla="*/ 76 h 101"/>
                <a:gd name="T24" fmla="*/ 18 w 82"/>
                <a:gd name="T25" fmla="*/ 81 h 101"/>
                <a:gd name="T26" fmla="*/ 22 w 82"/>
                <a:gd name="T27" fmla="*/ 84 h 101"/>
                <a:gd name="T28" fmla="*/ 26 w 82"/>
                <a:gd name="T29" fmla="*/ 88 h 101"/>
                <a:gd name="T30" fmla="*/ 26 w 82"/>
                <a:gd name="T31" fmla="*/ 91 h 101"/>
                <a:gd name="T32" fmla="*/ 28 w 82"/>
                <a:gd name="T33" fmla="*/ 92 h 101"/>
                <a:gd name="T34" fmla="*/ 32 w 82"/>
                <a:gd name="T35" fmla="*/ 96 h 101"/>
                <a:gd name="T36" fmla="*/ 35 w 82"/>
                <a:gd name="T37" fmla="*/ 95 h 101"/>
                <a:gd name="T38" fmla="*/ 39 w 82"/>
                <a:gd name="T39" fmla="*/ 94 h 101"/>
                <a:gd name="T40" fmla="*/ 44 w 82"/>
                <a:gd name="T41" fmla="*/ 100 h 101"/>
                <a:gd name="T42" fmla="*/ 51 w 82"/>
                <a:gd name="T43" fmla="*/ 100 h 101"/>
                <a:gd name="T44" fmla="*/ 55 w 82"/>
                <a:gd name="T45" fmla="*/ 98 h 101"/>
                <a:gd name="T46" fmla="*/ 59 w 82"/>
                <a:gd name="T47" fmla="*/ 97 h 101"/>
                <a:gd name="T48" fmla="*/ 69 w 82"/>
                <a:gd name="T49" fmla="*/ 94 h 101"/>
                <a:gd name="T50" fmla="*/ 69 w 82"/>
                <a:gd name="T51" fmla="*/ 91 h 101"/>
                <a:gd name="T52" fmla="*/ 66 w 82"/>
                <a:gd name="T53" fmla="*/ 90 h 101"/>
                <a:gd name="T54" fmla="*/ 61 w 82"/>
                <a:gd name="T55" fmla="*/ 83 h 101"/>
                <a:gd name="T56" fmla="*/ 59 w 82"/>
                <a:gd name="T57" fmla="*/ 80 h 101"/>
                <a:gd name="T58" fmla="*/ 56 w 82"/>
                <a:gd name="T59" fmla="*/ 78 h 101"/>
                <a:gd name="T60" fmla="*/ 59 w 82"/>
                <a:gd name="T61" fmla="*/ 75 h 101"/>
                <a:gd name="T62" fmla="*/ 61 w 82"/>
                <a:gd name="T63" fmla="*/ 67 h 101"/>
                <a:gd name="T64" fmla="*/ 62 w 82"/>
                <a:gd name="T65" fmla="*/ 64 h 101"/>
                <a:gd name="T66" fmla="*/ 65 w 82"/>
                <a:gd name="T67" fmla="*/ 62 h 101"/>
                <a:gd name="T68" fmla="*/ 65 w 82"/>
                <a:gd name="T69" fmla="*/ 58 h 101"/>
                <a:gd name="T70" fmla="*/ 67 w 82"/>
                <a:gd name="T71" fmla="*/ 55 h 101"/>
                <a:gd name="T72" fmla="*/ 71 w 82"/>
                <a:gd name="T73" fmla="*/ 52 h 101"/>
                <a:gd name="T74" fmla="*/ 72 w 82"/>
                <a:gd name="T75" fmla="*/ 45 h 101"/>
                <a:gd name="T76" fmla="*/ 72 w 82"/>
                <a:gd name="T77" fmla="*/ 42 h 101"/>
                <a:gd name="T78" fmla="*/ 74 w 82"/>
                <a:gd name="T79" fmla="*/ 37 h 101"/>
                <a:gd name="T80" fmla="*/ 79 w 82"/>
                <a:gd name="T81" fmla="*/ 29 h 101"/>
                <a:gd name="T82" fmla="*/ 82 w 82"/>
                <a:gd name="T83" fmla="*/ 27 h 101"/>
                <a:gd name="T84" fmla="*/ 79 w 82"/>
                <a:gd name="T85" fmla="*/ 23 h 101"/>
                <a:gd name="T86" fmla="*/ 76 w 82"/>
                <a:gd name="T87" fmla="*/ 17 h 101"/>
                <a:gd name="T88" fmla="*/ 76 w 82"/>
                <a:gd name="T89" fmla="*/ 11 h 101"/>
                <a:gd name="T90" fmla="*/ 75 w 82"/>
                <a:gd name="T91" fmla="*/ 9 h 101"/>
                <a:gd name="T92" fmla="*/ 74 w 82"/>
                <a:gd name="T93" fmla="*/ 5 h 101"/>
                <a:gd name="T94" fmla="*/ 68 w 82"/>
                <a:gd name="T95" fmla="*/ 0 h 101"/>
                <a:gd name="T96" fmla="*/ 64 w 82"/>
                <a:gd name="T97" fmla="*/ 2 h 101"/>
                <a:gd name="T98" fmla="*/ 60 w 82"/>
                <a:gd name="T99" fmla="*/ 5 h 101"/>
                <a:gd name="T100" fmla="*/ 56 w 82"/>
                <a:gd name="T101" fmla="*/ 5 h 101"/>
                <a:gd name="T102" fmla="*/ 46 w 82"/>
                <a:gd name="T103" fmla="*/ 5 h 101"/>
                <a:gd name="T104" fmla="*/ 17 w 82"/>
                <a:gd name="T105" fmla="*/ 5 h 101"/>
                <a:gd name="T106" fmla="*/ 16 w 82"/>
                <a:gd name="T107" fmla="*/ 14 h 101"/>
                <a:gd name="T108" fmla="*/ 13 w 82"/>
                <a:gd name="T109" fmla="*/ 16 h 101"/>
                <a:gd name="T110" fmla="*/ 11 w 82"/>
                <a:gd name="T111" fmla="*/ 18 h 101"/>
                <a:gd name="T112" fmla="*/ 11 w 82"/>
                <a:gd name="T113" fmla="*/ 32 h 101"/>
                <a:gd name="T114" fmla="*/ 11 w 82"/>
                <a:gd name="T115" fmla="*/ 37 h 101"/>
                <a:gd name="T116" fmla="*/ 6 w 82"/>
                <a:gd name="T117" fmla="*/ 3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2" h="101">
                  <a:moveTo>
                    <a:pt x="6" y="39"/>
                  </a:moveTo>
                  <a:cubicBezTo>
                    <a:pt x="6" y="39"/>
                    <a:pt x="6" y="40"/>
                    <a:pt x="6" y="41"/>
                  </a:cubicBezTo>
                  <a:cubicBezTo>
                    <a:pt x="5" y="42"/>
                    <a:pt x="4" y="42"/>
                    <a:pt x="4" y="43"/>
                  </a:cubicBezTo>
                  <a:cubicBezTo>
                    <a:pt x="4" y="45"/>
                    <a:pt x="2" y="47"/>
                    <a:pt x="2" y="49"/>
                  </a:cubicBezTo>
                  <a:cubicBezTo>
                    <a:pt x="2" y="50"/>
                    <a:pt x="3" y="51"/>
                    <a:pt x="2" y="51"/>
                  </a:cubicBezTo>
                  <a:cubicBezTo>
                    <a:pt x="2" y="52"/>
                    <a:pt x="0" y="53"/>
                    <a:pt x="1" y="53"/>
                  </a:cubicBezTo>
                  <a:cubicBezTo>
                    <a:pt x="4" y="53"/>
                    <a:pt x="3" y="57"/>
                    <a:pt x="4" y="58"/>
                  </a:cubicBezTo>
                  <a:cubicBezTo>
                    <a:pt x="4" y="59"/>
                    <a:pt x="5" y="59"/>
                    <a:pt x="6" y="60"/>
                  </a:cubicBezTo>
                  <a:cubicBezTo>
                    <a:pt x="6" y="61"/>
                    <a:pt x="6" y="62"/>
                    <a:pt x="6" y="63"/>
                  </a:cubicBezTo>
                  <a:cubicBezTo>
                    <a:pt x="7" y="65"/>
                    <a:pt x="9" y="66"/>
                    <a:pt x="9" y="68"/>
                  </a:cubicBezTo>
                  <a:cubicBezTo>
                    <a:pt x="9" y="69"/>
                    <a:pt x="8" y="74"/>
                    <a:pt x="9" y="74"/>
                  </a:cubicBezTo>
                  <a:cubicBezTo>
                    <a:pt x="12" y="74"/>
                    <a:pt x="13" y="75"/>
                    <a:pt x="15" y="76"/>
                  </a:cubicBezTo>
                  <a:cubicBezTo>
                    <a:pt x="17" y="77"/>
                    <a:pt x="16" y="80"/>
                    <a:pt x="18" y="81"/>
                  </a:cubicBezTo>
                  <a:cubicBezTo>
                    <a:pt x="19" y="82"/>
                    <a:pt x="22" y="82"/>
                    <a:pt x="22" y="84"/>
                  </a:cubicBezTo>
                  <a:cubicBezTo>
                    <a:pt x="22" y="86"/>
                    <a:pt x="25" y="87"/>
                    <a:pt x="26" y="88"/>
                  </a:cubicBezTo>
                  <a:cubicBezTo>
                    <a:pt x="26" y="89"/>
                    <a:pt x="26" y="90"/>
                    <a:pt x="26" y="91"/>
                  </a:cubicBezTo>
                  <a:cubicBezTo>
                    <a:pt x="27" y="91"/>
                    <a:pt x="28" y="92"/>
                    <a:pt x="28" y="92"/>
                  </a:cubicBezTo>
                  <a:cubicBezTo>
                    <a:pt x="29" y="93"/>
                    <a:pt x="30" y="95"/>
                    <a:pt x="32" y="96"/>
                  </a:cubicBezTo>
                  <a:cubicBezTo>
                    <a:pt x="33" y="97"/>
                    <a:pt x="33" y="93"/>
                    <a:pt x="35" y="95"/>
                  </a:cubicBezTo>
                  <a:cubicBezTo>
                    <a:pt x="37" y="96"/>
                    <a:pt x="37" y="94"/>
                    <a:pt x="39" y="94"/>
                  </a:cubicBezTo>
                  <a:cubicBezTo>
                    <a:pt x="41" y="95"/>
                    <a:pt x="42" y="98"/>
                    <a:pt x="44" y="100"/>
                  </a:cubicBezTo>
                  <a:cubicBezTo>
                    <a:pt x="46" y="95"/>
                    <a:pt x="49" y="101"/>
                    <a:pt x="51" y="100"/>
                  </a:cubicBezTo>
                  <a:cubicBezTo>
                    <a:pt x="52" y="99"/>
                    <a:pt x="53" y="98"/>
                    <a:pt x="55" y="98"/>
                  </a:cubicBezTo>
                  <a:cubicBezTo>
                    <a:pt x="56" y="98"/>
                    <a:pt x="58" y="98"/>
                    <a:pt x="59" y="97"/>
                  </a:cubicBezTo>
                  <a:cubicBezTo>
                    <a:pt x="61" y="93"/>
                    <a:pt x="65" y="91"/>
                    <a:pt x="69" y="94"/>
                  </a:cubicBezTo>
                  <a:cubicBezTo>
                    <a:pt x="69" y="93"/>
                    <a:pt x="69" y="92"/>
                    <a:pt x="69" y="91"/>
                  </a:cubicBezTo>
                  <a:cubicBezTo>
                    <a:pt x="69" y="90"/>
                    <a:pt x="66" y="90"/>
                    <a:pt x="66" y="90"/>
                  </a:cubicBezTo>
                  <a:cubicBezTo>
                    <a:pt x="64" y="88"/>
                    <a:pt x="63" y="85"/>
                    <a:pt x="61" y="83"/>
                  </a:cubicBezTo>
                  <a:cubicBezTo>
                    <a:pt x="60" y="82"/>
                    <a:pt x="60" y="81"/>
                    <a:pt x="59" y="80"/>
                  </a:cubicBezTo>
                  <a:cubicBezTo>
                    <a:pt x="58" y="79"/>
                    <a:pt x="57" y="79"/>
                    <a:pt x="56" y="78"/>
                  </a:cubicBezTo>
                  <a:cubicBezTo>
                    <a:pt x="53" y="75"/>
                    <a:pt x="59" y="75"/>
                    <a:pt x="59" y="75"/>
                  </a:cubicBezTo>
                  <a:cubicBezTo>
                    <a:pt x="61" y="74"/>
                    <a:pt x="60" y="69"/>
                    <a:pt x="61" y="67"/>
                  </a:cubicBezTo>
                  <a:cubicBezTo>
                    <a:pt x="61" y="66"/>
                    <a:pt x="61" y="64"/>
                    <a:pt x="62" y="64"/>
                  </a:cubicBezTo>
                  <a:cubicBezTo>
                    <a:pt x="63" y="63"/>
                    <a:pt x="65" y="63"/>
                    <a:pt x="65" y="62"/>
                  </a:cubicBezTo>
                  <a:cubicBezTo>
                    <a:pt x="65" y="61"/>
                    <a:pt x="65" y="60"/>
                    <a:pt x="65" y="58"/>
                  </a:cubicBezTo>
                  <a:cubicBezTo>
                    <a:pt x="65" y="57"/>
                    <a:pt x="66" y="56"/>
                    <a:pt x="67" y="55"/>
                  </a:cubicBezTo>
                  <a:cubicBezTo>
                    <a:pt x="68" y="53"/>
                    <a:pt x="70" y="54"/>
                    <a:pt x="71" y="52"/>
                  </a:cubicBezTo>
                  <a:cubicBezTo>
                    <a:pt x="71" y="50"/>
                    <a:pt x="72" y="48"/>
                    <a:pt x="72" y="45"/>
                  </a:cubicBezTo>
                  <a:cubicBezTo>
                    <a:pt x="72" y="44"/>
                    <a:pt x="72" y="43"/>
                    <a:pt x="72" y="42"/>
                  </a:cubicBezTo>
                  <a:cubicBezTo>
                    <a:pt x="72" y="40"/>
                    <a:pt x="74" y="38"/>
                    <a:pt x="74" y="37"/>
                  </a:cubicBezTo>
                  <a:cubicBezTo>
                    <a:pt x="74" y="33"/>
                    <a:pt x="75" y="30"/>
                    <a:pt x="79" y="29"/>
                  </a:cubicBezTo>
                  <a:cubicBezTo>
                    <a:pt x="80" y="29"/>
                    <a:pt x="81" y="29"/>
                    <a:pt x="82" y="27"/>
                  </a:cubicBezTo>
                  <a:cubicBezTo>
                    <a:pt x="82" y="26"/>
                    <a:pt x="80" y="24"/>
                    <a:pt x="79" y="23"/>
                  </a:cubicBezTo>
                  <a:cubicBezTo>
                    <a:pt x="77" y="21"/>
                    <a:pt x="76" y="19"/>
                    <a:pt x="76" y="17"/>
                  </a:cubicBezTo>
                  <a:cubicBezTo>
                    <a:pt x="76" y="16"/>
                    <a:pt x="75" y="11"/>
                    <a:pt x="76" y="11"/>
                  </a:cubicBezTo>
                  <a:cubicBezTo>
                    <a:pt x="77" y="10"/>
                    <a:pt x="76" y="10"/>
                    <a:pt x="75" y="9"/>
                  </a:cubicBezTo>
                  <a:cubicBezTo>
                    <a:pt x="74" y="8"/>
                    <a:pt x="74" y="7"/>
                    <a:pt x="74" y="5"/>
                  </a:cubicBezTo>
                  <a:cubicBezTo>
                    <a:pt x="72" y="3"/>
                    <a:pt x="69" y="2"/>
                    <a:pt x="68" y="0"/>
                  </a:cubicBezTo>
                  <a:cubicBezTo>
                    <a:pt x="67" y="0"/>
                    <a:pt x="65" y="1"/>
                    <a:pt x="64" y="2"/>
                  </a:cubicBezTo>
                  <a:cubicBezTo>
                    <a:pt x="63" y="5"/>
                    <a:pt x="61" y="3"/>
                    <a:pt x="60" y="5"/>
                  </a:cubicBezTo>
                  <a:cubicBezTo>
                    <a:pt x="59" y="9"/>
                    <a:pt x="58" y="5"/>
                    <a:pt x="56" y="5"/>
                  </a:cubicBezTo>
                  <a:cubicBezTo>
                    <a:pt x="52" y="5"/>
                    <a:pt x="49" y="5"/>
                    <a:pt x="46" y="5"/>
                  </a:cubicBezTo>
                  <a:cubicBezTo>
                    <a:pt x="37" y="5"/>
                    <a:pt x="27" y="5"/>
                    <a:pt x="17" y="5"/>
                  </a:cubicBezTo>
                  <a:cubicBezTo>
                    <a:pt x="15" y="5"/>
                    <a:pt x="16" y="12"/>
                    <a:pt x="16" y="14"/>
                  </a:cubicBezTo>
                  <a:cubicBezTo>
                    <a:pt x="16" y="16"/>
                    <a:pt x="15" y="16"/>
                    <a:pt x="13" y="16"/>
                  </a:cubicBezTo>
                  <a:cubicBezTo>
                    <a:pt x="10" y="16"/>
                    <a:pt x="11" y="16"/>
                    <a:pt x="11" y="18"/>
                  </a:cubicBezTo>
                  <a:cubicBezTo>
                    <a:pt x="11" y="23"/>
                    <a:pt x="11" y="27"/>
                    <a:pt x="11" y="32"/>
                  </a:cubicBezTo>
                  <a:cubicBezTo>
                    <a:pt x="11" y="34"/>
                    <a:pt x="11" y="36"/>
                    <a:pt x="11" y="37"/>
                  </a:cubicBezTo>
                  <a:cubicBezTo>
                    <a:pt x="11" y="39"/>
                    <a:pt x="7" y="38"/>
                    <a:pt x="6" y="39"/>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52" name="Freeform 745"/>
            <p:cNvSpPr>
              <a:spLocks/>
            </p:cNvSpPr>
            <p:nvPr/>
          </p:nvSpPr>
          <p:spPr bwMode="auto">
            <a:xfrm>
              <a:off x="13356169" y="8182603"/>
              <a:ext cx="299576" cy="270084"/>
            </a:xfrm>
            <a:custGeom>
              <a:avLst/>
              <a:gdLst>
                <a:gd name="T0" fmla="*/ 3 w 32"/>
                <a:gd name="T1" fmla="*/ 19 h 29"/>
                <a:gd name="T2" fmla="*/ 7 w 32"/>
                <a:gd name="T3" fmla="*/ 20 h 29"/>
                <a:gd name="T4" fmla="*/ 7 w 32"/>
                <a:gd name="T5" fmla="*/ 17 h 29"/>
                <a:gd name="T6" fmla="*/ 10 w 32"/>
                <a:gd name="T7" fmla="*/ 19 h 29"/>
                <a:gd name="T8" fmla="*/ 12 w 32"/>
                <a:gd name="T9" fmla="*/ 18 h 29"/>
                <a:gd name="T10" fmla="*/ 14 w 32"/>
                <a:gd name="T11" fmla="*/ 18 h 29"/>
                <a:gd name="T12" fmla="*/ 29 w 32"/>
                <a:gd name="T13" fmla="*/ 29 h 29"/>
                <a:gd name="T14" fmla="*/ 32 w 32"/>
                <a:gd name="T15" fmla="*/ 27 h 29"/>
                <a:gd name="T16" fmla="*/ 24 w 32"/>
                <a:gd name="T17" fmla="*/ 19 h 29"/>
                <a:gd name="T18" fmla="*/ 19 w 32"/>
                <a:gd name="T19" fmla="*/ 16 h 29"/>
                <a:gd name="T20" fmla="*/ 17 w 32"/>
                <a:gd name="T21" fmla="*/ 14 h 29"/>
                <a:gd name="T22" fmla="*/ 17 w 32"/>
                <a:gd name="T23" fmla="*/ 16 h 29"/>
                <a:gd name="T24" fmla="*/ 16 w 32"/>
                <a:gd name="T25" fmla="*/ 14 h 29"/>
                <a:gd name="T26" fmla="*/ 14 w 32"/>
                <a:gd name="T27" fmla="*/ 9 h 29"/>
                <a:gd name="T28" fmla="*/ 10 w 32"/>
                <a:gd name="T29" fmla="*/ 0 h 29"/>
                <a:gd name="T30" fmla="*/ 2 w 32"/>
                <a:gd name="T31" fmla="*/ 7 h 29"/>
                <a:gd name="T32" fmla="*/ 1 w 32"/>
                <a:gd name="T33" fmla="*/ 13 h 29"/>
                <a:gd name="T34" fmla="*/ 0 w 32"/>
                <a:gd name="T35" fmla="*/ 20 h 29"/>
                <a:gd name="T36" fmla="*/ 3 w 32"/>
                <a:gd name="T37" fmla="*/ 1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2" h="29">
                  <a:moveTo>
                    <a:pt x="3" y="19"/>
                  </a:moveTo>
                  <a:cubicBezTo>
                    <a:pt x="4" y="19"/>
                    <a:pt x="6" y="21"/>
                    <a:pt x="7" y="20"/>
                  </a:cubicBezTo>
                  <a:cubicBezTo>
                    <a:pt x="7" y="19"/>
                    <a:pt x="6" y="17"/>
                    <a:pt x="7" y="17"/>
                  </a:cubicBezTo>
                  <a:cubicBezTo>
                    <a:pt x="9" y="17"/>
                    <a:pt x="9" y="19"/>
                    <a:pt x="10" y="19"/>
                  </a:cubicBezTo>
                  <a:cubicBezTo>
                    <a:pt x="11" y="19"/>
                    <a:pt x="12" y="18"/>
                    <a:pt x="12" y="18"/>
                  </a:cubicBezTo>
                  <a:cubicBezTo>
                    <a:pt x="13" y="17"/>
                    <a:pt x="14" y="18"/>
                    <a:pt x="14" y="18"/>
                  </a:cubicBezTo>
                  <a:cubicBezTo>
                    <a:pt x="22" y="18"/>
                    <a:pt x="25" y="24"/>
                    <a:pt x="29" y="29"/>
                  </a:cubicBezTo>
                  <a:cubicBezTo>
                    <a:pt x="30" y="29"/>
                    <a:pt x="31" y="28"/>
                    <a:pt x="32" y="27"/>
                  </a:cubicBezTo>
                  <a:cubicBezTo>
                    <a:pt x="29" y="25"/>
                    <a:pt x="26" y="22"/>
                    <a:pt x="24" y="19"/>
                  </a:cubicBezTo>
                  <a:cubicBezTo>
                    <a:pt x="23" y="17"/>
                    <a:pt x="21" y="17"/>
                    <a:pt x="19" y="16"/>
                  </a:cubicBezTo>
                  <a:cubicBezTo>
                    <a:pt x="18" y="16"/>
                    <a:pt x="18" y="14"/>
                    <a:pt x="17" y="14"/>
                  </a:cubicBezTo>
                  <a:cubicBezTo>
                    <a:pt x="16" y="14"/>
                    <a:pt x="17" y="15"/>
                    <a:pt x="17" y="16"/>
                  </a:cubicBezTo>
                  <a:cubicBezTo>
                    <a:pt x="17" y="16"/>
                    <a:pt x="16" y="14"/>
                    <a:pt x="16" y="14"/>
                  </a:cubicBezTo>
                  <a:cubicBezTo>
                    <a:pt x="15" y="12"/>
                    <a:pt x="14" y="11"/>
                    <a:pt x="14" y="9"/>
                  </a:cubicBezTo>
                  <a:cubicBezTo>
                    <a:pt x="13" y="6"/>
                    <a:pt x="13" y="3"/>
                    <a:pt x="10" y="0"/>
                  </a:cubicBezTo>
                  <a:cubicBezTo>
                    <a:pt x="9" y="4"/>
                    <a:pt x="4" y="4"/>
                    <a:pt x="2" y="7"/>
                  </a:cubicBezTo>
                  <a:cubicBezTo>
                    <a:pt x="1" y="9"/>
                    <a:pt x="2" y="11"/>
                    <a:pt x="1" y="13"/>
                  </a:cubicBezTo>
                  <a:cubicBezTo>
                    <a:pt x="0" y="15"/>
                    <a:pt x="0" y="17"/>
                    <a:pt x="0" y="20"/>
                  </a:cubicBezTo>
                  <a:cubicBezTo>
                    <a:pt x="1" y="19"/>
                    <a:pt x="2" y="19"/>
                    <a:pt x="3" y="19"/>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53" name="Freeform 746"/>
            <p:cNvSpPr>
              <a:spLocks/>
            </p:cNvSpPr>
            <p:nvPr/>
          </p:nvSpPr>
          <p:spPr bwMode="auto">
            <a:xfrm>
              <a:off x="13199740" y="8312480"/>
              <a:ext cx="692125" cy="574113"/>
            </a:xfrm>
            <a:custGeom>
              <a:avLst/>
              <a:gdLst>
                <a:gd name="T0" fmla="*/ 70 w 74"/>
                <a:gd name="T1" fmla="*/ 38 h 61"/>
                <a:gd name="T2" fmla="*/ 57 w 74"/>
                <a:gd name="T3" fmla="*/ 33 h 61"/>
                <a:gd name="T4" fmla="*/ 51 w 74"/>
                <a:gd name="T5" fmla="*/ 29 h 61"/>
                <a:gd name="T6" fmla="*/ 48 w 74"/>
                <a:gd name="T7" fmla="*/ 24 h 61"/>
                <a:gd name="T8" fmla="*/ 51 w 74"/>
                <a:gd name="T9" fmla="*/ 20 h 61"/>
                <a:gd name="T10" fmla="*/ 45 w 74"/>
                <a:gd name="T11" fmla="*/ 23 h 61"/>
                <a:gd name="T12" fmla="*/ 44 w 74"/>
                <a:gd name="T13" fmla="*/ 18 h 61"/>
                <a:gd name="T14" fmla="*/ 44 w 74"/>
                <a:gd name="T15" fmla="*/ 12 h 61"/>
                <a:gd name="T16" fmla="*/ 37 w 74"/>
                <a:gd name="T17" fmla="*/ 5 h 61"/>
                <a:gd name="T18" fmla="*/ 28 w 74"/>
                <a:gd name="T19" fmla="*/ 4 h 61"/>
                <a:gd name="T20" fmla="*/ 24 w 74"/>
                <a:gd name="T21" fmla="*/ 5 h 61"/>
                <a:gd name="T22" fmla="*/ 21 w 74"/>
                <a:gd name="T23" fmla="*/ 5 h 61"/>
                <a:gd name="T24" fmla="*/ 18 w 74"/>
                <a:gd name="T25" fmla="*/ 5 h 61"/>
                <a:gd name="T26" fmla="*/ 17 w 74"/>
                <a:gd name="T27" fmla="*/ 8 h 61"/>
                <a:gd name="T28" fmla="*/ 15 w 74"/>
                <a:gd name="T29" fmla="*/ 13 h 61"/>
                <a:gd name="T30" fmla="*/ 12 w 74"/>
                <a:gd name="T31" fmla="*/ 14 h 61"/>
                <a:gd name="T32" fmla="*/ 10 w 74"/>
                <a:gd name="T33" fmla="*/ 18 h 61"/>
                <a:gd name="T34" fmla="*/ 10 w 74"/>
                <a:gd name="T35" fmla="*/ 23 h 61"/>
                <a:gd name="T36" fmla="*/ 5 w 74"/>
                <a:gd name="T37" fmla="*/ 34 h 61"/>
                <a:gd name="T38" fmla="*/ 1 w 74"/>
                <a:gd name="T39" fmla="*/ 35 h 61"/>
                <a:gd name="T40" fmla="*/ 2 w 74"/>
                <a:gd name="T41" fmla="*/ 38 h 61"/>
                <a:gd name="T42" fmla="*/ 9 w 74"/>
                <a:gd name="T43" fmla="*/ 47 h 61"/>
                <a:gd name="T44" fmla="*/ 13 w 74"/>
                <a:gd name="T45" fmla="*/ 50 h 61"/>
                <a:gd name="T46" fmla="*/ 14 w 74"/>
                <a:gd name="T47" fmla="*/ 54 h 61"/>
                <a:gd name="T48" fmla="*/ 20 w 74"/>
                <a:gd name="T49" fmla="*/ 55 h 61"/>
                <a:gd name="T50" fmla="*/ 25 w 74"/>
                <a:gd name="T51" fmla="*/ 59 h 61"/>
                <a:gd name="T52" fmla="*/ 33 w 74"/>
                <a:gd name="T53" fmla="*/ 60 h 61"/>
                <a:gd name="T54" fmla="*/ 39 w 74"/>
                <a:gd name="T55" fmla="*/ 57 h 61"/>
                <a:gd name="T56" fmla="*/ 47 w 74"/>
                <a:gd name="T57" fmla="*/ 56 h 61"/>
                <a:gd name="T58" fmla="*/ 54 w 74"/>
                <a:gd name="T59" fmla="*/ 53 h 61"/>
                <a:gd name="T60" fmla="*/ 59 w 74"/>
                <a:gd name="T61" fmla="*/ 53 h 61"/>
                <a:gd name="T62" fmla="*/ 74 w 74"/>
                <a:gd name="T63" fmla="*/ 38 h 61"/>
                <a:gd name="T64" fmla="*/ 70 w 74"/>
                <a:gd name="T65" fmla="*/ 38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4" h="61">
                  <a:moveTo>
                    <a:pt x="70" y="38"/>
                  </a:moveTo>
                  <a:cubicBezTo>
                    <a:pt x="65" y="36"/>
                    <a:pt x="61" y="35"/>
                    <a:pt x="57" y="33"/>
                  </a:cubicBezTo>
                  <a:cubicBezTo>
                    <a:pt x="54" y="32"/>
                    <a:pt x="53" y="31"/>
                    <a:pt x="51" y="29"/>
                  </a:cubicBezTo>
                  <a:cubicBezTo>
                    <a:pt x="50" y="28"/>
                    <a:pt x="49" y="26"/>
                    <a:pt x="48" y="24"/>
                  </a:cubicBezTo>
                  <a:cubicBezTo>
                    <a:pt x="48" y="23"/>
                    <a:pt x="51" y="21"/>
                    <a:pt x="51" y="20"/>
                  </a:cubicBezTo>
                  <a:cubicBezTo>
                    <a:pt x="49" y="21"/>
                    <a:pt x="47" y="22"/>
                    <a:pt x="45" y="23"/>
                  </a:cubicBezTo>
                  <a:cubicBezTo>
                    <a:pt x="43" y="23"/>
                    <a:pt x="43" y="19"/>
                    <a:pt x="44" y="18"/>
                  </a:cubicBezTo>
                  <a:cubicBezTo>
                    <a:pt x="47" y="15"/>
                    <a:pt x="46" y="15"/>
                    <a:pt x="44" y="12"/>
                  </a:cubicBezTo>
                  <a:cubicBezTo>
                    <a:pt x="42" y="10"/>
                    <a:pt x="40" y="6"/>
                    <a:pt x="37" y="5"/>
                  </a:cubicBezTo>
                  <a:cubicBezTo>
                    <a:pt x="35" y="5"/>
                    <a:pt x="30" y="3"/>
                    <a:pt x="28" y="4"/>
                  </a:cubicBezTo>
                  <a:cubicBezTo>
                    <a:pt x="26" y="7"/>
                    <a:pt x="24" y="0"/>
                    <a:pt x="24" y="5"/>
                  </a:cubicBezTo>
                  <a:cubicBezTo>
                    <a:pt x="24" y="7"/>
                    <a:pt x="22" y="6"/>
                    <a:pt x="21" y="5"/>
                  </a:cubicBezTo>
                  <a:cubicBezTo>
                    <a:pt x="20" y="5"/>
                    <a:pt x="19" y="5"/>
                    <a:pt x="18" y="5"/>
                  </a:cubicBezTo>
                  <a:cubicBezTo>
                    <a:pt x="16" y="6"/>
                    <a:pt x="17" y="6"/>
                    <a:pt x="17" y="8"/>
                  </a:cubicBezTo>
                  <a:cubicBezTo>
                    <a:pt x="17" y="9"/>
                    <a:pt x="16" y="12"/>
                    <a:pt x="15" y="13"/>
                  </a:cubicBezTo>
                  <a:cubicBezTo>
                    <a:pt x="15" y="14"/>
                    <a:pt x="12" y="13"/>
                    <a:pt x="12" y="14"/>
                  </a:cubicBezTo>
                  <a:cubicBezTo>
                    <a:pt x="12" y="16"/>
                    <a:pt x="10" y="17"/>
                    <a:pt x="10" y="18"/>
                  </a:cubicBezTo>
                  <a:cubicBezTo>
                    <a:pt x="10" y="19"/>
                    <a:pt x="11" y="22"/>
                    <a:pt x="10" y="23"/>
                  </a:cubicBezTo>
                  <a:cubicBezTo>
                    <a:pt x="4" y="24"/>
                    <a:pt x="6" y="30"/>
                    <a:pt x="5" y="34"/>
                  </a:cubicBezTo>
                  <a:cubicBezTo>
                    <a:pt x="4" y="35"/>
                    <a:pt x="3" y="35"/>
                    <a:pt x="1" y="35"/>
                  </a:cubicBezTo>
                  <a:cubicBezTo>
                    <a:pt x="0" y="36"/>
                    <a:pt x="0" y="38"/>
                    <a:pt x="2" y="38"/>
                  </a:cubicBezTo>
                  <a:cubicBezTo>
                    <a:pt x="5" y="39"/>
                    <a:pt x="8" y="45"/>
                    <a:pt x="9" y="47"/>
                  </a:cubicBezTo>
                  <a:cubicBezTo>
                    <a:pt x="10" y="49"/>
                    <a:pt x="11" y="49"/>
                    <a:pt x="13" y="50"/>
                  </a:cubicBezTo>
                  <a:cubicBezTo>
                    <a:pt x="14" y="51"/>
                    <a:pt x="13" y="53"/>
                    <a:pt x="14" y="54"/>
                  </a:cubicBezTo>
                  <a:cubicBezTo>
                    <a:pt x="16" y="56"/>
                    <a:pt x="18" y="54"/>
                    <a:pt x="20" y="55"/>
                  </a:cubicBezTo>
                  <a:cubicBezTo>
                    <a:pt x="21" y="56"/>
                    <a:pt x="23" y="58"/>
                    <a:pt x="25" y="59"/>
                  </a:cubicBezTo>
                  <a:cubicBezTo>
                    <a:pt x="27" y="59"/>
                    <a:pt x="31" y="61"/>
                    <a:pt x="33" y="60"/>
                  </a:cubicBezTo>
                  <a:cubicBezTo>
                    <a:pt x="35" y="58"/>
                    <a:pt x="36" y="56"/>
                    <a:pt x="39" y="57"/>
                  </a:cubicBezTo>
                  <a:cubicBezTo>
                    <a:pt x="42" y="58"/>
                    <a:pt x="45" y="57"/>
                    <a:pt x="47" y="56"/>
                  </a:cubicBezTo>
                  <a:cubicBezTo>
                    <a:pt x="49" y="54"/>
                    <a:pt x="51" y="53"/>
                    <a:pt x="54" y="53"/>
                  </a:cubicBezTo>
                  <a:cubicBezTo>
                    <a:pt x="55" y="53"/>
                    <a:pt x="59" y="53"/>
                    <a:pt x="59" y="53"/>
                  </a:cubicBezTo>
                  <a:cubicBezTo>
                    <a:pt x="64" y="48"/>
                    <a:pt x="69" y="43"/>
                    <a:pt x="74" y="38"/>
                  </a:cubicBezTo>
                  <a:cubicBezTo>
                    <a:pt x="73" y="38"/>
                    <a:pt x="71" y="38"/>
                    <a:pt x="70" y="38"/>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54" name="Freeform 747"/>
            <p:cNvSpPr>
              <a:spLocks/>
            </p:cNvSpPr>
            <p:nvPr/>
          </p:nvSpPr>
          <p:spPr bwMode="auto">
            <a:xfrm>
              <a:off x="13235158" y="8482205"/>
              <a:ext cx="811661" cy="776306"/>
            </a:xfrm>
            <a:custGeom>
              <a:avLst/>
              <a:gdLst>
                <a:gd name="T0" fmla="*/ 86 w 87"/>
                <a:gd name="T1" fmla="*/ 1 h 83"/>
                <a:gd name="T2" fmla="*/ 83 w 87"/>
                <a:gd name="T3" fmla="*/ 0 h 83"/>
                <a:gd name="T4" fmla="*/ 79 w 87"/>
                <a:gd name="T5" fmla="*/ 3 h 83"/>
                <a:gd name="T6" fmla="*/ 71 w 87"/>
                <a:gd name="T7" fmla="*/ 3 h 83"/>
                <a:gd name="T8" fmla="*/ 69 w 87"/>
                <a:gd name="T9" fmla="*/ 4 h 83"/>
                <a:gd name="T10" fmla="*/ 68 w 87"/>
                <a:gd name="T11" fmla="*/ 3 h 83"/>
                <a:gd name="T12" fmla="*/ 63 w 87"/>
                <a:gd name="T13" fmla="*/ 6 h 83"/>
                <a:gd name="T14" fmla="*/ 58 w 87"/>
                <a:gd name="T15" fmla="*/ 5 h 83"/>
                <a:gd name="T16" fmla="*/ 53 w 87"/>
                <a:gd name="T17" fmla="*/ 7 h 83"/>
                <a:gd name="T18" fmla="*/ 47 w 87"/>
                <a:gd name="T19" fmla="*/ 2 h 83"/>
                <a:gd name="T20" fmla="*/ 44 w 87"/>
                <a:gd name="T21" fmla="*/ 6 h 83"/>
                <a:gd name="T22" fmla="*/ 48 w 87"/>
                <a:gd name="T23" fmla="*/ 12 h 83"/>
                <a:gd name="T24" fmla="*/ 56 w 87"/>
                <a:gd name="T25" fmla="*/ 16 h 83"/>
                <a:gd name="T26" fmla="*/ 70 w 87"/>
                <a:gd name="T27" fmla="*/ 20 h 83"/>
                <a:gd name="T28" fmla="*/ 63 w 87"/>
                <a:gd name="T29" fmla="*/ 27 h 83"/>
                <a:gd name="T30" fmla="*/ 58 w 87"/>
                <a:gd name="T31" fmla="*/ 33 h 83"/>
                <a:gd name="T32" fmla="*/ 55 w 87"/>
                <a:gd name="T33" fmla="*/ 35 h 83"/>
                <a:gd name="T34" fmla="*/ 48 w 87"/>
                <a:gd name="T35" fmla="*/ 35 h 83"/>
                <a:gd name="T36" fmla="*/ 42 w 87"/>
                <a:gd name="T37" fmla="*/ 38 h 83"/>
                <a:gd name="T38" fmla="*/ 36 w 87"/>
                <a:gd name="T39" fmla="*/ 39 h 83"/>
                <a:gd name="T40" fmla="*/ 32 w 87"/>
                <a:gd name="T41" fmla="*/ 39 h 83"/>
                <a:gd name="T42" fmla="*/ 26 w 87"/>
                <a:gd name="T43" fmla="*/ 42 h 83"/>
                <a:gd name="T44" fmla="*/ 21 w 87"/>
                <a:gd name="T45" fmla="*/ 41 h 83"/>
                <a:gd name="T46" fmla="*/ 16 w 87"/>
                <a:gd name="T47" fmla="*/ 37 h 83"/>
                <a:gd name="T48" fmla="*/ 11 w 87"/>
                <a:gd name="T49" fmla="*/ 37 h 83"/>
                <a:gd name="T50" fmla="*/ 7 w 87"/>
                <a:gd name="T51" fmla="*/ 34 h 83"/>
                <a:gd name="T52" fmla="*/ 0 w 87"/>
                <a:gd name="T53" fmla="*/ 39 h 83"/>
                <a:gd name="T54" fmla="*/ 3 w 87"/>
                <a:gd name="T55" fmla="*/ 41 h 83"/>
                <a:gd name="T56" fmla="*/ 4 w 87"/>
                <a:gd name="T57" fmla="*/ 45 h 83"/>
                <a:gd name="T58" fmla="*/ 3 w 87"/>
                <a:gd name="T59" fmla="*/ 54 h 83"/>
                <a:gd name="T60" fmla="*/ 0 w 87"/>
                <a:gd name="T61" fmla="*/ 58 h 83"/>
                <a:gd name="T62" fmla="*/ 3 w 87"/>
                <a:gd name="T63" fmla="*/ 60 h 83"/>
                <a:gd name="T64" fmla="*/ 1 w 87"/>
                <a:gd name="T65" fmla="*/ 65 h 83"/>
                <a:gd name="T66" fmla="*/ 4 w 87"/>
                <a:gd name="T67" fmla="*/ 66 h 83"/>
                <a:gd name="T68" fmla="*/ 15 w 87"/>
                <a:gd name="T69" fmla="*/ 73 h 83"/>
                <a:gd name="T70" fmla="*/ 19 w 87"/>
                <a:gd name="T71" fmla="*/ 77 h 83"/>
                <a:gd name="T72" fmla="*/ 26 w 87"/>
                <a:gd name="T73" fmla="*/ 83 h 83"/>
                <a:gd name="T74" fmla="*/ 30 w 87"/>
                <a:gd name="T75" fmla="*/ 76 h 83"/>
                <a:gd name="T76" fmla="*/ 33 w 87"/>
                <a:gd name="T77" fmla="*/ 72 h 83"/>
                <a:gd name="T78" fmla="*/ 35 w 87"/>
                <a:gd name="T79" fmla="*/ 69 h 83"/>
                <a:gd name="T80" fmla="*/ 40 w 87"/>
                <a:gd name="T81" fmla="*/ 65 h 83"/>
                <a:gd name="T82" fmla="*/ 59 w 87"/>
                <a:gd name="T83" fmla="*/ 48 h 83"/>
                <a:gd name="T84" fmla="*/ 77 w 87"/>
                <a:gd name="T85" fmla="*/ 24 h 83"/>
                <a:gd name="T86" fmla="*/ 84 w 87"/>
                <a:gd name="T87" fmla="*/ 14 h 83"/>
                <a:gd name="T88" fmla="*/ 86 w 87"/>
                <a:gd name="T89" fmla="*/ 7 h 83"/>
                <a:gd name="T90" fmla="*/ 86 w 87"/>
                <a:gd name="T91" fmla="*/ 1 h 83"/>
                <a:gd name="T92" fmla="*/ 86 w 87"/>
                <a:gd name="T93" fmla="*/ 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7" h="83">
                  <a:moveTo>
                    <a:pt x="86" y="1"/>
                  </a:moveTo>
                  <a:cubicBezTo>
                    <a:pt x="87" y="0"/>
                    <a:pt x="84" y="0"/>
                    <a:pt x="83" y="0"/>
                  </a:cubicBezTo>
                  <a:cubicBezTo>
                    <a:pt x="82" y="1"/>
                    <a:pt x="81" y="2"/>
                    <a:pt x="79" y="3"/>
                  </a:cubicBezTo>
                  <a:cubicBezTo>
                    <a:pt x="77" y="3"/>
                    <a:pt x="74" y="3"/>
                    <a:pt x="71" y="3"/>
                  </a:cubicBezTo>
                  <a:cubicBezTo>
                    <a:pt x="71" y="4"/>
                    <a:pt x="70" y="4"/>
                    <a:pt x="69" y="4"/>
                  </a:cubicBezTo>
                  <a:cubicBezTo>
                    <a:pt x="68" y="4"/>
                    <a:pt x="68" y="3"/>
                    <a:pt x="68" y="3"/>
                  </a:cubicBezTo>
                  <a:cubicBezTo>
                    <a:pt x="66" y="4"/>
                    <a:pt x="65" y="6"/>
                    <a:pt x="63" y="6"/>
                  </a:cubicBezTo>
                  <a:cubicBezTo>
                    <a:pt x="61" y="6"/>
                    <a:pt x="61" y="5"/>
                    <a:pt x="58" y="5"/>
                  </a:cubicBezTo>
                  <a:cubicBezTo>
                    <a:pt x="57" y="6"/>
                    <a:pt x="55" y="8"/>
                    <a:pt x="53" y="7"/>
                  </a:cubicBezTo>
                  <a:cubicBezTo>
                    <a:pt x="50" y="6"/>
                    <a:pt x="49" y="5"/>
                    <a:pt x="47" y="2"/>
                  </a:cubicBezTo>
                  <a:cubicBezTo>
                    <a:pt x="47" y="3"/>
                    <a:pt x="44" y="5"/>
                    <a:pt x="44" y="6"/>
                  </a:cubicBezTo>
                  <a:cubicBezTo>
                    <a:pt x="45" y="8"/>
                    <a:pt x="46" y="10"/>
                    <a:pt x="48" y="12"/>
                  </a:cubicBezTo>
                  <a:cubicBezTo>
                    <a:pt x="50" y="14"/>
                    <a:pt x="53" y="15"/>
                    <a:pt x="56" y="16"/>
                  </a:cubicBezTo>
                  <a:cubicBezTo>
                    <a:pt x="61" y="18"/>
                    <a:pt x="65" y="20"/>
                    <a:pt x="70" y="20"/>
                  </a:cubicBezTo>
                  <a:cubicBezTo>
                    <a:pt x="68" y="22"/>
                    <a:pt x="65" y="25"/>
                    <a:pt x="63" y="27"/>
                  </a:cubicBezTo>
                  <a:cubicBezTo>
                    <a:pt x="61" y="29"/>
                    <a:pt x="59" y="31"/>
                    <a:pt x="58" y="33"/>
                  </a:cubicBezTo>
                  <a:cubicBezTo>
                    <a:pt x="57" y="33"/>
                    <a:pt x="56" y="35"/>
                    <a:pt x="55" y="35"/>
                  </a:cubicBezTo>
                  <a:cubicBezTo>
                    <a:pt x="53" y="36"/>
                    <a:pt x="50" y="34"/>
                    <a:pt x="48" y="35"/>
                  </a:cubicBezTo>
                  <a:cubicBezTo>
                    <a:pt x="46" y="35"/>
                    <a:pt x="44" y="37"/>
                    <a:pt x="42" y="38"/>
                  </a:cubicBezTo>
                  <a:cubicBezTo>
                    <a:pt x="40" y="39"/>
                    <a:pt x="38" y="40"/>
                    <a:pt x="36" y="39"/>
                  </a:cubicBezTo>
                  <a:cubicBezTo>
                    <a:pt x="35" y="39"/>
                    <a:pt x="33" y="38"/>
                    <a:pt x="32" y="39"/>
                  </a:cubicBezTo>
                  <a:cubicBezTo>
                    <a:pt x="29" y="41"/>
                    <a:pt x="29" y="43"/>
                    <a:pt x="26" y="42"/>
                  </a:cubicBezTo>
                  <a:cubicBezTo>
                    <a:pt x="24" y="41"/>
                    <a:pt x="22" y="41"/>
                    <a:pt x="21" y="41"/>
                  </a:cubicBezTo>
                  <a:cubicBezTo>
                    <a:pt x="19" y="40"/>
                    <a:pt x="17" y="38"/>
                    <a:pt x="16" y="37"/>
                  </a:cubicBezTo>
                  <a:cubicBezTo>
                    <a:pt x="15" y="37"/>
                    <a:pt x="12" y="38"/>
                    <a:pt x="11" y="37"/>
                  </a:cubicBezTo>
                  <a:cubicBezTo>
                    <a:pt x="10" y="36"/>
                    <a:pt x="8" y="34"/>
                    <a:pt x="7" y="34"/>
                  </a:cubicBezTo>
                  <a:cubicBezTo>
                    <a:pt x="3" y="35"/>
                    <a:pt x="2" y="36"/>
                    <a:pt x="0" y="39"/>
                  </a:cubicBezTo>
                  <a:cubicBezTo>
                    <a:pt x="0" y="40"/>
                    <a:pt x="3" y="40"/>
                    <a:pt x="3" y="41"/>
                  </a:cubicBezTo>
                  <a:cubicBezTo>
                    <a:pt x="3" y="43"/>
                    <a:pt x="3" y="44"/>
                    <a:pt x="4" y="45"/>
                  </a:cubicBezTo>
                  <a:cubicBezTo>
                    <a:pt x="6" y="47"/>
                    <a:pt x="5" y="52"/>
                    <a:pt x="3" y="54"/>
                  </a:cubicBezTo>
                  <a:cubicBezTo>
                    <a:pt x="2" y="55"/>
                    <a:pt x="1" y="56"/>
                    <a:pt x="0" y="58"/>
                  </a:cubicBezTo>
                  <a:cubicBezTo>
                    <a:pt x="0" y="61"/>
                    <a:pt x="2" y="59"/>
                    <a:pt x="3" y="60"/>
                  </a:cubicBezTo>
                  <a:cubicBezTo>
                    <a:pt x="3" y="60"/>
                    <a:pt x="0" y="64"/>
                    <a:pt x="1" y="65"/>
                  </a:cubicBezTo>
                  <a:cubicBezTo>
                    <a:pt x="2" y="65"/>
                    <a:pt x="3" y="66"/>
                    <a:pt x="4" y="66"/>
                  </a:cubicBezTo>
                  <a:cubicBezTo>
                    <a:pt x="8" y="69"/>
                    <a:pt x="12" y="71"/>
                    <a:pt x="15" y="73"/>
                  </a:cubicBezTo>
                  <a:cubicBezTo>
                    <a:pt x="18" y="74"/>
                    <a:pt x="19" y="74"/>
                    <a:pt x="19" y="77"/>
                  </a:cubicBezTo>
                  <a:cubicBezTo>
                    <a:pt x="19" y="79"/>
                    <a:pt x="25" y="82"/>
                    <a:pt x="26" y="83"/>
                  </a:cubicBezTo>
                  <a:cubicBezTo>
                    <a:pt x="28" y="80"/>
                    <a:pt x="29" y="78"/>
                    <a:pt x="30" y="76"/>
                  </a:cubicBezTo>
                  <a:cubicBezTo>
                    <a:pt x="30" y="74"/>
                    <a:pt x="31" y="72"/>
                    <a:pt x="33" y="72"/>
                  </a:cubicBezTo>
                  <a:cubicBezTo>
                    <a:pt x="34" y="71"/>
                    <a:pt x="34" y="70"/>
                    <a:pt x="35" y="69"/>
                  </a:cubicBezTo>
                  <a:cubicBezTo>
                    <a:pt x="37" y="68"/>
                    <a:pt x="38" y="67"/>
                    <a:pt x="40" y="65"/>
                  </a:cubicBezTo>
                  <a:cubicBezTo>
                    <a:pt x="45" y="57"/>
                    <a:pt x="52" y="53"/>
                    <a:pt x="59" y="48"/>
                  </a:cubicBezTo>
                  <a:cubicBezTo>
                    <a:pt x="68" y="42"/>
                    <a:pt x="73" y="33"/>
                    <a:pt x="77" y="24"/>
                  </a:cubicBezTo>
                  <a:cubicBezTo>
                    <a:pt x="79" y="20"/>
                    <a:pt x="82" y="18"/>
                    <a:pt x="84" y="14"/>
                  </a:cubicBezTo>
                  <a:cubicBezTo>
                    <a:pt x="85" y="12"/>
                    <a:pt x="85" y="9"/>
                    <a:pt x="86" y="7"/>
                  </a:cubicBezTo>
                  <a:cubicBezTo>
                    <a:pt x="86" y="6"/>
                    <a:pt x="85" y="2"/>
                    <a:pt x="86" y="1"/>
                  </a:cubicBezTo>
                  <a:cubicBezTo>
                    <a:pt x="86" y="1"/>
                    <a:pt x="86" y="1"/>
                    <a:pt x="86"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55" name="Freeform 748"/>
            <p:cNvSpPr>
              <a:spLocks/>
            </p:cNvSpPr>
            <p:nvPr/>
          </p:nvSpPr>
          <p:spPr bwMode="auto">
            <a:xfrm>
              <a:off x="13601143" y="8437929"/>
              <a:ext cx="82642" cy="101834"/>
            </a:xfrm>
            <a:custGeom>
              <a:avLst/>
              <a:gdLst>
                <a:gd name="T0" fmla="*/ 3 w 9"/>
                <a:gd name="T1" fmla="*/ 2 h 11"/>
                <a:gd name="T2" fmla="*/ 1 w 9"/>
                <a:gd name="T3" fmla="*/ 5 h 11"/>
                <a:gd name="T4" fmla="*/ 0 w 9"/>
                <a:gd name="T5" fmla="*/ 10 h 11"/>
                <a:gd name="T6" fmla="*/ 8 w 9"/>
                <a:gd name="T7" fmla="*/ 7 h 11"/>
                <a:gd name="T8" fmla="*/ 4 w 9"/>
                <a:gd name="T9" fmla="*/ 6 h 11"/>
                <a:gd name="T10" fmla="*/ 8 w 9"/>
                <a:gd name="T11" fmla="*/ 3 h 11"/>
                <a:gd name="T12" fmla="*/ 3 w 9"/>
                <a:gd name="T13" fmla="*/ 2 h 11"/>
              </a:gdLst>
              <a:ahLst/>
              <a:cxnLst>
                <a:cxn ang="0">
                  <a:pos x="T0" y="T1"/>
                </a:cxn>
                <a:cxn ang="0">
                  <a:pos x="T2" y="T3"/>
                </a:cxn>
                <a:cxn ang="0">
                  <a:pos x="T4" y="T5"/>
                </a:cxn>
                <a:cxn ang="0">
                  <a:pos x="T6" y="T7"/>
                </a:cxn>
                <a:cxn ang="0">
                  <a:pos x="T8" y="T9"/>
                </a:cxn>
                <a:cxn ang="0">
                  <a:pos x="T10" y="T11"/>
                </a:cxn>
                <a:cxn ang="0">
                  <a:pos x="T12" y="T13"/>
                </a:cxn>
              </a:cxnLst>
              <a:rect l="0" t="0" r="r" b="b"/>
              <a:pathLst>
                <a:path w="9" h="11">
                  <a:moveTo>
                    <a:pt x="3" y="2"/>
                  </a:moveTo>
                  <a:cubicBezTo>
                    <a:pt x="2" y="3"/>
                    <a:pt x="1" y="4"/>
                    <a:pt x="1" y="5"/>
                  </a:cubicBezTo>
                  <a:cubicBezTo>
                    <a:pt x="0" y="5"/>
                    <a:pt x="0" y="9"/>
                    <a:pt x="0" y="10"/>
                  </a:cubicBezTo>
                  <a:cubicBezTo>
                    <a:pt x="2" y="11"/>
                    <a:pt x="7" y="7"/>
                    <a:pt x="8" y="7"/>
                  </a:cubicBezTo>
                  <a:cubicBezTo>
                    <a:pt x="8" y="6"/>
                    <a:pt x="5" y="5"/>
                    <a:pt x="4" y="6"/>
                  </a:cubicBezTo>
                  <a:cubicBezTo>
                    <a:pt x="5" y="5"/>
                    <a:pt x="9" y="4"/>
                    <a:pt x="8" y="3"/>
                  </a:cubicBezTo>
                  <a:cubicBezTo>
                    <a:pt x="7" y="0"/>
                    <a:pt x="5" y="0"/>
                    <a:pt x="3"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56" name="Freeform 749"/>
            <p:cNvSpPr>
              <a:spLocks/>
            </p:cNvSpPr>
            <p:nvPr/>
          </p:nvSpPr>
          <p:spPr bwMode="auto">
            <a:xfrm>
              <a:off x="13040359" y="8848220"/>
              <a:ext cx="242023" cy="261228"/>
            </a:xfrm>
            <a:custGeom>
              <a:avLst/>
              <a:gdLst>
                <a:gd name="T0" fmla="*/ 22 w 26"/>
                <a:gd name="T1" fmla="*/ 18 h 28"/>
                <a:gd name="T2" fmla="*/ 25 w 26"/>
                <a:gd name="T3" fmla="*/ 14 h 28"/>
                <a:gd name="T4" fmla="*/ 26 w 26"/>
                <a:gd name="T5" fmla="*/ 8 h 28"/>
                <a:gd name="T6" fmla="*/ 24 w 26"/>
                <a:gd name="T7" fmla="*/ 3 h 28"/>
                <a:gd name="T8" fmla="*/ 21 w 26"/>
                <a:gd name="T9" fmla="*/ 0 h 28"/>
                <a:gd name="T10" fmla="*/ 16 w 26"/>
                <a:gd name="T11" fmla="*/ 1 h 28"/>
                <a:gd name="T12" fmla="*/ 12 w 26"/>
                <a:gd name="T13" fmla="*/ 3 h 28"/>
                <a:gd name="T14" fmla="*/ 6 w 26"/>
                <a:gd name="T15" fmla="*/ 2 h 28"/>
                <a:gd name="T16" fmla="*/ 7 w 26"/>
                <a:gd name="T17" fmla="*/ 8 h 28"/>
                <a:gd name="T18" fmla="*/ 6 w 26"/>
                <a:gd name="T19" fmla="*/ 12 h 28"/>
                <a:gd name="T20" fmla="*/ 2 w 26"/>
                <a:gd name="T21" fmla="*/ 16 h 28"/>
                <a:gd name="T22" fmla="*/ 0 w 26"/>
                <a:gd name="T23" fmla="*/ 22 h 28"/>
                <a:gd name="T24" fmla="*/ 0 w 26"/>
                <a:gd name="T25" fmla="*/ 27 h 28"/>
                <a:gd name="T26" fmla="*/ 4 w 26"/>
                <a:gd name="T27" fmla="*/ 26 h 28"/>
                <a:gd name="T28" fmla="*/ 11 w 26"/>
                <a:gd name="T29" fmla="*/ 25 h 28"/>
                <a:gd name="T30" fmla="*/ 14 w 26"/>
                <a:gd name="T31" fmla="*/ 20 h 28"/>
                <a:gd name="T32" fmla="*/ 21 w 26"/>
                <a:gd name="T33" fmla="*/ 20 h 28"/>
                <a:gd name="T34" fmla="*/ 22 w 26"/>
                <a:gd name="T35" fmla="*/ 18 h 28"/>
                <a:gd name="T36" fmla="*/ 22 w 26"/>
                <a:gd name="T37" fmla="*/ 1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6" h="28">
                  <a:moveTo>
                    <a:pt x="22" y="18"/>
                  </a:moveTo>
                  <a:cubicBezTo>
                    <a:pt x="22" y="16"/>
                    <a:pt x="24" y="15"/>
                    <a:pt x="25" y="14"/>
                  </a:cubicBezTo>
                  <a:cubicBezTo>
                    <a:pt x="26" y="13"/>
                    <a:pt x="26" y="10"/>
                    <a:pt x="26" y="8"/>
                  </a:cubicBezTo>
                  <a:cubicBezTo>
                    <a:pt x="26" y="6"/>
                    <a:pt x="24" y="5"/>
                    <a:pt x="24" y="3"/>
                  </a:cubicBezTo>
                  <a:cubicBezTo>
                    <a:pt x="24" y="1"/>
                    <a:pt x="22" y="1"/>
                    <a:pt x="21" y="0"/>
                  </a:cubicBezTo>
                  <a:cubicBezTo>
                    <a:pt x="20" y="1"/>
                    <a:pt x="18" y="0"/>
                    <a:pt x="16" y="1"/>
                  </a:cubicBezTo>
                  <a:cubicBezTo>
                    <a:pt x="15" y="2"/>
                    <a:pt x="13" y="4"/>
                    <a:pt x="12" y="3"/>
                  </a:cubicBezTo>
                  <a:cubicBezTo>
                    <a:pt x="10" y="1"/>
                    <a:pt x="7" y="0"/>
                    <a:pt x="6" y="2"/>
                  </a:cubicBezTo>
                  <a:cubicBezTo>
                    <a:pt x="5" y="4"/>
                    <a:pt x="6" y="7"/>
                    <a:pt x="7" y="8"/>
                  </a:cubicBezTo>
                  <a:cubicBezTo>
                    <a:pt x="8" y="10"/>
                    <a:pt x="7" y="10"/>
                    <a:pt x="6" y="12"/>
                  </a:cubicBezTo>
                  <a:cubicBezTo>
                    <a:pt x="5" y="14"/>
                    <a:pt x="3" y="15"/>
                    <a:pt x="2" y="16"/>
                  </a:cubicBezTo>
                  <a:cubicBezTo>
                    <a:pt x="1" y="18"/>
                    <a:pt x="0" y="19"/>
                    <a:pt x="0" y="22"/>
                  </a:cubicBezTo>
                  <a:cubicBezTo>
                    <a:pt x="0" y="23"/>
                    <a:pt x="1" y="25"/>
                    <a:pt x="0" y="27"/>
                  </a:cubicBezTo>
                  <a:cubicBezTo>
                    <a:pt x="2" y="28"/>
                    <a:pt x="2" y="27"/>
                    <a:pt x="4" y="26"/>
                  </a:cubicBezTo>
                  <a:cubicBezTo>
                    <a:pt x="6" y="25"/>
                    <a:pt x="9" y="25"/>
                    <a:pt x="11" y="25"/>
                  </a:cubicBezTo>
                  <a:cubicBezTo>
                    <a:pt x="10" y="22"/>
                    <a:pt x="12" y="21"/>
                    <a:pt x="14" y="20"/>
                  </a:cubicBezTo>
                  <a:cubicBezTo>
                    <a:pt x="16" y="19"/>
                    <a:pt x="20" y="17"/>
                    <a:pt x="21" y="20"/>
                  </a:cubicBezTo>
                  <a:cubicBezTo>
                    <a:pt x="21" y="19"/>
                    <a:pt x="21" y="18"/>
                    <a:pt x="22" y="18"/>
                  </a:cubicBezTo>
                  <a:cubicBezTo>
                    <a:pt x="22" y="16"/>
                    <a:pt x="21" y="18"/>
                    <a:pt x="22" y="18"/>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57" name="Freeform 750"/>
            <p:cNvSpPr>
              <a:spLocks/>
            </p:cNvSpPr>
            <p:nvPr/>
          </p:nvSpPr>
          <p:spPr bwMode="auto">
            <a:xfrm>
              <a:off x="13012319" y="9147820"/>
              <a:ext cx="92973" cy="92980"/>
            </a:xfrm>
            <a:custGeom>
              <a:avLst/>
              <a:gdLst>
                <a:gd name="T0" fmla="*/ 1 w 10"/>
                <a:gd name="T1" fmla="*/ 6 h 10"/>
                <a:gd name="T2" fmla="*/ 3 w 10"/>
                <a:gd name="T3" fmla="*/ 10 h 10"/>
                <a:gd name="T4" fmla="*/ 9 w 10"/>
                <a:gd name="T5" fmla="*/ 5 h 10"/>
                <a:gd name="T6" fmla="*/ 8 w 10"/>
                <a:gd name="T7" fmla="*/ 0 h 10"/>
                <a:gd name="T8" fmla="*/ 4 w 10"/>
                <a:gd name="T9" fmla="*/ 1 h 10"/>
                <a:gd name="T10" fmla="*/ 0 w 10"/>
                <a:gd name="T11" fmla="*/ 1 h 10"/>
                <a:gd name="T12" fmla="*/ 1 w 10"/>
                <a:gd name="T13" fmla="*/ 6 h 10"/>
              </a:gdLst>
              <a:ahLst/>
              <a:cxnLst>
                <a:cxn ang="0">
                  <a:pos x="T0" y="T1"/>
                </a:cxn>
                <a:cxn ang="0">
                  <a:pos x="T2" y="T3"/>
                </a:cxn>
                <a:cxn ang="0">
                  <a:pos x="T4" y="T5"/>
                </a:cxn>
                <a:cxn ang="0">
                  <a:pos x="T6" y="T7"/>
                </a:cxn>
                <a:cxn ang="0">
                  <a:pos x="T8" y="T9"/>
                </a:cxn>
                <a:cxn ang="0">
                  <a:pos x="T10" y="T11"/>
                </a:cxn>
                <a:cxn ang="0">
                  <a:pos x="T12" y="T13"/>
                </a:cxn>
              </a:cxnLst>
              <a:rect l="0" t="0" r="r" b="b"/>
              <a:pathLst>
                <a:path w="10" h="10">
                  <a:moveTo>
                    <a:pt x="1" y="6"/>
                  </a:moveTo>
                  <a:cubicBezTo>
                    <a:pt x="2" y="7"/>
                    <a:pt x="2" y="9"/>
                    <a:pt x="3" y="10"/>
                  </a:cubicBezTo>
                  <a:cubicBezTo>
                    <a:pt x="5" y="9"/>
                    <a:pt x="7" y="7"/>
                    <a:pt x="9" y="5"/>
                  </a:cubicBezTo>
                  <a:cubicBezTo>
                    <a:pt x="10" y="3"/>
                    <a:pt x="5" y="4"/>
                    <a:pt x="8" y="0"/>
                  </a:cubicBezTo>
                  <a:cubicBezTo>
                    <a:pt x="7" y="0"/>
                    <a:pt x="3" y="0"/>
                    <a:pt x="4" y="1"/>
                  </a:cubicBezTo>
                  <a:cubicBezTo>
                    <a:pt x="5" y="3"/>
                    <a:pt x="1" y="2"/>
                    <a:pt x="0" y="1"/>
                  </a:cubicBezTo>
                  <a:cubicBezTo>
                    <a:pt x="0" y="3"/>
                    <a:pt x="1" y="4"/>
                    <a:pt x="1" y="6"/>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58" name="Freeform 751"/>
            <p:cNvSpPr>
              <a:spLocks/>
            </p:cNvSpPr>
            <p:nvPr/>
          </p:nvSpPr>
          <p:spPr bwMode="auto">
            <a:xfrm>
              <a:off x="13012319" y="9090262"/>
              <a:ext cx="101827" cy="85600"/>
            </a:xfrm>
            <a:custGeom>
              <a:avLst/>
              <a:gdLst>
                <a:gd name="T0" fmla="*/ 3 w 11"/>
                <a:gd name="T1" fmla="*/ 1 h 9"/>
                <a:gd name="T2" fmla="*/ 0 w 11"/>
                <a:gd name="T3" fmla="*/ 7 h 9"/>
                <a:gd name="T4" fmla="*/ 4 w 11"/>
                <a:gd name="T5" fmla="*/ 7 h 9"/>
                <a:gd name="T6" fmla="*/ 8 w 11"/>
                <a:gd name="T7" fmla="*/ 6 h 9"/>
                <a:gd name="T8" fmla="*/ 7 w 11"/>
                <a:gd name="T9" fmla="*/ 0 h 9"/>
                <a:gd name="T10" fmla="*/ 3 w 11"/>
                <a:gd name="T11" fmla="*/ 1 h 9"/>
                <a:gd name="T12" fmla="*/ 3 w 11"/>
                <a:gd name="T13" fmla="*/ 1 h 9"/>
              </a:gdLst>
              <a:ahLst/>
              <a:cxnLst>
                <a:cxn ang="0">
                  <a:pos x="T0" y="T1"/>
                </a:cxn>
                <a:cxn ang="0">
                  <a:pos x="T2" y="T3"/>
                </a:cxn>
                <a:cxn ang="0">
                  <a:pos x="T4" y="T5"/>
                </a:cxn>
                <a:cxn ang="0">
                  <a:pos x="T6" y="T7"/>
                </a:cxn>
                <a:cxn ang="0">
                  <a:pos x="T8" y="T9"/>
                </a:cxn>
                <a:cxn ang="0">
                  <a:pos x="T10" y="T11"/>
                </a:cxn>
                <a:cxn ang="0">
                  <a:pos x="T12" y="T13"/>
                </a:cxn>
              </a:cxnLst>
              <a:rect l="0" t="0" r="r" b="b"/>
              <a:pathLst>
                <a:path w="11" h="9">
                  <a:moveTo>
                    <a:pt x="3" y="1"/>
                  </a:moveTo>
                  <a:cubicBezTo>
                    <a:pt x="1" y="2"/>
                    <a:pt x="0" y="5"/>
                    <a:pt x="0" y="7"/>
                  </a:cubicBezTo>
                  <a:cubicBezTo>
                    <a:pt x="1" y="8"/>
                    <a:pt x="5" y="9"/>
                    <a:pt x="4" y="7"/>
                  </a:cubicBezTo>
                  <a:cubicBezTo>
                    <a:pt x="3" y="6"/>
                    <a:pt x="7" y="6"/>
                    <a:pt x="8" y="6"/>
                  </a:cubicBezTo>
                  <a:cubicBezTo>
                    <a:pt x="11" y="5"/>
                    <a:pt x="8" y="1"/>
                    <a:pt x="7" y="0"/>
                  </a:cubicBezTo>
                  <a:cubicBezTo>
                    <a:pt x="5" y="1"/>
                    <a:pt x="5" y="2"/>
                    <a:pt x="3" y="1"/>
                  </a:cubicBezTo>
                  <a:cubicBezTo>
                    <a:pt x="2" y="1"/>
                    <a:pt x="4" y="1"/>
                    <a:pt x="3"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59" name="Freeform 752"/>
            <p:cNvSpPr>
              <a:spLocks/>
            </p:cNvSpPr>
            <p:nvPr/>
          </p:nvSpPr>
          <p:spPr bwMode="auto">
            <a:xfrm>
              <a:off x="13031505" y="9062220"/>
              <a:ext cx="503230" cy="544595"/>
            </a:xfrm>
            <a:custGeom>
              <a:avLst/>
              <a:gdLst>
                <a:gd name="T0" fmla="*/ 41 w 54"/>
                <a:gd name="T1" fmla="*/ 13 h 58"/>
                <a:gd name="T2" fmla="*/ 23 w 54"/>
                <a:gd name="T3" fmla="*/ 3 h 58"/>
                <a:gd name="T4" fmla="*/ 17 w 54"/>
                <a:gd name="T5" fmla="*/ 7 h 58"/>
                <a:gd name="T6" fmla="*/ 21 w 54"/>
                <a:gd name="T7" fmla="*/ 9 h 58"/>
                <a:gd name="T8" fmla="*/ 17 w 54"/>
                <a:gd name="T9" fmla="*/ 9 h 58"/>
                <a:gd name="T10" fmla="*/ 13 w 54"/>
                <a:gd name="T11" fmla="*/ 10 h 58"/>
                <a:gd name="T12" fmla="*/ 11 w 54"/>
                <a:gd name="T13" fmla="*/ 8 h 58"/>
                <a:gd name="T14" fmla="*/ 12 w 54"/>
                <a:gd name="T15" fmla="*/ 4 h 58"/>
                <a:gd name="T16" fmla="*/ 5 w 54"/>
                <a:gd name="T17" fmla="*/ 3 h 58"/>
                <a:gd name="T18" fmla="*/ 7 w 54"/>
                <a:gd name="T19" fmla="*/ 8 h 58"/>
                <a:gd name="T20" fmla="*/ 5 w 54"/>
                <a:gd name="T21" fmla="*/ 12 h 58"/>
                <a:gd name="T22" fmla="*/ 6 w 54"/>
                <a:gd name="T23" fmla="*/ 16 h 58"/>
                <a:gd name="T24" fmla="*/ 2 w 54"/>
                <a:gd name="T25" fmla="*/ 18 h 58"/>
                <a:gd name="T26" fmla="*/ 1 w 54"/>
                <a:gd name="T27" fmla="*/ 21 h 58"/>
                <a:gd name="T28" fmla="*/ 5 w 54"/>
                <a:gd name="T29" fmla="*/ 33 h 58"/>
                <a:gd name="T30" fmla="*/ 12 w 54"/>
                <a:gd name="T31" fmla="*/ 42 h 58"/>
                <a:gd name="T32" fmla="*/ 15 w 54"/>
                <a:gd name="T33" fmla="*/ 43 h 58"/>
                <a:gd name="T34" fmla="*/ 17 w 54"/>
                <a:gd name="T35" fmla="*/ 45 h 58"/>
                <a:gd name="T36" fmla="*/ 24 w 54"/>
                <a:gd name="T37" fmla="*/ 47 h 58"/>
                <a:gd name="T38" fmla="*/ 25 w 54"/>
                <a:gd name="T39" fmla="*/ 53 h 58"/>
                <a:gd name="T40" fmla="*/ 27 w 54"/>
                <a:gd name="T41" fmla="*/ 55 h 58"/>
                <a:gd name="T42" fmla="*/ 30 w 54"/>
                <a:gd name="T43" fmla="*/ 55 h 58"/>
                <a:gd name="T44" fmla="*/ 33 w 54"/>
                <a:gd name="T45" fmla="*/ 56 h 58"/>
                <a:gd name="T46" fmla="*/ 36 w 54"/>
                <a:gd name="T47" fmla="*/ 55 h 58"/>
                <a:gd name="T48" fmla="*/ 42 w 54"/>
                <a:gd name="T49" fmla="*/ 55 h 58"/>
                <a:gd name="T50" fmla="*/ 46 w 54"/>
                <a:gd name="T51" fmla="*/ 54 h 58"/>
                <a:gd name="T52" fmla="*/ 54 w 54"/>
                <a:gd name="T53" fmla="*/ 49 h 58"/>
                <a:gd name="T54" fmla="*/ 49 w 54"/>
                <a:gd name="T55" fmla="*/ 36 h 58"/>
                <a:gd name="T56" fmla="*/ 49 w 54"/>
                <a:gd name="T57" fmla="*/ 32 h 58"/>
                <a:gd name="T58" fmla="*/ 46 w 54"/>
                <a:gd name="T59" fmla="*/ 28 h 58"/>
                <a:gd name="T60" fmla="*/ 48 w 54"/>
                <a:gd name="T61" fmla="*/ 20 h 58"/>
                <a:gd name="T62" fmla="*/ 45 w 54"/>
                <a:gd name="T63" fmla="*/ 18 h 58"/>
                <a:gd name="T64" fmla="*/ 41 w 54"/>
                <a:gd name="T65" fmla="*/ 16 h 58"/>
                <a:gd name="T66" fmla="*/ 41 w 54"/>
                <a:gd name="T67" fmla="*/ 13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4" h="58">
                  <a:moveTo>
                    <a:pt x="41" y="13"/>
                  </a:moveTo>
                  <a:cubicBezTo>
                    <a:pt x="35" y="9"/>
                    <a:pt x="29" y="6"/>
                    <a:pt x="23" y="3"/>
                  </a:cubicBezTo>
                  <a:cubicBezTo>
                    <a:pt x="22" y="5"/>
                    <a:pt x="19" y="7"/>
                    <a:pt x="17" y="7"/>
                  </a:cubicBezTo>
                  <a:cubicBezTo>
                    <a:pt x="17" y="7"/>
                    <a:pt x="21" y="8"/>
                    <a:pt x="21" y="9"/>
                  </a:cubicBezTo>
                  <a:cubicBezTo>
                    <a:pt x="20" y="10"/>
                    <a:pt x="18" y="9"/>
                    <a:pt x="17" y="9"/>
                  </a:cubicBezTo>
                  <a:cubicBezTo>
                    <a:pt x="15" y="8"/>
                    <a:pt x="15" y="9"/>
                    <a:pt x="13" y="10"/>
                  </a:cubicBezTo>
                  <a:cubicBezTo>
                    <a:pt x="13" y="10"/>
                    <a:pt x="11" y="9"/>
                    <a:pt x="11" y="8"/>
                  </a:cubicBezTo>
                  <a:cubicBezTo>
                    <a:pt x="10" y="7"/>
                    <a:pt x="11" y="5"/>
                    <a:pt x="12" y="4"/>
                  </a:cubicBezTo>
                  <a:cubicBezTo>
                    <a:pt x="13" y="0"/>
                    <a:pt x="7" y="2"/>
                    <a:pt x="5" y="3"/>
                  </a:cubicBezTo>
                  <a:cubicBezTo>
                    <a:pt x="6" y="4"/>
                    <a:pt x="8" y="7"/>
                    <a:pt x="7" y="8"/>
                  </a:cubicBezTo>
                  <a:cubicBezTo>
                    <a:pt x="7" y="9"/>
                    <a:pt x="3" y="12"/>
                    <a:pt x="5" y="12"/>
                  </a:cubicBezTo>
                  <a:cubicBezTo>
                    <a:pt x="8" y="13"/>
                    <a:pt x="7" y="14"/>
                    <a:pt x="6" y="16"/>
                  </a:cubicBezTo>
                  <a:cubicBezTo>
                    <a:pt x="5" y="16"/>
                    <a:pt x="3" y="17"/>
                    <a:pt x="2" y="18"/>
                  </a:cubicBezTo>
                  <a:cubicBezTo>
                    <a:pt x="0" y="19"/>
                    <a:pt x="1" y="19"/>
                    <a:pt x="1" y="21"/>
                  </a:cubicBezTo>
                  <a:cubicBezTo>
                    <a:pt x="2" y="26"/>
                    <a:pt x="4" y="29"/>
                    <a:pt x="5" y="33"/>
                  </a:cubicBezTo>
                  <a:cubicBezTo>
                    <a:pt x="5" y="38"/>
                    <a:pt x="9" y="40"/>
                    <a:pt x="12" y="42"/>
                  </a:cubicBezTo>
                  <a:cubicBezTo>
                    <a:pt x="13" y="43"/>
                    <a:pt x="14" y="43"/>
                    <a:pt x="15" y="43"/>
                  </a:cubicBezTo>
                  <a:cubicBezTo>
                    <a:pt x="16" y="43"/>
                    <a:pt x="16" y="44"/>
                    <a:pt x="17" y="45"/>
                  </a:cubicBezTo>
                  <a:cubicBezTo>
                    <a:pt x="19" y="45"/>
                    <a:pt x="22" y="45"/>
                    <a:pt x="24" y="47"/>
                  </a:cubicBezTo>
                  <a:cubicBezTo>
                    <a:pt x="25" y="48"/>
                    <a:pt x="25" y="51"/>
                    <a:pt x="25" y="53"/>
                  </a:cubicBezTo>
                  <a:cubicBezTo>
                    <a:pt x="26" y="54"/>
                    <a:pt x="25" y="55"/>
                    <a:pt x="27" y="55"/>
                  </a:cubicBezTo>
                  <a:cubicBezTo>
                    <a:pt x="28" y="55"/>
                    <a:pt x="29" y="55"/>
                    <a:pt x="30" y="55"/>
                  </a:cubicBezTo>
                  <a:cubicBezTo>
                    <a:pt x="31" y="55"/>
                    <a:pt x="32" y="55"/>
                    <a:pt x="33" y="56"/>
                  </a:cubicBezTo>
                  <a:cubicBezTo>
                    <a:pt x="34" y="57"/>
                    <a:pt x="35" y="56"/>
                    <a:pt x="36" y="55"/>
                  </a:cubicBezTo>
                  <a:cubicBezTo>
                    <a:pt x="38" y="54"/>
                    <a:pt x="40" y="58"/>
                    <a:pt x="42" y="55"/>
                  </a:cubicBezTo>
                  <a:cubicBezTo>
                    <a:pt x="42" y="53"/>
                    <a:pt x="45" y="54"/>
                    <a:pt x="46" y="54"/>
                  </a:cubicBezTo>
                  <a:cubicBezTo>
                    <a:pt x="49" y="53"/>
                    <a:pt x="51" y="51"/>
                    <a:pt x="54" y="49"/>
                  </a:cubicBezTo>
                  <a:cubicBezTo>
                    <a:pt x="49" y="46"/>
                    <a:pt x="49" y="42"/>
                    <a:pt x="49" y="36"/>
                  </a:cubicBezTo>
                  <a:cubicBezTo>
                    <a:pt x="48" y="35"/>
                    <a:pt x="50" y="33"/>
                    <a:pt x="49" y="32"/>
                  </a:cubicBezTo>
                  <a:cubicBezTo>
                    <a:pt x="48" y="31"/>
                    <a:pt x="46" y="30"/>
                    <a:pt x="46" y="28"/>
                  </a:cubicBezTo>
                  <a:cubicBezTo>
                    <a:pt x="46" y="27"/>
                    <a:pt x="48" y="20"/>
                    <a:pt x="48" y="20"/>
                  </a:cubicBezTo>
                  <a:cubicBezTo>
                    <a:pt x="47" y="20"/>
                    <a:pt x="46" y="19"/>
                    <a:pt x="45" y="18"/>
                  </a:cubicBezTo>
                  <a:cubicBezTo>
                    <a:pt x="44" y="17"/>
                    <a:pt x="43" y="17"/>
                    <a:pt x="41" y="16"/>
                  </a:cubicBezTo>
                  <a:cubicBezTo>
                    <a:pt x="41" y="15"/>
                    <a:pt x="41" y="14"/>
                    <a:pt x="41" y="13"/>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60" name="Freeform 753"/>
            <p:cNvSpPr>
              <a:spLocks/>
            </p:cNvSpPr>
            <p:nvPr/>
          </p:nvSpPr>
          <p:spPr bwMode="auto">
            <a:xfrm>
              <a:off x="12118016" y="8930868"/>
              <a:ext cx="250877" cy="290745"/>
            </a:xfrm>
            <a:custGeom>
              <a:avLst/>
              <a:gdLst>
                <a:gd name="T0" fmla="*/ 15 w 27"/>
                <a:gd name="T1" fmla="*/ 29 h 31"/>
                <a:gd name="T2" fmla="*/ 15 w 27"/>
                <a:gd name="T3" fmla="*/ 24 h 31"/>
                <a:gd name="T4" fmla="*/ 17 w 27"/>
                <a:gd name="T5" fmla="*/ 24 h 31"/>
                <a:gd name="T6" fmla="*/ 19 w 27"/>
                <a:gd name="T7" fmla="*/ 21 h 31"/>
                <a:gd name="T8" fmla="*/ 21 w 27"/>
                <a:gd name="T9" fmla="*/ 24 h 31"/>
                <a:gd name="T10" fmla="*/ 24 w 27"/>
                <a:gd name="T11" fmla="*/ 23 h 31"/>
                <a:gd name="T12" fmla="*/ 26 w 27"/>
                <a:gd name="T13" fmla="*/ 24 h 31"/>
                <a:gd name="T14" fmla="*/ 26 w 27"/>
                <a:gd name="T15" fmla="*/ 21 h 31"/>
                <a:gd name="T16" fmla="*/ 26 w 27"/>
                <a:gd name="T17" fmla="*/ 14 h 31"/>
                <a:gd name="T18" fmla="*/ 25 w 27"/>
                <a:gd name="T19" fmla="*/ 11 h 31"/>
                <a:gd name="T20" fmla="*/ 26 w 27"/>
                <a:gd name="T21" fmla="*/ 6 h 31"/>
                <a:gd name="T22" fmla="*/ 21 w 27"/>
                <a:gd name="T23" fmla="*/ 4 h 31"/>
                <a:gd name="T24" fmla="*/ 19 w 27"/>
                <a:gd name="T25" fmla="*/ 0 h 31"/>
                <a:gd name="T26" fmla="*/ 14 w 27"/>
                <a:gd name="T27" fmla="*/ 0 h 31"/>
                <a:gd name="T28" fmla="*/ 11 w 27"/>
                <a:gd name="T29" fmla="*/ 7 h 31"/>
                <a:gd name="T30" fmla="*/ 5 w 27"/>
                <a:gd name="T31" fmla="*/ 7 h 31"/>
                <a:gd name="T32" fmla="*/ 4 w 27"/>
                <a:gd name="T33" fmla="*/ 7 h 31"/>
                <a:gd name="T34" fmla="*/ 4 w 27"/>
                <a:gd name="T35" fmla="*/ 10 h 31"/>
                <a:gd name="T36" fmla="*/ 0 w 27"/>
                <a:gd name="T37" fmla="*/ 16 h 31"/>
                <a:gd name="T38" fmla="*/ 4 w 27"/>
                <a:gd name="T39" fmla="*/ 23 h 31"/>
                <a:gd name="T40" fmla="*/ 9 w 27"/>
                <a:gd name="T41" fmla="*/ 28 h 31"/>
                <a:gd name="T42" fmla="*/ 11 w 27"/>
                <a:gd name="T43" fmla="*/ 31 h 31"/>
                <a:gd name="T44" fmla="*/ 15 w 27"/>
                <a:gd name="T45" fmla="*/ 29 h 31"/>
                <a:gd name="T46" fmla="*/ 15 w 27"/>
                <a:gd name="T47" fmla="*/ 2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 h="31">
                  <a:moveTo>
                    <a:pt x="15" y="29"/>
                  </a:moveTo>
                  <a:cubicBezTo>
                    <a:pt x="15" y="28"/>
                    <a:pt x="13" y="24"/>
                    <a:pt x="15" y="24"/>
                  </a:cubicBezTo>
                  <a:cubicBezTo>
                    <a:pt x="15" y="24"/>
                    <a:pt x="17" y="24"/>
                    <a:pt x="17" y="24"/>
                  </a:cubicBezTo>
                  <a:cubicBezTo>
                    <a:pt x="18" y="23"/>
                    <a:pt x="18" y="21"/>
                    <a:pt x="19" y="21"/>
                  </a:cubicBezTo>
                  <a:cubicBezTo>
                    <a:pt x="20" y="22"/>
                    <a:pt x="21" y="23"/>
                    <a:pt x="21" y="24"/>
                  </a:cubicBezTo>
                  <a:cubicBezTo>
                    <a:pt x="22" y="25"/>
                    <a:pt x="22" y="23"/>
                    <a:pt x="24" y="23"/>
                  </a:cubicBezTo>
                  <a:cubicBezTo>
                    <a:pt x="24" y="23"/>
                    <a:pt x="26" y="25"/>
                    <a:pt x="26" y="24"/>
                  </a:cubicBezTo>
                  <a:cubicBezTo>
                    <a:pt x="26" y="23"/>
                    <a:pt x="26" y="22"/>
                    <a:pt x="26" y="21"/>
                  </a:cubicBezTo>
                  <a:cubicBezTo>
                    <a:pt x="27" y="19"/>
                    <a:pt x="27" y="16"/>
                    <a:pt x="26" y="14"/>
                  </a:cubicBezTo>
                  <a:cubicBezTo>
                    <a:pt x="25" y="13"/>
                    <a:pt x="25" y="12"/>
                    <a:pt x="25" y="11"/>
                  </a:cubicBezTo>
                  <a:cubicBezTo>
                    <a:pt x="25" y="9"/>
                    <a:pt x="27" y="8"/>
                    <a:pt x="26" y="6"/>
                  </a:cubicBezTo>
                  <a:cubicBezTo>
                    <a:pt x="25" y="3"/>
                    <a:pt x="21" y="7"/>
                    <a:pt x="21" y="4"/>
                  </a:cubicBezTo>
                  <a:cubicBezTo>
                    <a:pt x="21" y="2"/>
                    <a:pt x="22" y="0"/>
                    <a:pt x="19" y="0"/>
                  </a:cubicBezTo>
                  <a:cubicBezTo>
                    <a:pt x="18" y="0"/>
                    <a:pt x="16" y="0"/>
                    <a:pt x="14" y="0"/>
                  </a:cubicBezTo>
                  <a:cubicBezTo>
                    <a:pt x="10" y="0"/>
                    <a:pt x="15" y="7"/>
                    <a:pt x="11" y="7"/>
                  </a:cubicBezTo>
                  <a:cubicBezTo>
                    <a:pt x="9" y="7"/>
                    <a:pt x="7" y="7"/>
                    <a:pt x="5" y="7"/>
                  </a:cubicBezTo>
                  <a:cubicBezTo>
                    <a:pt x="4" y="7"/>
                    <a:pt x="4" y="7"/>
                    <a:pt x="4" y="7"/>
                  </a:cubicBezTo>
                  <a:cubicBezTo>
                    <a:pt x="2" y="9"/>
                    <a:pt x="4" y="9"/>
                    <a:pt x="4" y="10"/>
                  </a:cubicBezTo>
                  <a:cubicBezTo>
                    <a:pt x="4" y="12"/>
                    <a:pt x="0" y="14"/>
                    <a:pt x="0" y="16"/>
                  </a:cubicBezTo>
                  <a:cubicBezTo>
                    <a:pt x="1" y="18"/>
                    <a:pt x="3" y="21"/>
                    <a:pt x="4" y="23"/>
                  </a:cubicBezTo>
                  <a:cubicBezTo>
                    <a:pt x="6" y="24"/>
                    <a:pt x="7" y="26"/>
                    <a:pt x="9" y="28"/>
                  </a:cubicBezTo>
                  <a:cubicBezTo>
                    <a:pt x="10" y="29"/>
                    <a:pt x="11" y="30"/>
                    <a:pt x="11" y="31"/>
                  </a:cubicBezTo>
                  <a:cubicBezTo>
                    <a:pt x="12" y="30"/>
                    <a:pt x="14" y="30"/>
                    <a:pt x="15" y="29"/>
                  </a:cubicBezTo>
                  <a:cubicBezTo>
                    <a:pt x="15" y="29"/>
                    <a:pt x="14" y="30"/>
                    <a:pt x="15" y="29"/>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61" name="Freeform 754"/>
            <p:cNvSpPr>
              <a:spLocks/>
            </p:cNvSpPr>
            <p:nvPr/>
          </p:nvSpPr>
          <p:spPr bwMode="auto">
            <a:xfrm>
              <a:off x="12132774" y="8930868"/>
              <a:ext cx="106254" cy="67890"/>
            </a:xfrm>
            <a:custGeom>
              <a:avLst/>
              <a:gdLst>
                <a:gd name="T0" fmla="*/ 11 w 11"/>
                <a:gd name="T1" fmla="*/ 7 h 7"/>
                <a:gd name="T2" fmla="*/ 11 w 11"/>
                <a:gd name="T3" fmla="*/ 0 h 7"/>
                <a:gd name="T4" fmla="*/ 3 w 11"/>
                <a:gd name="T5" fmla="*/ 1 h 7"/>
                <a:gd name="T6" fmla="*/ 0 w 11"/>
                <a:gd name="T7" fmla="*/ 4 h 7"/>
                <a:gd name="T8" fmla="*/ 2 w 11"/>
                <a:gd name="T9" fmla="*/ 7 h 7"/>
                <a:gd name="T10" fmla="*/ 11 w 11"/>
                <a:gd name="T11" fmla="*/ 7 h 7"/>
              </a:gdLst>
              <a:ahLst/>
              <a:cxnLst>
                <a:cxn ang="0">
                  <a:pos x="T0" y="T1"/>
                </a:cxn>
                <a:cxn ang="0">
                  <a:pos x="T2" y="T3"/>
                </a:cxn>
                <a:cxn ang="0">
                  <a:pos x="T4" y="T5"/>
                </a:cxn>
                <a:cxn ang="0">
                  <a:pos x="T6" y="T7"/>
                </a:cxn>
                <a:cxn ang="0">
                  <a:pos x="T8" y="T9"/>
                </a:cxn>
                <a:cxn ang="0">
                  <a:pos x="T10" y="T11"/>
                </a:cxn>
              </a:cxnLst>
              <a:rect l="0" t="0" r="r" b="b"/>
              <a:pathLst>
                <a:path w="11" h="7">
                  <a:moveTo>
                    <a:pt x="11" y="7"/>
                  </a:moveTo>
                  <a:cubicBezTo>
                    <a:pt x="11" y="5"/>
                    <a:pt x="11" y="2"/>
                    <a:pt x="11" y="0"/>
                  </a:cubicBezTo>
                  <a:cubicBezTo>
                    <a:pt x="8" y="0"/>
                    <a:pt x="6" y="1"/>
                    <a:pt x="3" y="1"/>
                  </a:cubicBezTo>
                  <a:cubicBezTo>
                    <a:pt x="4" y="2"/>
                    <a:pt x="1" y="3"/>
                    <a:pt x="0" y="4"/>
                  </a:cubicBezTo>
                  <a:cubicBezTo>
                    <a:pt x="0" y="5"/>
                    <a:pt x="2" y="6"/>
                    <a:pt x="2" y="7"/>
                  </a:cubicBezTo>
                  <a:lnTo>
                    <a:pt x="11" y="7"/>
                  </a:ln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62" name="Freeform 755"/>
            <p:cNvSpPr>
              <a:spLocks/>
            </p:cNvSpPr>
            <p:nvPr/>
          </p:nvSpPr>
          <p:spPr bwMode="auto">
            <a:xfrm>
              <a:off x="12098832" y="8427597"/>
              <a:ext cx="343849" cy="532788"/>
            </a:xfrm>
            <a:custGeom>
              <a:avLst/>
              <a:gdLst>
                <a:gd name="T0" fmla="*/ 29 w 37"/>
                <a:gd name="T1" fmla="*/ 55 h 57"/>
                <a:gd name="T2" fmla="*/ 37 w 37"/>
                <a:gd name="T3" fmla="*/ 55 h 57"/>
                <a:gd name="T4" fmla="*/ 33 w 37"/>
                <a:gd name="T5" fmla="*/ 48 h 57"/>
                <a:gd name="T6" fmla="*/ 32 w 37"/>
                <a:gd name="T7" fmla="*/ 44 h 57"/>
                <a:gd name="T8" fmla="*/ 30 w 37"/>
                <a:gd name="T9" fmla="*/ 40 h 57"/>
                <a:gd name="T10" fmla="*/ 32 w 37"/>
                <a:gd name="T11" fmla="*/ 32 h 57"/>
                <a:gd name="T12" fmla="*/ 34 w 37"/>
                <a:gd name="T13" fmla="*/ 27 h 57"/>
                <a:gd name="T14" fmla="*/ 31 w 37"/>
                <a:gd name="T15" fmla="*/ 21 h 57"/>
                <a:gd name="T16" fmla="*/ 28 w 37"/>
                <a:gd name="T17" fmla="*/ 16 h 57"/>
                <a:gd name="T18" fmla="*/ 34 w 37"/>
                <a:gd name="T19" fmla="*/ 16 h 57"/>
                <a:gd name="T20" fmla="*/ 32 w 37"/>
                <a:gd name="T21" fmla="*/ 6 h 57"/>
                <a:gd name="T22" fmla="*/ 30 w 37"/>
                <a:gd name="T23" fmla="*/ 2 h 57"/>
                <a:gd name="T24" fmla="*/ 27 w 37"/>
                <a:gd name="T25" fmla="*/ 0 h 57"/>
                <a:gd name="T26" fmla="*/ 28 w 37"/>
                <a:gd name="T27" fmla="*/ 9 h 57"/>
                <a:gd name="T28" fmla="*/ 23 w 37"/>
                <a:gd name="T29" fmla="*/ 18 h 57"/>
                <a:gd name="T30" fmla="*/ 21 w 37"/>
                <a:gd name="T31" fmla="*/ 22 h 57"/>
                <a:gd name="T32" fmla="*/ 18 w 37"/>
                <a:gd name="T33" fmla="*/ 27 h 57"/>
                <a:gd name="T34" fmla="*/ 15 w 37"/>
                <a:gd name="T35" fmla="*/ 33 h 57"/>
                <a:gd name="T36" fmla="*/ 11 w 37"/>
                <a:gd name="T37" fmla="*/ 31 h 57"/>
                <a:gd name="T38" fmla="*/ 2 w 37"/>
                <a:gd name="T39" fmla="*/ 39 h 57"/>
                <a:gd name="T40" fmla="*/ 1 w 37"/>
                <a:gd name="T41" fmla="*/ 42 h 57"/>
                <a:gd name="T42" fmla="*/ 4 w 37"/>
                <a:gd name="T43" fmla="*/ 45 h 57"/>
                <a:gd name="T44" fmla="*/ 5 w 37"/>
                <a:gd name="T45" fmla="*/ 45 h 57"/>
                <a:gd name="T46" fmla="*/ 7 w 37"/>
                <a:gd name="T47" fmla="*/ 48 h 57"/>
                <a:gd name="T48" fmla="*/ 7 w 37"/>
                <a:gd name="T49" fmla="*/ 55 h 57"/>
                <a:gd name="T50" fmla="*/ 16 w 37"/>
                <a:gd name="T51" fmla="*/ 54 h 57"/>
                <a:gd name="T52" fmla="*/ 29 w 37"/>
                <a:gd name="T53" fmla="*/ 5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7" h="57">
                  <a:moveTo>
                    <a:pt x="29" y="55"/>
                  </a:moveTo>
                  <a:cubicBezTo>
                    <a:pt x="32" y="55"/>
                    <a:pt x="35" y="57"/>
                    <a:pt x="37" y="55"/>
                  </a:cubicBezTo>
                  <a:cubicBezTo>
                    <a:pt x="37" y="51"/>
                    <a:pt x="35" y="50"/>
                    <a:pt x="33" y="48"/>
                  </a:cubicBezTo>
                  <a:cubicBezTo>
                    <a:pt x="32" y="47"/>
                    <a:pt x="32" y="46"/>
                    <a:pt x="32" y="44"/>
                  </a:cubicBezTo>
                  <a:cubicBezTo>
                    <a:pt x="31" y="43"/>
                    <a:pt x="30" y="42"/>
                    <a:pt x="30" y="40"/>
                  </a:cubicBezTo>
                  <a:cubicBezTo>
                    <a:pt x="29" y="36"/>
                    <a:pt x="31" y="35"/>
                    <a:pt x="32" y="32"/>
                  </a:cubicBezTo>
                  <a:cubicBezTo>
                    <a:pt x="33" y="30"/>
                    <a:pt x="34" y="29"/>
                    <a:pt x="34" y="27"/>
                  </a:cubicBezTo>
                  <a:cubicBezTo>
                    <a:pt x="33" y="25"/>
                    <a:pt x="33" y="23"/>
                    <a:pt x="31" y="21"/>
                  </a:cubicBezTo>
                  <a:cubicBezTo>
                    <a:pt x="31" y="21"/>
                    <a:pt x="26" y="18"/>
                    <a:pt x="28" y="16"/>
                  </a:cubicBezTo>
                  <a:cubicBezTo>
                    <a:pt x="29" y="15"/>
                    <a:pt x="32" y="16"/>
                    <a:pt x="34" y="16"/>
                  </a:cubicBezTo>
                  <a:cubicBezTo>
                    <a:pt x="32" y="12"/>
                    <a:pt x="32" y="10"/>
                    <a:pt x="32" y="6"/>
                  </a:cubicBezTo>
                  <a:cubicBezTo>
                    <a:pt x="32" y="5"/>
                    <a:pt x="32" y="3"/>
                    <a:pt x="30" y="2"/>
                  </a:cubicBezTo>
                  <a:cubicBezTo>
                    <a:pt x="30" y="1"/>
                    <a:pt x="27" y="0"/>
                    <a:pt x="27" y="0"/>
                  </a:cubicBezTo>
                  <a:cubicBezTo>
                    <a:pt x="27" y="2"/>
                    <a:pt x="33" y="7"/>
                    <a:pt x="28" y="9"/>
                  </a:cubicBezTo>
                  <a:cubicBezTo>
                    <a:pt x="25" y="11"/>
                    <a:pt x="24" y="14"/>
                    <a:pt x="23" y="18"/>
                  </a:cubicBezTo>
                  <a:cubicBezTo>
                    <a:pt x="22" y="19"/>
                    <a:pt x="22" y="22"/>
                    <a:pt x="21" y="22"/>
                  </a:cubicBezTo>
                  <a:cubicBezTo>
                    <a:pt x="19" y="23"/>
                    <a:pt x="19" y="25"/>
                    <a:pt x="18" y="27"/>
                  </a:cubicBezTo>
                  <a:cubicBezTo>
                    <a:pt x="17" y="29"/>
                    <a:pt x="16" y="31"/>
                    <a:pt x="15" y="33"/>
                  </a:cubicBezTo>
                  <a:cubicBezTo>
                    <a:pt x="13" y="35"/>
                    <a:pt x="12" y="31"/>
                    <a:pt x="11" y="31"/>
                  </a:cubicBezTo>
                  <a:cubicBezTo>
                    <a:pt x="6" y="31"/>
                    <a:pt x="3" y="35"/>
                    <a:pt x="2" y="39"/>
                  </a:cubicBezTo>
                  <a:cubicBezTo>
                    <a:pt x="2" y="40"/>
                    <a:pt x="0" y="41"/>
                    <a:pt x="1" y="42"/>
                  </a:cubicBezTo>
                  <a:cubicBezTo>
                    <a:pt x="2" y="43"/>
                    <a:pt x="3" y="44"/>
                    <a:pt x="4" y="45"/>
                  </a:cubicBezTo>
                  <a:cubicBezTo>
                    <a:pt x="4" y="46"/>
                    <a:pt x="5" y="44"/>
                    <a:pt x="5" y="45"/>
                  </a:cubicBezTo>
                  <a:cubicBezTo>
                    <a:pt x="6" y="46"/>
                    <a:pt x="7" y="47"/>
                    <a:pt x="7" y="48"/>
                  </a:cubicBezTo>
                  <a:cubicBezTo>
                    <a:pt x="8" y="50"/>
                    <a:pt x="7" y="53"/>
                    <a:pt x="7" y="55"/>
                  </a:cubicBezTo>
                  <a:cubicBezTo>
                    <a:pt x="10" y="54"/>
                    <a:pt x="13" y="54"/>
                    <a:pt x="16" y="54"/>
                  </a:cubicBezTo>
                  <a:cubicBezTo>
                    <a:pt x="20" y="54"/>
                    <a:pt x="25" y="55"/>
                    <a:pt x="29" y="55"/>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63" name="Freeform 756"/>
            <p:cNvSpPr>
              <a:spLocks/>
            </p:cNvSpPr>
            <p:nvPr/>
          </p:nvSpPr>
          <p:spPr bwMode="auto">
            <a:xfrm>
              <a:off x="11731370" y="8452687"/>
              <a:ext cx="140197" cy="290745"/>
            </a:xfrm>
            <a:custGeom>
              <a:avLst/>
              <a:gdLst>
                <a:gd name="T0" fmla="*/ 11 w 15"/>
                <a:gd name="T1" fmla="*/ 0 h 31"/>
                <a:gd name="T2" fmla="*/ 9 w 15"/>
                <a:gd name="T3" fmla="*/ 4 h 31"/>
                <a:gd name="T4" fmla="*/ 4 w 15"/>
                <a:gd name="T5" fmla="*/ 5 h 31"/>
                <a:gd name="T6" fmla="*/ 1 w 15"/>
                <a:gd name="T7" fmla="*/ 8 h 31"/>
                <a:gd name="T8" fmla="*/ 3 w 15"/>
                <a:gd name="T9" fmla="*/ 13 h 31"/>
                <a:gd name="T10" fmla="*/ 6 w 15"/>
                <a:gd name="T11" fmla="*/ 31 h 31"/>
                <a:gd name="T12" fmla="*/ 11 w 15"/>
                <a:gd name="T13" fmla="*/ 30 h 31"/>
                <a:gd name="T14" fmla="*/ 11 w 15"/>
                <a:gd name="T15" fmla="*/ 27 h 31"/>
                <a:gd name="T16" fmla="*/ 11 w 15"/>
                <a:gd name="T17" fmla="*/ 18 h 31"/>
                <a:gd name="T18" fmla="*/ 15 w 15"/>
                <a:gd name="T19" fmla="*/ 9 h 31"/>
                <a:gd name="T20" fmla="*/ 14 w 15"/>
                <a:gd name="T21" fmla="*/ 3 h 31"/>
                <a:gd name="T22" fmla="*/ 11 w 15"/>
                <a:gd name="T23" fmla="*/ 0 h 31"/>
                <a:gd name="T24" fmla="*/ 11 w 15"/>
                <a:gd name="T25"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 h="31">
                  <a:moveTo>
                    <a:pt x="11" y="0"/>
                  </a:moveTo>
                  <a:cubicBezTo>
                    <a:pt x="9" y="2"/>
                    <a:pt x="10" y="2"/>
                    <a:pt x="9" y="4"/>
                  </a:cubicBezTo>
                  <a:cubicBezTo>
                    <a:pt x="8" y="6"/>
                    <a:pt x="6" y="5"/>
                    <a:pt x="4" y="5"/>
                  </a:cubicBezTo>
                  <a:cubicBezTo>
                    <a:pt x="4" y="5"/>
                    <a:pt x="2" y="7"/>
                    <a:pt x="1" y="8"/>
                  </a:cubicBezTo>
                  <a:cubicBezTo>
                    <a:pt x="0" y="9"/>
                    <a:pt x="2" y="11"/>
                    <a:pt x="3" y="13"/>
                  </a:cubicBezTo>
                  <a:cubicBezTo>
                    <a:pt x="7" y="18"/>
                    <a:pt x="4" y="25"/>
                    <a:pt x="6" y="31"/>
                  </a:cubicBezTo>
                  <a:cubicBezTo>
                    <a:pt x="7" y="31"/>
                    <a:pt x="9" y="31"/>
                    <a:pt x="11" y="30"/>
                  </a:cubicBezTo>
                  <a:cubicBezTo>
                    <a:pt x="12" y="30"/>
                    <a:pt x="12" y="29"/>
                    <a:pt x="11" y="27"/>
                  </a:cubicBezTo>
                  <a:cubicBezTo>
                    <a:pt x="11" y="24"/>
                    <a:pt x="11" y="21"/>
                    <a:pt x="11" y="18"/>
                  </a:cubicBezTo>
                  <a:cubicBezTo>
                    <a:pt x="11" y="14"/>
                    <a:pt x="14" y="12"/>
                    <a:pt x="15" y="9"/>
                  </a:cubicBezTo>
                  <a:cubicBezTo>
                    <a:pt x="15" y="6"/>
                    <a:pt x="15" y="5"/>
                    <a:pt x="14" y="3"/>
                  </a:cubicBezTo>
                  <a:cubicBezTo>
                    <a:pt x="14" y="3"/>
                    <a:pt x="11" y="0"/>
                    <a:pt x="11" y="0"/>
                  </a:cubicBezTo>
                  <a:cubicBezTo>
                    <a:pt x="10" y="1"/>
                    <a:pt x="11" y="0"/>
                    <a:pt x="11"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64" name="Freeform 757"/>
            <p:cNvSpPr>
              <a:spLocks/>
            </p:cNvSpPr>
            <p:nvPr/>
          </p:nvSpPr>
          <p:spPr bwMode="auto">
            <a:xfrm>
              <a:off x="11827294" y="8380369"/>
              <a:ext cx="551930" cy="478181"/>
            </a:xfrm>
            <a:custGeom>
              <a:avLst/>
              <a:gdLst>
                <a:gd name="T0" fmla="*/ 31 w 59"/>
                <a:gd name="T1" fmla="*/ 42 h 51"/>
                <a:gd name="T2" fmla="*/ 37 w 59"/>
                <a:gd name="T3" fmla="*/ 37 h 51"/>
                <a:gd name="T4" fmla="*/ 40 w 59"/>
                <a:gd name="T5" fmla="*/ 36 h 51"/>
                <a:gd name="T6" fmla="*/ 43 w 59"/>
                <a:gd name="T7" fmla="*/ 38 h 51"/>
                <a:gd name="T8" fmla="*/ 47 w 59"/>
                <a:gd name="T9" fmla="*/ 32 h 51"/>
                <a:gd name="T10" fmla="*/ 48 w 59"/>
                <a:gd name="T11" fmla="*/ 28 h 51"/>
                <a:gd name="T12" fmla="*/ 51 w 59"/>
                <a:gd name="T13" fmla="*/ 27 h 51"/>
                <a:gd name="T14" fmla="*/ 56 w 59"/>
                <a:gd name="T15" fmla="*/ 14 h 51"/>
                <a:gd name="T16" fmla="*/ 59 w 59"/>
                <a:gd name="T17" fmla="*/ 11 h 51"/>
                <a:gd name="T18" fmla="*/ 57 w 59"/>
                <a:gd name="T19" fmla="*/ 8 h 51"/>
                <a:gd name="T20" fmla="*/ 56 w 59"/>
                <a:gd name="T21" fmla="*/ 6 h 51"/>
                <a:gd name="T22" fmla="*/ 54 w 59"/>
                <a:gd name="T23" fmla="*/ 1 h 51"/>
                <a:gd name="T24" fmla="*/ 48 w 59"/>
                <a:gd name="T25" fmla="*/ 5 h 51"/>
                <a:gd name="T26" fmla="*/ 40 w 59"/>
                <a:gd name="T27" fmla="*/ 4 h 51"/>
                <a:gd name="T28" fmla="*/ 32 w 59"/>
                <a:gd name="T29" fmla="*/ 6 h 51"/>
                <a:gd name="T30" fmla="*/ 26 w 59"/>
                <a:gd name="T31" fmla="*/ 4 h 51"/>
                <a:gd name="T32" fmla="*/ 19 w 59"/>
                <a:gd name="T33" fmla="*/ 3 h 51"/>
                <a:gd name="T34" fmla="*/ 13 w 59"/>
                <a:gd name="T35" fmla="*/ 1 h 51"/>
                <a:gd name="T36" fmla="*/ 8 w 59"/>
                <a:gd name="T37" fmla="*/ 3 h 51"/>
                <a:gd name="T38" fmla="*/ 7 w 59"/>
                <a:gd name="T39" fmla="*/ 6 h 51"/>
                <a:gd name="T40" fmla="*/ 6 w 59"/>
                <a:gd name="T41" fmla="*/ 10 h 51"/>
                <a:gd name="T42" fmla="*/ 5 w 59"/>
                <a:gd name="T43" fmla="*/ 16 h 51"/>
                <a:gd name="T44" fmla="*/ 1 w 59"/>
                <a:gd name="T45" fmla="*/ 24 h 51"/>
                <a:gd name="T46" fmla="*/ 2 w 59"/>
                <a:gd name="T47" fmla="*/ 38 h 51"/>
                <a:gd name="T48" fmla="*/ 5 w 59"/>
                <a:gd name="T49" fmla="*/ 38 h 51"/>
                <a:gd name="T50" fmla="*/ 9 w 59"/>
                <a:gd name="T51" fmla="*/ 39 h 51"/>
                <a:gd name="T52" fmla="*/ 14 w 59"/>
                <a:gd name="T53" fmla="*/ 43 h 51"/>
                <a:gd name="T54" fmla="*/ 14 w 59"/>
                <a:gd name="T55" fmla="*/ 45 h 51"/>
                <a:gd name="T56" fmla="*/ 16 w 59"/>
                <a:gd name="T57" fmla="*/ 48 h 51"/>
                <a:gd name="T58" fmla="*/ 23 w 59"/>
                <a:gd name="T59" fmla="*/ 47 h 51"/>
                <a:gd name="T60" fmla="*/ 22 w 59"/>
                <a:gd name="T61" fmla="*/ 48 h 51"/>
                <a:gd name="T62" fmla="*/ 27 w 59"/>
                <a:gd name="T63" fmla="*/ 47 h 51"/>
                <a:gd name="T64" fmla="*/ 30 w 59"/>
                <a:gd name="T65" fmla="*/ 47 h 51"/>
                <a:gd name="T66" fmla="*/ 31 w 59"/>
                <a:gd name="T67" fmla="*/ 42 h 51"/>
                <a:gd name="T68" fmla="*/ 31 w 59"/>
                <a:gd name="T69" fmla="*/ 42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9" h="51">
                  <a:moveTo>
                    <a:pt x="31" y="42"/>
                  </a:moveTo>
                  <a:cubicBezTo>
                    <a:pt x="32" y="40"/>
                    <a:pt x="35" y="37"/>
                    <a:pt x="37" y="37"/>
                  </a:cubicBezTo>
                  <a:cubicBezTo>
                    <a:pt x="38" y="36"/>
                    <a:pt x="40" y="36"/>
                    <a:pt x="40" y="36"/>
                  </a:cubicBezTo>
                  <a:cubicBezTo>
                    <a:pt x="41" y="37"/>
                    <a:pt x="42" y="39"/>
                    <a:pt x="43" y="38"/>
                  </a:cubicBezTo>
                  <a:cubicBezTo>
                    <a:pt x="45" y="37"/>
                    <a:pt x="46" y="34"/>
                    <a:pt x="47" y="32"/>
                  </a:cubicBezTo>
                  <a:cubicBezTo>
                    <a:pt x="47" y="31"/>
                    <a:pt x="48" y="29"/>
                    <a:pt x="48" y="28"/>
                  </a:cubicBezTo>
                  <a:cubicBezTo>
                    <a:pt x="49" y="27"/>
                    <a:pt x="50" y="28"/>
                    <a:pt x="51" y="27"/>
                  </a:cubicBezTo>
                  <a:cubicBezTo>
                    <a:pt x="51" y="25"/>
                    <a:pt x="53" y="14"/>
                    <a:pt x="56" y="14"/>
                  </a:cubicBezTo>
                  <a:cubicBezTo>
                    <a:pt x="58" y="14"/>
                    <a:pt x="59" y="12"/>
                    <a:pt x="59" y="11"/>
                  </a:cubicBezTo>
                  <a:cubicBezTo>
                    <a:pt x="59" y="9"/>
                    <a:pt x="57" y="9"/>
                    <a:pt x="57" y="8"/>
                  </a:cubicBezTo>
                  <a:cubicBezTo>
                    <a:pt x="57" y="7"/>
                    <a:pt x="56" y="7"/>
                    <a:pt x="56" y="6"/>
                  </a:cubicBezTo>
                  <a:cubicBezTo>
                    <a:pt x="55" y="4"/>
                    <a:pt x="55" y="3"/>
                    <a:pt x="54" y="1"/>
                  </a:cubicBezTo>
                  <a:cubicBezTo>
                    <a:pt x="53" y="2"/>
                    <a:pt x="50" y="5"/>
                    <a:pt x="48" y="5"/>
                  </a:cubicBezTo>
                  <a:cubicBezTo>
                    <a:pt x="45" y="4"/>
                    <a:pt x="43" y="4"/>
                    <a:pt x="40" y="4"/>
                  </a:cubicBezTo>
                  <a:cubicBezTo>
                    <a:pt x="37" y="4"/>
                    <a:pt x="35" y="6"/>
                    <a:pt x="32" y="6"/>
                  </a:cubicBezTo>
                  <a:cubicBezTo>
                    <a:pt x="30" y="6"/>
                    <a:pt x="28" y="3"/>
                    <a:pt x="26" y="4"/>
                  </a:cubicBezTo>
                  <a:cubicBezTo>
                    <a:pt x="22" y="6"/>
                    <a:pt x="21" y="5"/>
                    <a:pt x="19" y="3"/>
                  </a:cubicBezTo>
                  <a:cubicBezTo>
                    <a:pt x="18" y="2"/>
                    <a:pt x="15" y="0"/>
                    <a:pt x="13" y="1"/>
                  </a:cubicBezTo>
                  <a:cubicBezTo>
                    <a:pt x="12" y="1"/>
                    <a:pt x="9" y="2"/>
                    <a:pt x="8" y="3"/>
                  </a:cubicBezTo>
                  <a:cubicBezTo>
                    <a:pt x="7" y="4"/>
                    <a:pt x="8" y="5"/>
                    <a:pt x="7" y="6"/>
                  </a:cubicBezTo>
                  <a:cubicBezTo>
                    <a:pt x="7" y="7"/>
                    <a:pt x="6" y="9"/>
                    <a:pt x="6" y="10"/>
                  </a:cubicBezTo>
                  <a:cubicBezTo>
                    <a:pt x="5" y="12"/>
                    <a:pt x="5" y="14"/>
                    <a:pt x="5" y="16"/>
                  </a:cubicBezTo>
                  <a:cubicBezTo>
                    <a:pt x="5" y="19"/>
                    <a:pt x="2" y="21"/>
                    <a:pt x="1" y="24"/>
                  </a:cubicBezTo>
                  <a:cubicBezTo>
                    <a:pt x="0" y="27"/>
                    <a:pt x="1" y="34"/>
                    <a:pt x="2" y="38"/>
                  </a:cubicBezTo>
                  <a:cubicBezTo>
                    <a:pt x="2" y="39"/>
                    <a:pt x="4" y="38"/>
                    <a:pt x="5" y="38"/>
                  </a:cubicBezTo>
                  <a:cubicBezTo>
                    <a:pt x="6" y="38"/>
                    <a:pt x="8" y="39"/>
                    <a:pt x="9" y="39"/>
                  </a:cubicBezTo>
                  <a:cubicBezTo>
                    <a:pt x="10" y="40"/>
                    <a:pt x="14" y="42"/>
                    <a:pt x="14" y="43"/>
                  </a:cubicBezTo>
                  <a:cubicBezTo>
                    <a:pt x="14" y="44"/>
                    <a:pt x="14" y="44"/>
                    <a:pt x="14" y="45"/>
                  </a:cubicBezTo>
                  <a:cubicBezTo>
                    <a:pt x="14" y="46"/>
                    <a:pt x="15" y="47"/>
                    <a:pt x="16" y="48"/>
                  </a:cubicBezTo>
                  <a:cubicBezTo>
                    <a:pt x="18" y="51"/>
                    <a:pt x="21" y="46"/>
                    <a:pt x="23" y="47"/>
                  </a:cubicBezTo>
                  <a:cubicBezTo>
                    <a:pt x="23" y="47"/>
                    <a:pt x="22" y="48"/>
                    <a:pt x="22" y="48"/>
                  </a:cubicBezTo>
                  <a:cubicBezTo>
                    <a:pt x="22" y="47"/>
                    <a:pt x="27" y="47"/>
                    <a:pt x="27" y="47"/>
                  </a:cubicBezTo>
                  <a:cubicBezTo>
                    <a:pt x="29" y="47"/>
                    <a:pt x="29" y="45"/>
                    <a:pt x="30" y="47"/>
                  </a:cubicBezTo>
                  <a:cubicBezTo>
                    <a:pt x="31" y="45"/>
                    <a:pt x="31" y="44"/>
                    <a:pt x="31" y="42"/>
                  </a:cubicBezTo>
                  <a:cubicBezTo>
                    <a:pt x="32" y="41"/>
                    <a:pt x="31" y="43"/>
                    <a:pt x="31" y="4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65" name="Freeform 758"/>
            <p:cNvSpPr>
              <a:spLocks/>
            </p:cNvSpPr>
            <p:nvPr/>
          </p:nvSpPr>
          <p:spPr bwMode="auto">
            <a:xfrm>
              <a:off x="11433269" y="8322811"/>
              <a:ext cx="394025" cy="280415"/>
            </a:xfrm>
            <a:custGeom>
              <a:avLst/>
              <a:gdLst>
                <a:gd name="T0" fmla="*/ 35 w 42"/>
                <a:gd name="T1" fmla="*/ 20 h 30"/>
                <a:gd name="T2" fmla="*/ 41 w 42"/>
                <a:gd name="T3" fmla="*/ 17 h 30"/>
                <a:gd name="T4" fmla="*/ 38 w 42"/>
                <a:gd name="T5" fmla="*/ 13 h 30"/>
                <a:gd name="T6" fmla="*/ 33 w 42"/>
                <a:gd name="T7" fmla="*/ 10 h 30"/>
                <a:gd name="T8" fmla="*/ 32 w 42"/>
                <a:gd name="T9" fmla="*/ 7 h 30"/>
                <a:gd name="T10" fmla="*/ 30 w 42"/>
                <a:gd name="T11" fmla="*/ 1 h 30"/>
                <a:gd name="T12" fmla="*/ 26 w 42"/>
                <a:gd name="T13" fmla="*/ 0 h 30"/>
                <a:gd name="T14" fmla="*/ 22 w 42"/>
                <a:gd name="T15" fmla="*/ 2 h 30"/>
                <a:gd name="T16" fmla="*/ 19 w 42"/>
                <a:gd name="T17" fmla="*/ 4 h 30"/>
                <a:gd name="T18" fmla="*/ 17 w 42"/>
                <a:gd name="T19" fmla="*/ 5 h 30"/>
                <a:gd name="T20" fmla="*/ 11 w 42"/>
                <a:gd name="T21" fmla="*/ 10 h 30"/>
                <a:gd name="T22" fmla="*/ 9 w 42"/>
                <a:gd name="T23" fmla="*/ 10 h 30"/>
                <a:gd name="T24" fmla="*/ 7 w 42"/>
                <a:gd name="T25" fmla="*/ 14 h 30"/>
                <a:gd name="T26" fmla="*/ 5 w 42"/>
                <a:gd name="T27" fmla="*/ 16 h 30"/>
                <a:gd name="T28" fmla="*/ 2 w 42"/>
                <a:gd name="T29" fmla="*/ 18 h 30"/>
                <a:gd name="T30" fmla="*/ 1 w 42"/>
                <a:gd name="T31" fmla="*/ 24 h 30"/>
                <a:gd name="T32" fmla="*/ 8 w 42"/>
                <a:gd name="T33" fmla="*/ 28 h 30"/>
                <a:gd name="T34" fmla="*/ 16 w 42"/>
                <a:gd name="T35" fmla="*/ 30 h 30"/>
                <a:gd name="T36" fmla="*/ 15 w 42"/>
                <a:gd name="T37" fmla="*/ 22 h 30"/>
                <a:gd name="T38" fmla="*/ 26 w 42"/>
                <a:gd name="T39" fmla="*/ 22 h 30"/>
                <a:gd name="T40" fmla="*/ 35 w 42"/>
                <a:gd name="T41" fmla="*/ 20 h 30"/>
                <a:gd name="T42" fmla="*/ 35 w 42"/>
                <a:gd name="T43" fmla="*/ 2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2" h="30">
                  <a:moveTo>
                    <a:pt x="35" y="20"/>
                  </a:moveTo>
                  <a:cubicBezTo>
                    <a:pt x="37" y="17"/>
                    <a:pt x="40" y="20"/>
                    <a:pt x="41" y="17"/>
                  </a:cubicBezTo>
                  <a:cubicBezTo>
                    <a:pt x="42" y="16"/>
                    <a:pt x="39" y="13"/>
                    <a:pt x="38" y="13"/>
                  </a:cubicBezTo>
                  <a:cubicBezTo>
                    <a:pt x="37" y="15"/>
                    <a:pt x="34" y="11"/>
                    <a:pt x="33" y="10"/>
                  </a:cubicBezTo>
                  <a:cubicBezTo>
                    <a:pt x="33" y="9"/>
                    <a:pt x="33" y="8"/>
                    <a:pt x="32" y="7"/>
                  </a:cubicBezTo>
                  <a:cubicBezTo>
                    <a:pt x="30" y="5"/>
                    <a:pt x="30" y="4"/>
                    <a:pt x="30" y="1"/>
                  </a:cubicBezTo>
                  <a:cubicBezTo>
                    <a:pt x="29" y="1"/>
                    <a:pt x="27" y="0"/>
                    <a:pt x="26" y="0"/>
                  </a:cubicBezTo>
                  <a:cubicBezTo>
                    <a:pt x="24" y="1"/>
                    <a:pt x="23" y="2"/>
                    <a:pt x="22" y="2"/>
                  </a:cubicBezTo>
                  <a:cubicBezTo>
                    <a:pt x="21" y="3"/>
                    <a:pt x="20" y="4"/>
                    <a:pt x="19" y="4"/>
                  </a:cubicBezTo>
                  <a:cubicBezTo>
                    <a:pt x="18" y="6"/>
                    <a:pt x="18" y="4"/>
                    <a:pt x="17" y="5"/>
                  </a:cubicBezTo>
                  <a:cubicBezTo>
                    <a:pt x="15" y="6"/>
                    <a:pt x="13" y="11"/>
                    <a:pt x="11" y="10"/>
                  </a:cubicBezTo>
                  <a:cubicBezTo>
                    <a:pt x="10" y="10"/>
                    <a:pt x="9" y="8"/>
                    <a:pt x="9" y="10"/>
                  </a:cubicBezTo>
                  <a:cubicBezTo>
                    <a:pt x="8" y="11"/>
                    <a:pt x="8" y="13"/>
                    <a:pt x="7" y="14"/>
                  </a:cubicBezTo>
                  <a:cubicBezTo>
                    <a:pt x="7" y="15"/>
                    <a:pt x="7" y="16"/>
                    <a:pt x="5" y="16"/>
                  </a:cubicBezTo>
                  <a:cubicBezTo>
                    <a:pt x="5" y="16"/>
                    <a:pt x="1" y="17"/>
                    <a:pt x="2" y="18"/>
                  </a:cubicBezTo>
                  <a:cubicBezTo>
                    <a:pt x="5" y="20"/>
                    <a:pt x="0" y="23"/>
                    <a:pt x="1" y="24"/>
                  </a:cubicBezTo>
                  <a:cubicBezTo>
                    <a:pt x="3" y="25"/>
                    <a:pt x="5" y="30"/>
                    <a:pt x="8" y="28"/>
                  </a:cubicBezTo>
                  <a:cubicBezTo>
                    <a:pt x="11" y="26"/>
                    <a:pt x="13" y="27"/>
                    <a:pt x="16" y="30"/>
                  </a:cubicBezTo>
                  <a:cubicBezTo>
                    <a:pt x="15" y="27"/>
                    <a:pt x="15" y="24"/>
                    <a:pt x="15" y="22"/>
                  </a:cubicBezTo>
                  <a:cubicBezTo>
                    <a:pt x="19" y="22"/>
                    <a:pt x="22" y="22"/>
                    <a:pt x="26" y="22"/>
                  </a:cubicBezTo>
                  <a:cubicBezTo>
                    <a:pt x="29" y="22"/>
                    <a:pt x="34" y="23"/>
                    <a:pt x="35" y="20"/>
                  </a:cubicBezTo>
                  <a:cubicBezTo>
                    <a:pt x="36" y="18"/>
                    <a:pt x="35" y="20"/>
                    <a:pt x="35" y="2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66" name="Freeform 759"/>
            <p:cNvSpPr>
              <a:spLocks/>
            </p:cNvSpPr>
            <p:nvPr/>
          </p:nvSpPr>
          <p:spPr bwMode="auto">
            <a:xfrm>
              <a:off x="11697429" y="8529432"/>
              <a:ext cx="91496" cy="222855"/>
            </a:xfrm>
            <a:custGeom>
              <a:avLst/>
              <a:gdLst>
                <a:gd name="T0" fmla="*/ 9 w 10"/>
                <a:gd name="T1" fmla="*/ 10 h 24"/>
                <a:gd name="T2" fmla="*/ 8 w 10"/>
                <a:gd name="T3" fmla="*/ 6 h 24"/>
                <a:gd name="T4" fmla="*/ 5 w 10"/>
                <a:gd name="T5" fmla="*/ 0 h 24"/>
                <a:gd name="T6" fmla="*/ 2 w 10"/>
                <a:gd name="T7" fmla="*/ 0 h 24"/>
                <a:gd name="T8" fmla="*/ 2 w 10"/>
                <a:gd name="T9" fmla="*/ 3 h 24"/>
                <a:gd name="T10" fmla="*/ 2 w 10"/>
                <a:gd name="T11" fmla="*/ 9 h 24"/>
                <a:gd name="T12" fmla="*/ 4 w 10"/>
                <a:gd name="T13" fmla="*/ 15 h 24"/>
                <a:gd name="T14" fmla="*/ 4 w 10"/>
                <a:gd name="T15" fmla="*/ 21 h 24"/>
                <a:gd name="T16" fmla="*/ 6 w 10"/>
                <a:gd name="T17" fmla="*/ 23 h 24"/>
                <a:gd name="T18" fmla="*/ 9 w 10"/>
                <a:gd name="T19" fmla="*/ 23 h 24"/>
                <a:gd name="T20" fmla="*/ 9 w 10"/>
                <a:gd name="T21" fmla="*/ 10 h 24"/>
                <a:gd name="T22" fmla="*/ 9 w 10"/>
                <a:gd name="T23" fmla="*/ 1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24">
                  <a:moveTo>
                    <a:pt x="9" y="10"/>
                  </a:moveTo>
                  <a:cubicBezTo>
                    <a:pt x="9" y="9"/>
                    <a:pt x="9" y="7"/>
                    <a:pt x="8" y="6"/>
                  </a:cubicBezTo>
                  <a:cubicBezTo>
                    <a:pt x="7" y="5"/>
                    <a:pt x="4" y="1"/>
                    <a:pt x="5" y="0"/>
                  </a:cubicBezTo>
                  <a:cubicBezTo>
                    <a:pt x="4" y="0"/>
                    <a:pt x="3" y="0"/>
                    <a:pt x="2" y="0"/>
                  </a:cubicBezTo>
                  <a:cubicBezTo>
                    <a:pt x="0" y="0"/>
                    <a:pt x="2" y="2"/>
                    <a:pt x="2" y="3"/>
                  </a:cubicBezTo>
                  <a:cubicBezTo>
                    <a:pt x="3" y="5"/>
                    <a:pt x="2" y="7"/>
                    <a:pt x="2" y="9"/>
                  </a:cubicBezTo>
                  <a:cubicBezTo>
                    <a:pt x="1" y="12"/>
                    <a:pt x="3" y="12"/>
                    <a:pt x="4" y="15"/>
                  </a:cubicBezTo>
                  <a:cubicBezTo>
                    <a:pt x="4" y="17"/>
                    <a:pt x="3" y="19"/>
                    <a:pt x="4" y="21"/>
                  </a:cubicBezTo>
                  <a:cubicBezTo>
                    <a:pt x="4" y="22"/>
                    <a:pt x="5" y="23"/>
                    <a:pt x="6" y="23"/>
                  </a:cubicBezTo>
                  <a:cubicBezTo>
                    <a:pt x="7" y="24"/>
                    <a:pt x="10" y="24"/>
                    <a:pt x="9" y="23"/>
                  </a:cubicBezTo>
                  <a:cubicBezTo>
                    <a:pt x="9" y="19"/>
                    <a:pt x="9" y="15"/>
                    <a:pt x="9" y="10"/>
                  </a:cubicBezTo>
                  <a:cubicBezTo>
                    <a:pt x="9" y="7"/>
                    <a:pt x="9" y="13"/>
                    <a:pt x="9" y="1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67" name="Freeform 760"/>
            <p:cNvSpPr>
              <a:spLocks/>
            </p:cNvSpPr>
            <p:nvPr/>
          </p:nvSpPr>
          <p:spPr bwMode="auto">
            <a:xfrm>
              <a:off x="11296025" y="8539763"/>
              <a:ext cx="295150" cy="289270"/>
            </a:xfrm>
            <a:custGeom>
              <a:avLst/>
              <a:gdLst>
                <a:gd name="T0" fmla="*/ 26 w 32"/>
                <a:gd name="T1" fmla="*/ 4 h 31"/>
                <a:gd name="T2" fmla="*/ 21 w 32"/>
                <a:gd name="T3" fmla="*/ 5 h 31"/>
                <a:gd name="T4" fmla="*/ 15 w 32"/>
                <a:gd name="T5" fmla="*/ 1 h 31"/>
                <a:gd name="T6" fmla="*/ 13 w 32"/>
                <a:gd name="T7" fmla="*/ 1 h 31"/>
                <a:gd name="T8" fmla="*/ 10 w 32"/>
                <a:gd name="T9" fmla="*/ 2 h 31"/>
                <a:gd name="T10" fmla="*/ 6 w 32"/>
                <a:gd name="T11" fmla="*/ 2 h 31"/>
                <a:gd name="T12" fmla="*/ 4 w 32"/>
                <a:gd name="T13" fmla="*/ 3 h 31"/>
                <a:gd name="T14" fmla="*/ 3 w 32"/>
                <a:gd name="T15" fmla="*/ 6 h 31"/>
                <a:gd name="T16" fmla="*/ 5 w 32"/>
                <a:gd name="T17" fmla="*/ 7 h 31"/>
                <a:gd name="T18" fmla="*/ 3 w 32"/>
                <a:gd name="T19" fmla="*/ 9 h 31"/>
                <a:gd name="T20" fmla="*/ 5 w 32"/>
                <a:gd name="T21" fmla="*/ 12 h 31"/>
                <a:gd name="T22" fmla="*/ 3 w 32"/>
                <a:gd name="T23" fmla="*/ 13 h 31"/>
                <a:gd name="T24" fmla="*/ 2 w 32"/>
                <a:gd name="T25" fmla="*/ 16 h 31"/>
                <a:gd name="T26" fmla="*/ 2 w 32"/>
                <a:gd name="T27" fmla="*/ 19 h 31"/>
                <a:gd name="T28" fmla="*/ 3 w 32"/>
                <a:gd name="T29" fmla="*/ 23 h 31"/>
                <a:gd name="T30" fmla="*/ 7 w 32"/>
                <a:gd name="T31" fmla="*/ 26 h 31"/>
                <a:gd name="T32" fmla="*/ 7 w 32"/>
                <a:gd name="T33" fmla="*/ 31 h 31"/>
                <a:gd name="T34" fmla="*/ 19 w 32"/>
                <a:gd name="T35" fmla="*/ 28 h 31"/>
                <a:gd name="T36" fmla="*/ 26 w 32"/>
                <a:gd name="T37" fmla="*/ 28 h 31"/>
                <a:gd name="T38" fmla="*/ 30 w 32"/>
                <a:gd name="T39" fmla="*/ 26 h 31"/>
                <a:gd name="T40" fmla="*/ 28 w 32"/>
                <a:gd name="T41" fmla="*/ 21 h 31"/>
                <a:gd name="T42" fmla="*/ 30 w 32"/>
                <a:gd name="T43" fmla="*/ 15 h 31"/>
                <a:gd name="T44" fmla="*/ 26 w 32"/>
                <a:gd name="T45" fmla="*/ 4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2" h="31">
                  <a:moveTo>
                    <a:pt x="26" y="4"/>
                  </a:moveTo>
                  <a:cubicBezTo>
                    <a:pt x="24" y="4"/>
                    <a:pt x="23" y="6"/>
                    <a:pt x="21" y="5"/>
                  </a:cubicBezTo>
                  <a:cubicBezTo>
                    <a:pt x="19" y="5"/>
                    <a:pt x="17" y="0"/>
                    <a:pt x="15" y="1"/>
                  </a:cubicBezTo>
                  <a:cubicBezTo>
                    <a:pt x="14" y="2"/>
                    <a:pt x="13" y="2"/>
                    <a:pt x="13" y="1"/>
                  </a:cubicBezTo>
                  <a:cubicBezTo>
                    <a:pt x="12" y="0"/>
                    <a:pt x="11" y="2"/>
                    <a:pt x="10" y="2"/>
                  </a:cubicBezTo>
                  <a:cubicBezTo>
                    <a:pt x="8" y="3"/>
                    <a:pt x="7" y="2"/>
                    <a:pt x="6" y="2"/>
                  </a:cubicBezTo>
                  <a:cubicBezTo>
                    <a:pt x="5" y="1"/>
                    <a:pt x="5" y="3"/>
                    <a:pt x="4" y="3"/>
                  </a:cubicBezTo>
                  <a:cubicBezTo>
                    <a:pt x="3" y="3"/>
                    <a:pt x="2" y="5"/>
                    <a:pt x="3" y="6"/>
                  </a:cubicBezTo>
                  <a:cubicBezTo>
                    <a:pt x="3" y="7"/>
                    <a:pt x="5" y="7"/>
                    <a:pt x="5" y="7"/>
                  </a:cubicBezTo>
                  <a:cubicBezTo>
                    <a:pt x="5" y="8"/>
                    <a:pt x="3" y="9"/>
                    <a:pt x="3" y="9"/>
                  </a:cubicBezTo>
                  <a:cubicBezTo>
                    <a:pt x="3" y="10"/>
                    <a:pt x="5" y="11"/>
                    <a:pt x="5" y="12"/>
                  </a:cubicBezTo>
                  <a:cubicBezTo>
                    <a:pt x="5" y="12"/>
                    <a:pt x="3" y="11"/>
                    <a:pt x="3" y="13"/>
                  </a:cubicBezTo>
                  <a:cubicBezTo>
                    <a:pt x="3" y="14"/>
                    <a:pt x="4" y="16"/>
                    <a:pt x="2" y="16"/>
                  </a:cubicBezTo>
                  <a:cubicBezTo>
                    <a:pt x="3" y="17"/>
                    <a:pt x="3" y="18"/>
                    <a:pt x="2" y="19"/>
                  </a:cubicBezTo>
                  <a:cubicBezTo>
                    <a:pt x="2" y="21"/>
                    <a:pt x="0" y="21"/>
                    <a:pt x="3" y="23"/>
                  </a:cubicBezTo>
                  <a:cubicBezTo>
                    <a:pt x="4" y="23"/>
                    <a:pt x="6" y="24"/>
                    <a:pt x="7" y="26"/>
                  </a:cubicBezTo>
                  <a:cubicBezTo>
                    <a:pt x="8" y="27"/>
                    <a:pt x="7" y="29"/>
                    <a:pt x="7" y="31"/>
                  </a:cubicBezTo>
                  <a:cubicBezTo>
                    <a:pt x="11" y="30"/>
                    <a:pt x="14" y="28"/>
                    <a:pt x="19" y="28"/>
                  </a:cubicBezTo>
                  <a:cubicBezTo>
                    <a:pt x="21" y="27"/>
                    <a:pt x="24" y="28"/>
                    <a:pt x="26" y="28"/>
                  </a:cubicBezTo>
                  <a:cubicBezTo>
                    <a:pt x="28" y="28"/>
                    <a:pt x="31" y="29"/>
                    <a:pt x="30" y="26"/>
                  </a:cubicBezTo>
                  <a:cubicBezTo>
                    <a:pt x="30" y="24"/>
                    <a:pt x="29" y="23"/>
                    <a:pt x="28" y="21"/>
                  </a:cubicBezTo>
                  <a:cubicBezTo>
                    <a:pt x="28" y="19"/>
                    <a:pt x="29" y="17"/>
                    <a:pt x="30" y="15"/>
                  </a:cubicBezTo>
                  <a:cubicBezTo>
                    <a:pt x="31" y="11"/>
                    <a:pt x="32" y="4"/>
                    <a:pt x="26"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68" name="Freeform 761"/>
            <p:cNvSpPr>
              <a:spLocks/>
            </p:cNvSpPr>
            <p:nvPr/>
          </p:nvSpPr>
          <p:spPr bwMode="auto">
            <a:xfrm>
              <a:off x="11546902" y="8529432"/>
              <a:ext cx="213983" cy="280415"/>
            </a:xfrm>
            <a:custGeom>
              <a:avLst/>
              <a:gdLst>
                <a:gd name="T0" fmla="*/ 19 w 23"/>
                <a:gd name="T1" fmla="*/ 13 h 30"/>
                <a:gd name="T2" fmla="*/ 18 w 23"/>
                <a:gd name="T3" fmla="*/ 6 h 30"/>
                <a:gd name="T4" fmla="*/ 17 w 23"/>
                <a:gd name="T5" fmla="*/ 0 h 30"/>
                <a:gd name="T6" fmla="*/ 3 w 23"/>
                <a:gd name="T7" fmla="*/ 0 h 30"/>
                <a:gd name="T8" fmla="*/ 4 w 23"/>
                <a:gd name="T9" fmla="*/ 11 h 30"/>
                <a:gd name="T10" fmla="*/ 1 w 23"/>
                <a:gd name="T11" fmla="*/ 22 h 30"/>
                <a:gd name="T12" fmla="*/ 3 w 23"/>
                <a:gd name="T13" fmla="*/ 30 h 30"/>
                <a:gd name="T14" fmla="*/ 10 w 23"/>
                <a:gd name="T15" fmla="*/ 29 h 30"/>
                <a:gd name="T16" fmla="*/ 23 w 23"/>
                <a:gd name="T17" fmla="*/ 24 h 30"/>
                <a:gd name="T18" fmla="*/ 20 w 23"/>
                <a:gd name="T19" fmla="*/ 19 h 30"/>
                <a:gd name="T20" fmla="*/ 19 w 23"/>
                <a:gd name="T21" fmla="*/ 13 h 30"/>
                <a:gd name="T22" fmla="*/ 19 w 23"/>
                <a:gd name="T23" fmla="*/ 13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 h="30">
                  <a:moveTo>
                    <a:pt x="19" y="13"/>
                  </a:moveTo>
                  <a:cubicBezTo>
                    <a:pt x="17" y="11"/>
                    <a:pt x="18" y="8"/>
                    <a:pt x="18" y="6"/>
                  </a:cubicBezTo>
                  <a:cubicBezTo>
                    <a:pt x="19" y="4"/>
                    <a:pt x="16" y="2"/>
                    <a:pt x="17" y="0"/>
                  </a:cubicBezTo>
                  <a:cubicBezTo>
                    <a:pt x="12" y="0"/>
                    <a:pt x="8" y="0"/>
                    <a:pt x="3" y="0"/>
                  </a:cubicBezTo>
                  <a:cubicBezTo>
                    <a:pt x="3" y="3"/>
                    <a:pt x="4" y="7"/>
                    <a:pt x="4" y="11"/>
                  </a:cubicBezTo>
                  <a:cubicBezTo>
                    <a:pt x="4" y="15"/>
                    <a:pt x="0" y="18"/>
                    <a:pt x="1" y="22"/>
                  </a:cubicBezTo>
                  <a:cubicBezTo>
                    <a:pt x="2" y="25"/>
                    <a:pt x="4" y="26"/>
                    <a:pt x="3" y="30"/>
                  </a:cubicBezTo>
                  <a:cubicBezTo>
                    <a:pt x="6" y="30"/>
                    <a:pt x="7" y="30"/>
                    <a:pt x="10" y="29"/>
                  </a:cubicBezTo>
                  <a:cubicBezTo>
                    <a:pt x="15" y="28"/>
                    <a:pt x="19" y="26"/>
                    <a:pt x="23" y="24"/>
                  </a:cubicBezTo>
                  <a:cubicBezTo>
                    <a:pt x="21" y="23"/>
                    <a:pt x="20" y="21"/>
                    <a:pt x="20" y="19"/>
                  </a:cubicBezTo>
                  <a:cubicBezTo>
                    <a:pt x="20" y="17"/>
                    <a:pt x="20" y="15"/>
                    <a:pt x="19" y="13"/>
                  </a:cubicBezTo>
                  <a:cubicBezTo>
                    <a:pt x="17" y="11"/>
                    <a:pt x="20" y="15"/>
                    <a:pt x="19" y="13"/>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69" name="Freeform 762"/>
            <p:cNvSpPr>
              <a:spLocks/>
            </p:cNvSpPr>
            <p:nvPr/>
          </p:nvSpPr>
          <p:spPr bwMode="auto">
            <a:xfrm>
              <a:off x="11079090" y="8558950"/>
              <a:ext cx="140197" cy="168249"/>
            </a:xfrm>
            <a:custGeom>
              <a:avLst/>
              <a:gdLst>
                <a:gd name="T0" fmla="*/ 12 w 15"/>
                <a:gd name="T1" fmla="*/ 14 h 18"/>
                <a:gd name="T2" fmla="*/ 14 w 15"/>
                <a:gd name="T3" fmla="*/ 6 h 18"/>
                <a:gd name="T4" fmla="*/ 5 w 15"/>
                <a:gd name="T5" fmla="*/ 3 h 18"/>
                <a:gd name="T6" fmla="*/ 1 w 15"/>
                <a:gd name="T7" fmla="*/ 8 h 18"/>
                <a:gd name="T8" fmla="*/ 4 w 15"/>
                <a:gd name="T9" fmla="*/ 12 h 18"/>
                <a:gd name="T10" fmla="*/ 7 w 15"/>
                <a:gd name="T11" fmla="*/ 16 h 18"/>
                <a:gd name="T12" fmla="*/ 10 w 15"/>
                <a:gd name="T13" fmla="*/ 16 h 18"/>
                <a:gd name="T14" fmla="*/ 12 w 15"/>
                <a:gd name="T15" fmla="*/ 14 h 18"/>
                <a:gd name="T16" fmla="*/ 12 w 15"/>
                <a:gd name="T17" fmla="*/ 14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8">
                  <a:moveTo>
                    <a:pt x="12" y="14"/>
                  </a:moveTo>
                  <a:cubicBezTo>
                    <a:pt x="15" y="13"/>
                    <a:pt x="15" y="8"/>
                    <a:pt x="14" y="6"/>
                  </a:cubicBezTo>
                  <a:cubicBezTo>
                    <a:pt x="12" y="2"/>
                    <a:pt x="8" y="0"/>
                    <a:pt x="5" y="3"/>
                  </a:cubicBezTo>
                  <a:cubicBezTo>
                    <a:pt x="3" y="4"/>
                    <a:pt x="0" y="6"/>
                    <a:pt x="1" y="8"/>
                  </a:cubicBezTo>
                  <a:cubicBezTo>
                    <a:pt x="2" y="10"/>
                    <a:pt x="2" y="11"/>
                    <a:pt x="4" y="12"/>
                  </a:cubicBezTo>
                  <a:cubicBezTo>
                    <a:pt x="5" y="14"/>
                    <a:pt x="5" y="15"/>
                    <a:pt x="7" y="16"/>
                  </a:cubicBezTo>
                  <a:cubicBezTo>
                    <a:pt x="8" y="17"/>
                    <a:pt x="9" y="18"/>
                    <a:pt x="10" y="16"/>
                  </a:cubicBezTo>
                  <a:cubicBezTo>
                    <a:pt x="10" y="15"/>
                    <a:pt x="11" y="15"/>
                    <a:pt x="12" y="14"/>
                  </a:cubicBezTo>
                  <a:cubicBezTo>
                    <a:pt x="14" y="13"/>
                    <a:pt x="11" y="15"/>
                    <a:pt x="12" y="1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70" name="Freeform 763"/>
            <p:cNvSpPr>
              <a:spLocks/>
            </p:cNvSpPr>
            <p:nvPr/>
          </p:nvSpPr>
          <p:spPr bwMode="auto">
            <a:xfrm>
              <a:off x="11161732" y="8631267"/>
              <a:ext cx="206605" cy="197766"/>
            </a:xfrm>
            <a:custGeom>
              <a:avLst/>
              <a:gdLst>
                <a:gd name="T0" fmla="*/ 21 w 22"/>
                <a:gd name="T1" fmla="*/ 17 h 21"/>
                <a:gd name="T2" fmla="*/ 19 w 22"/>
                <a:gd name="T3" fmla="*/ 13 h 21"/>
                <a:gd name="T4" fmla="*/ 16 w 22"/>
                <a:gd name="T5" fmla="*/ 11 h 21"/>
                <a:gd name="T6" fmla="*/ 16 w 22"/>
                <a:gd name="T7" fmla="*/ 6 h 21"/>
                <a:gd name="T8" fmla="*/ 13 w 22"/>
                <a:gd name="T9" fmla="*/ 8 h 21"/>
                <a:gd name="T10" fmla="*/ 9 w 22"/>
                <a:gd name="T11" fmla="*/ 1 h 21"/>
                <a:gd name="T12" fmla="*/ 5 w 22"/>
                <a:gd name="T13" fmla="*/ 4 h 21"/>
                <a:gd name="T14" fmla="*/ 0 w 22"/>
                <a:gd name="T15" fmla="*/ 9 h 21"/>
                <a:gd name="T16" fmla="*/ 12 w 22"/>
                <a:gd name="T17" fmla="*/ 18 h 21"/>
                <a:gd name="T18" fmla="*/ 19 w 22"/>
                <a:gd name="T19" fmla="*/ 21 h 21"/>
                <a:gd name="T20" fmla="*/ 21 w 22"/>
                <a:gd name="T21" fmla="*/ 17 h 21"/>
                <a:gd name="T22" fmla="*/ 21 w 22"/>
                <a:gd name="T23" fmla="*/ 1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21">
                  <a:moveTo>
                    <a:pt x="21" y="17"/>
                  </a:moveTo>
                  <a:cubicBezTo>
                    <a:pt x="22" y="15"/>
                    <a:pt x="20" y="14"/>
                    <a:pt x="19" y="13"/>
                  </a:cubicBezTo>
                  <a:cubicBezTo>
                    <a:pt x="18" y="13"/>
                    <a:pt x="14" y="12"/>
                    <a:pt x="16" y="11"/>
                  </a:cubicBezTo>
                  <a:cubicBezTo>
                    <a:pt x="17" y="10"/>
                    <a:pt x="17" y="7"/>
                    <a:pt x="16" y="6"/>
                  </a:cubicBezTo>
                  <a:cubicBezTo>
                    <a:pt x="15" y="4"/>
                    <a:pt x="14" y="8"/>
                    <a:pt x="13" y="8"/>
                  </a:cubicBezTo>
                  <a:cubicBezTo>
                    <a:pt x="10" y="8"/>
                    <a:pt x="11" y="0"/>
                    <a:pt x="9" y="1"/>
                  </a:cubicBezTo>
                  <a:cubicBezTo>
                    <a:pt x="8" y="2"/>
                    <a:pt x="6" y="3"/>
                    <a:pt x="5" y="4"/>
                  </a:cubicBezTo>
                  <a:cubicBezTo>
                    <a:pt x="4" y="6"/>
                    <a:pt x="2" y="7"/>
                    <a:pt x="0" y="9"/>
                  </a:cubicBezTo>
                  <a:cubicBezTo>
                    <a:pt x="5" y="12"/>
                    <a:pt x="8" y="15"/>
                    <a:pt x="12" y="18"/>
                  </a:cubicBezTo>
                  <a:cubicBezTo>
                    <a:pt x="14" y="20"/>
                    <a:pt x="16" y="21"/>
                    <a:pt x="19" y="21"/>
                  </a:cubicBezTo>
                  <a:cubicBezTo>
                    <a:pt x="22" y="21"/>
                    <a:pt x="20" y="19"/>
                    <a:pt x="21" y="17"/>
                  </a:cubicBezTo>
                  <a:cubicBezTo>
                    <a:pt x="22" y="15"/>
                    <a:pt x="21" y="19"/>
                    <a:pt x="21" y="17"/>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71" name="Freeform 764"/>
            <p:cNvSpPr>
              <a:spLocks/>
            </p:cNvSpPr>
            <p:nvPr/>
          </p:nvSpPr>
          <p:spPr bwMode="auto">
            <a:xfrm>
              <a:off x="11015633" y="8443832"/>
              <a:ext cx="324665" cy="274511"/>
            </a:xfrm>
            <a:custGeom>
              <a:avLst/>
              <a:gdLst>
                <a:gd name="T0" fmla="*/ 10 w 35"/>
                <a:gd name="T1" fmla="*/ 16 h 29"/>
                <a:gd name="T2" fmla="*/ 20 w 35"/>
                <a:gd name="T3" fmla="*/ 17 h 29"/>
                <a:gd name="T4" fmla="*/ 21 w 35"/>
                <a:gd name="T5" fmla="*/ 23 h 29"/>
                <a:gd name="T6" fmla="*/ 25 w 35"/>
                <a:gd name="T7" fmla="*/ 21 h 29"/>
                <a:gd name="T8" fmla="*/ 29 w 35"/>
                <a:gd name="T9" fmla="*/ 27 h 29"/>
                <a:gd name="T10" fmla="*/ 31 w 35"/>
                <a:gd name="T11" fmla="*/ 26 h 29"/>
                <a:gd name="T12" fmla="*/ 33 w 35"/>
                <a:gd name="T13" fmla="*/ 25 h 29"/>
                <a:gd name="T14" fmla="*/ 33 w 35"/>
                <a:gd name="T15" fmla="*/ 23 h 29"/>
                <a:gd name="T16" fmla="*/ 35 w 35"/>
                <a:gd name="T17" fmla="*/ 22 h 29"/>
                <a:gd name="T18" fmla="*/ 34 w 35"/>
                <a:gd name="T19" fmla="*/ 19 h 29"/>
                <a:gd name="T20" fmla="*/ 33 w 35"/>
                <a:gd name="T21" fmla="*/ 16 h 29"/>
                <a:gd name="T22" fmla="*/ 33 w 35"/>
                <a:gd name="T23" fmla="*/ 12 h 29"/>
                <a:gd name="T24" fmla="*/ 32 w 35"/>
                <a:gd name="T25" fmla="*/ 8 h 29"/>
                <a:gd name="T26" fmla="*/ 26 w 35"/>
                <a:gd name="T27" fmla="*/ 2 h 29"/>
                <a:gd name="T28" fmla="*/ 24 w 35"/>
                <a:gd name="T29" fmla="*/ 3 h 29"/>
                <a:gd name="T30" fmla="*/ 22 w 35"/>
                <a:gd name="T31" fmla="*/ 3 h 29"/>
                <a:gd name="T32" fmla="*/ 19 w 35"/>
                <a:gd name="T33" fmla="*/ 3 h 29"/>
                <a:gd name="T34" fmla="*/ 18 w 35"/>
                <a:gd name="T35" fmla="*/ 3 h 29"/>
                <a:gd name="T36" fmla="*/ 15 w 35"/>
                <a:gd name="T37" fmla="*/ 2 h 29"/>
                <a:gd name="T38" fmla="*/ 10 w 35"/>
                <a:gd name="T39" fmla="*/ 1 h 29"/>
                <a:gd name="T40" fmla="*/ 5 w 35"/>
                <a:gd name="T41" fmla="*/ 1 h 29"/>
                <a:gd name="T42" fmla="*/ 5 w 35"/>
                <a:gd name="T43" fmla="*/ 4 h 29"/>
                <a:gd name="T44" fmla="*/ 3 w 35"/>
                <a:gd name="T45" fmla="*/ 6 h 29"/>
                <a:gd name="T46" fmla="*/ 0 w 35"/>
                <a:gd name="T47" fmla="*/ 8 h 29"/>
                <a:gd name="T48" fmla="*/ 3 w 35"/>
                <a:gd name="T49" fmla="*/ 13 h 29"/>
                <a:gd name="T50" fmla="*/ 8 w 35"/>
                <a:gd name="T51" fmla="*/ 19 h 29"/>
                <a:gd name="T52" fmla="*/ 10 w 35"/>
                <a:gd name="T53" fmla="*/ 16 h 29"/>
                <a:gd name="T54" fmla="*/ 10 w 35"/>
                <a:gd name="T55" fmla="*/ 16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5" h="29">
                  <a:moveTo>
                    <a:pt x="10" y="16"/>
                  </a:moveTo>
                  <a:cubicBezTo>
                    <a:pt x="14" y="14"/>
                    <a:pt x="18" y="12"/>
                    <a:pt x="20" y="17"/>
                  </a:cubicBezTo>
                  <a:cubicBezTo>
                    <a:pt x="22" y="19"/>
                    <a:pt x="21" y="20"/>
                    <a:pt x="21" y="23"/>
                  </a:cubicBezTo>
                  <a:cubicBezTo>
                    <a:pt x="22" y="24"/>
                    <a:pt x="24" y="21"/>
                    <a:pt x="25" y="21"/>
                  </a:cubicBezTo>
                  <a:cubicBezTo>
                    <a:pt x="27" y="20"/>
                    <a:pt x="27" y="29"/>
                    <a:pt x="29" y="27"/>
                  </a:cubicBezTo>
                  <a:cubicBezTo>
                    <a:pt x="30" y="27"/>
                    <a:pt x="30" y="26"/>
                    <a:pt x="31" y="26"/>
                  </a:cubicBezTo>
                  <a:cubicBezTo>
                    <a:pt x="31" y="25"/>
                    <a:pt x="33" y="26"/>
                    <a:pt x="33" y="25"/>
                  </a:cubicBezTo>
                  <a:cubicBezTo>
                    <a:pt x="34" y="24"/>
                    <a:pt x="33" y="23"/>
                    <a:pt x="33" y="23"/>
                  </a:cubicBezTo>
                  <a:cubicBezTo>
                    <a:pt x="33" y="21"/>
                    <a:pt x="35" y="22"/>
                    <a:pt x="35" y="22"/>
                  </a:cubicBezTo>
                  <a:cubicBezTo>
                    <a:pt x="35" y="21"/>
                    <a:pt x="32" y="20"/>
                    <a:pt x="34" y="19"/>
                  </a:cubicBezTo>
                  <a:cubicBezTo>
                    <a:pt x="35" y="18"/>
                    <a:pt x="35" y="17"/>
                    <a:pt x="33" y="16"/>
                  </a:cubicBezTo>
                  <a:cubicBezTo>
                    <a:pt x="32" y="15"/>
                    <a:pt x="34" y="13"/>
                    <a:pt x="33" y="12"/>
                  </a:cubicBezTo>
                  <a:cubicBezTo>
                    <a:pt x="32" y="11"/>
                    <a:pt x="33" y="10"/>
                    <a:pt x="32" y="8"/>
                  </a:cubicBezTo>
                  <a:cubicBezTo>
                    <a:pt x="31" y="7"/>
                    <a:pt x="29" y="0"/>
                    <a:pt x="26" y="2"/>
                  </a:cubicBezTo>
                  <a:cubicBezTo>
                    <a:pt x="26" y="2"/>
                    <a:pt x="25" y="3"/>
                    <a:pt x="24" y="3"/>
                  </a:cubicBezTo>
                  <a:cubicBezTo>
                    <a:pt x="23" y="3"/>
                    <a:pt x="23" y="3"/>
                    <a:pt x="22" y="3"/>
                  </a:cubicBezTo>
                  <a:cubicBezTo>
                    <a:pt x="21" y="4"/>
                    <a:pt x="20" y="3"/>
                    <a:pt x="19" y="3"/>
                  </a:cubicBezTo>
                  <a:cubicBezTo>
                    <a:pt x="18" y="3"/>
                    <a:pt x="18" y="4"/>
                    <a:pt x="18" y="3"/>
                  </a:cubicBezTo>
                  <a:cubicBezTo>
                    <a:pt x="16" y="2"/>
                    <a:pt x="17" y="2"/>
                    <a:pt x="15" y="2"/>
                  </a:cubicBezTo>
                  <a:cubicBezTo>
                    <a:pt x="12" y="3"/>
                    <a:pt x="12" y="1"/>
                    <a:pt x="10" y="1"/>
                  </a:cubicBezTo>
                  <a:cubicBezTo>
                    <a:pt x="8" y="0"/>
                    <a:pt x="6" y="0"/>
                    <a:pt x="5" y="1"/>
                  </a:cubicBezTo>
                  <a:cubicBezTo>
                    <a:pt x="5" y="2"/>
                    <a:pt x="3" y="3"/>
                    <a:pt x="5" y="4"/>
                  </a:cubicBezTo>
                  <a:cubicBezTo>
                    <a:pt x="6" y="5"/>
                    <a:pt x="5" y="6"/>
                    <a:pt x="3" y="6"/>
                  </a:cubicBezTo>
                  <a:cubicBezTo>
                    <a:pt x="1" y="6"/>
                    <a:pt x="0" y="6"/>
                    <a:pt x="0" y="8"/>
                  </a:cubicBezTo>
                  <a:cubicBezTo>
                    <a:pt x="1" y="10"/>
                    <a:pt x="2" y="11"/>
                    <a:pt x="3" y="13"/>
                  </a:cubicBezTo>
                  <a:cubicBezTo>
                    <a:pt x="5" y="15"/>
                    <a:pt x="6" y="16"/>
                    <a:pt x="8" y="19"/>
                  </a:cubicBezTo>
                  <a:cubicBezTo>
                    <a:pt x="9" y="18"/>
                    <a:pt x="9" y="17"/>
                    <a:pt x="10" y="16"/>
                  </a:cubicBezTo>
                  <a:cubicBezTo>
                    <a:pt x="11" y="16"/>
                    <a:pt x="10" y="17"/>
                    <a:pt x="10" y="16"/>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72" name="Freeform 765"/>
            <p:cNvSpPr>
              <a:spLocks/>
            </p:cNvSpPr>
            <p:nvPr/>
          </p:nvSpPr>
          <p:spPr bwMode="auto">
            <a:xfrm>
              <a:off x="10930040" y="8452687"/>
              <a:ext cx="149050" cy="67890"/>
            </a:xfrm>
            <a:custGeom>
              <a:avLst/>
              <a:gdLst>
                <a:gd name="T0" fmla="*/ 10 w 16"/>
                <a:gd name="T1" fmla="*/ 5 h 7"/>
                <a:gd name="T2" fmla="*/ 14 w 16"/>
                <a:gd name="T3" fmla="*/ 3 h 7"/>
                <a:gd name="T4" fmla="*/ 14 w 16"/>
                <a:gd name="T5" fmla="*/ 0 h 7"/>
                <a:gd name="T6" fmla="*/ 7 w 16"/>
                <a:gd name="T7" fmla="*/ 0 h 7"/>
                <a:gd name="T8" fmla="*/ 4 w 16"/>
                <a:gd name="T9" fmla="*/ 0 h 7"/>
                <a:gd name="T10" fmla="*/ 0 w 16"/>
                <a:gd name="T11" fmla="*/ 1 h 7"/>
                <a:gd name="T12" fmla="*/ 3 w 16"/>
                <a:gd name="T13" fmla="*/ 3 h 7"/>
                <a:gd name="T14" fmla="*/ 7 w 16"/>
                <a:gd name="T15" fmla="*/ 3 h 7"/>
                <a:gd name="T16" fmla="*/ 9 w 16"/>
                <a:gd name="T17" fmla="*/ 7 h 7"/>
                <a:gd name="T18" fmla="*/ 10 w 16"/>
                <a:gd name="T19"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7">
                  <a:moveTo>
                    <a:pt x="10" y="5"/>
                  </a:moveTo>
                  <a:cubicBezTo>
                    <a:pt x="11" y="5"/>
                    <a:pt x="16" y="5"/>
                    <a:pt x="14" y="3"/>
                  </a:cubicBezTo>
                  <a:cubicBezTo>
                    <a:pt x="12" y="2"/>
                    <a:pt x="14" y="1"/>
                    <a:pt x="14" y="0"/>
                  </a:cubicBezTo>
                  <a:cubicBezTo>
                    <a:pt x="12" y="0"/>
                    <a:pt x="9" y="0"/>
                    <a:pt x="7" y="0"/>
                  </a:cubicBezTo>
                  <a:cubicBezTo>
                    <a:pt x="5" y="0"/>
                    <a:pt x="5" y="1"/>
                    <a:pt x="4" y="0"/>
                  </a:cubicBezTo>
                  <a:cubicBezTo>
                    <a:pt x="2" y="0"/>
                    <a:pt x="2" y="0"/>
                    <a:pt x="0" y="1"/>
                  </a:cubicBezTo>
                  <a:cubicBezTo>
                    <a:pt x="1" y="2"/>
                    <a:pt x="1" y="3"/>
                    <a:pt x="3" y="3"/>
                  </a:cubicBezTo>
                  <a:cubicBezTo>
                    <a:pt x="4" y="3"/>
                    <a:pt x="7" y="3"/>
                    <a:pt x="7" y="3"/>
                  </a:cubicBezTo>
                  <a:cubicBezTo>
                    <a:pt x="5" y="5"/>
                    <a:pt x="7" y="6"/>
                    <a:pt x="9" y="7"/>
                  </a:cubicBezTo>
                  <a:cubicBezTo>
                    <a:pt x="9" y="7"/>
                    <a:pt x="9" y="5"/>
                    <a:pt x="10" y="5"/>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73" name="Freeform 766"/>
            <p:cNvSpPr>
              <a:spLocks/>
            </p:cNvSpPr>
            <p:nvPr/>
          </p:nvSpPr>
          <p:spPr bwMode="auto">
            <a:xfrm>
              <a:off x="10919709" y="8389225"/>
              <a:ext cx="140197" cy="38373"/>
            </a:xfrm>
            <a:custGeom>
              <a:avLst/>
              <a:gdLst>
                <a:gd name="T0" fmla="*/ 4 w 15"/>
                <a:gd name="T1" fmla="*/ 4 h 4"/>
                <a:gd name="T2" fmla="*/ 9 w 15"/>
                <a:gd name="T3" fmla="*/ 3 h 4"/>
                <a:gd name="T4" fmla="*/ 15 w 15"/>
                <a:gd name="T5" fmla="*/ 2 h 4"/>
                <a:gd name="T6" fmla="*/ 8 w 15"/>
                <a:gd name="T7" fmla="*/ 1 h 4"/>
                <a:gd name="T8" fmla="*/ 0 w 15"/>
                <a:gd name="T9" fmla="*/ 4 h 4"/>
                <a:gd name="T10" fmla="*/ 4 w 15"/>
                <a:gd name="T11" fmla="*/ 4 h 4"/>
                <a:gd name="T12" fmla="*/ 4 w 15"/>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15" h="4">
                  <a:moveTo>
                    <a:pt x="4" y="4"/>
                  </a:moveTo>
                  <a:cubicBezTo>
                    <a:pt x="6" y="3"/>
                    <a:pt x="7" y="2"/>
                    <a:pt x="9" y="3"/>
                  </a:cubicBezTo>
                  <a:cubicBezTo>
                    <a:pt x="10" y="3"/>
                    <a:pt x="14" y="4"/>
                    <a:pt x="15" y="2"/>
                  </a:cubicBezTo>
                  <a:cubicBezTo>
                    <a:pt x="15" y="3"/>
                    <a:pt x="9" y="0"/>
                    <a:pt x="8" y="1"/>
                  </a:cubicBezTo>
                  <a:cubicBezTo>
                    <a:pt x="5" y="2"/>
                    <a:pt x="1" y="0"/>
                    <a:pt x="0" y="4"/>
                  </a:cubicBezTo>
                  <a:cubicBezTo>
                    <a:pt x="2" y="4"/>
                    <a:pt x="3" y="4"/>
                    <a:pt x="4" y="4"/>
                  </a:cubicBezTo>
                  <a:cubicBezTo>
                    <a:pt x="5" y="4"/>
                    <a:pt x="4" y="4"/>
                    <a:pt x="4"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74" name="Freeform 767"/>
            <p:cNvSpPr>
              <a:spLocks/>
            </p:cNvSpPr>
            <p:nvPr/>
          </p:nvSpPr>
          <p:spPr bwMode="auto">
            <a:xfrm>
              <a:off x="10900525" y="7733940"/>
              <a:ext cx="560784" cy="636099"/>
            </a:xfrm>
            <a:custGeom>
              <a:avLst/>
              <a:gdLst>
                <a:gd name="T0" fmla="*/ 5 w 60"/>
                <a:gd name="T1" fmla="*/ 57 h 68"/>
                <a:gd name="T2" fmla="*/ 15 w 60"/>
                <a:gd name="T3" fmla="*/ 57 h 68"/>
                <a:gd name="T4" fmla="*/ 18 w 60"/>
                <a:gd name="T5" fmla="*/ 59 h 68"/>
                <a:gd name="T6" fmla="*/ 21 w 60"/>
                <a:gd name="T7" fmla="*/ 63 h 68"/>
                <a:gd name="T8" fmla="*/ 27 w 60"/>
                <a:gd name="T9" fmla="*/ 64 h 68"/>
                <a:gd name="T10" fmla="*/ 32 w 60"/>
                <a:gd name="T11" fmla="*/ 64 h 68"/>
                <a:gd name="T12" fmla="*/ 35 w 60"/>
                <a:gd name="T13" fmla="*/ 62 h 68"/>
                <a:gd name="T14" fmla="*/ 39 w 60"/>
                <a:gd name="T15" fmla="*/ 62 h 68"/>
                <a:gd name="T16" fmla="*/ 44 w 60"/>
                <a:gd name="T17" fmla="*/ 61 h 68"/>
                <a:gd name="T18" fmla="*/ 53 w 60"/>
                <a:gd name="T19" fmla="*/ 61 h 68"/>
                <a:gd name="T20" fmla="*/ 58 w 60"/>
                <a:gd name="T21" fmla="*/ 61 h 68"/>
                <a:gd name="T22" fmla="*/ 58 w 60"/>
                <a:gd name="T23" fmla="*/ 54 h 68"/>
                <a:gd name="T24" fmla="*/ 56 w 60"/>
                <a:gd name="T25" fmla="*/ 38 h 68"/>
                <a:gd name="T26" fmla="*/ 52 w 60"/>
                <a:gd name="T27" fmla="*/ 12 h 68"/>
                <a:gd name="T28" fmla="*/ 60 w 60"/>
                <a:gd name="T29" fmla="*/ 12 h 68"/>
                <a:gd name="T30" fmla="*/ 43 w 60"/>
                <a:gd name="T31" fmla="*/ 0 h 68"/>
                <a:gd name="T32" fmla="*/ 42 w 60"/>
                <a:gd name="T33" fmla="*/ 7 h 68"/>
                <a:gd name="T34" fmla="*/ 37 w 60"/>
                <a:gd name="T35" fmla="*/ 7 h 68"/>
                <a:gd name="T36" fmla="*/ 29 w 60"/>
                <a:gd name="T37" fmla="*/ 7 h 68"/>
                <a:gd name="T38" fmla="*/ 26 w 60"/>
                <a:gd name="T39" fmla="*/ 7 h 68"/>
                <a:gd name="T40" fmla="*/ 26 w 60"/>
                <a:gd name="T41" fmla="*/ 12 h 68"/>
                <a:gd name="T42" fmla="*/ 26 w 60"/>
                <a:gd name="T43" fmla="*/ 19 h 68"/>
                <a:gd name="T44" fmla="*/ 20 w 60"/>
                <a:gd name="T45" fmla="*/ 25 h 68"/>
                <a:gd name="T46" fmla="*/ 20 w 60"/>
                <a:gd name="T47" fmla="*/ 32 h 68"/>
                <a:gd name="T48" fmla="*/ 16 w 60"/>
                <a:gd name="T49" fmla="*/ 32 h 68"/>
                <a:gd name="T50" fmla="*/ 3 w 60"/>
                <a:gd name="T51" fmla="*/ 32 h 68"/>
                <a:gd name="T52" fmla="*/ 1 w 60"/>
                <a:gd name="T53" fmla="*/ 33 h 68"/>
                <a:gd name="T54" fmla="*/ 4 w 60"/>
                <a:gd name="T55" fmla="*/ 36 h 68"/>
                <a:gd name="T56" fmla="*/ 3 w 60"/>
                <a:gd name="T57" fmla="*/ 41 h 68"/>
                <a:gd name="T58" fmla="*/ 6 w 60"/>
                <a:gd name="T59" fmla="*/ 48 h 68"/>
                <a:gd name="T60" fmla="*/ 3 w 60"/>
                <a:gd name="T61" fmla="*/ 58 h 68"/>
                <a:gd name="T62" fmla="*/ 5 w 60"/>
                <a:gd name="T63" fmla="*/ 57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0" h="68">
                  <a:moveTo>
                    <a:pt x="5" y="57"/>
                  </a:moveTo>
                  <a:cubicBezTo>
                    <a:pt x="7" y="57"/>
                    <a:pt x="13" y="55"/>
                    <a:pt x="15" y="57"/>
                  </a:cubicBezTo>
                  <a:cubicBezTo>
                    <a:pt x="16" y="58"/>
                    <a:pt x="17" y="58"/>
                    <a:pt x="18" y="59"/>
                  </a:cubicBezTo>
                  <a:cubicBezTo>
                    <a:pt x="19" y="61"/>
                    <a:pt x="20" y="62"/>
                    <a:pt x="21" y="63"/>
                  </a:cubicBezTo>
                  <a:cubicBezTo>
                    <a:pt x="22" y="64"/>
                    <a:pt x="26" y="68"/>
                    <a:pt x="27" y="64"/>
                  </a:cubicBezTo>
                  <a:cubicBezTo>
                    <a:pt x="28" y="58"/>
                    <a:pt x="30" y="65"/>
                    <a:pt x="32" y="64"/>
                  </a:cubicBezTo>
                  <a:cubicBezTo>
                    <a:pt x="33" y="62"/>
                    <a:pt x="33" y="62"/>
                    <a:pt x="35" y="62"/>
                  </a:cubicBezTo>
                  <a:cubicBezTo>
                    <a:pt x="37" y="62"/>
                    <a:pt x="38" y="62"/>
                    <a:pt x="39" y="62"/>
                  </a:cubicBezTo>
                  <a:cubicBezTo>
                    <a:pt x="41" y="61"/>
                    <a:pt x="43" y="61"/>
                    <a:pt x="44" y="61"/>
                  </a:cubicBezTo>
                  <a:cubicBezTo>
                    <a:pt x="47" y="61"/>
                    <a:pt x="50" y="61"/>
                    <a:pt x="53" y="61"/>
                  </a:cubicBezTo>
                  <a:cubicBezTo>
                    <a:pt x="54" y="61"/>
                    <a:pt x="57" y="62"/>
                    <a:pt x="58" y="61"/>
                  </a:cubicBezTo>
                  <a:cubicBezTo>
                    <a:pt x="59" y="61"/>
                    <a:pt x="58" y="55"/>
                    <a:pt x="58" y="54"/>
                  </a:cubicBezTo>
                  <a:cubicBezTo>
                    <a:pt x="57" y="48"/>
                    <a:pt x="56" y="43"/>
                    <a:pt x="56" y="38"/>
                  </a:cubicBezTo>
                  <a:cubicBezTo>
                    <a:pt x="55" y="29"/>
                    <a:pt x="53" y="21"/>
                    <a:pt x="52" y="12"/>
                  </a:cubicBezTo>
                  <a:cubicBezTo>
                    <a:pt x="55" y="12"/>
                    <a:pt x="58" y="12"/>
                    <a:pt x="60" y="12"/>
                  </a:cubicBezTo>
                  <a:cubicBezTo>
                    <a:pt x="54" y="8"/>
                    <a:pt x="48" y="4"/>
                    <a:pt x="43" y="0"/>
                  </a:cubicBezTo>
                  <a:cubicBezTo>
                    <a:pt x="43" y="1"/>
                    <a:pt x="43" y="7"/>
                    <a:pt x="42" y="7"/>
                  </a:cubicBezTo>
                  <a:cubicBezTo>
                    <a:pt x="41" y="7"/>
                    <a:pt x="39" y="7"/>
                    <a:pt x="37" y="7"/>
                  </a:cubicBezTo>
                  <a:cubicBezTo>
                    <a:pt x="35" y="7"/>
                    <a:pt x="32" y="7"/>
                    <a:pt x="29" y="7"/>
                  </a:cubicBezTo>
                  <a:cubicBezTo>
                    <a:pt x="29" y="7"/>
                    <a:pt x="26" y="7"/>
                    <a:pt x="26" y="7"/>
                  </a:cubicBezTo>
                  <a:cubicBezTo>
                    <a:pt x="25" y="8"/>
                    <a:pt x="26" y="11"/>
                    <a:pt x="26" y="12"/>
                  </a:cubicBezTo>
                  <a:cubicBezTo>
                    <a:pt x="26" y="14"/>
                    <a:pt x="26" y="17"/>
                    <a:pt x="26" y="19"/>
                  </a:cubicBezTo>
                  <a:cubicBezTo>
                    <a:pt x="26" y="22"/>
                    <a:pt x="20" y="21"/>
                    <a:pt x="20" y="25"/>
                  </a:cubicBezTo>
                  <a:cubicBezTo>
                    <a:pt x="20" y="26"/>
                    <a:pt x="21" y="31"/>
                    <a:pt x="20" y="32"/>
                  </a:cubicBezTo>
                  <a:cubicBezTo>
                    <a:pt x="20" y="32"/>
                    <a:pt x="17" y="32"/>
                    <a:pt x="16" y="32"/>
                  </a:cubicBezTo>
                  <a:cubicBezTo>
                    <a:pt x="12" y="32"/>
                    <a:pt x="7" y="32"/>
                    <a:pt x="3" y="32"/>
                  </a:cubicBezTo>
                  <a:cubicBezTo>
                    <a:pt x="2" y="32"/>
                    <a:pt x="0" y="31"/>
                    <a:pt x="1" y="33"/>
                  </a:cubicBezTo>
                  <a:cubicBezTo>
                    <a:pt x="2" y="34"/>
                    <a:pt x="3" y="35"/>
                    <a:pt x="4" y="36"/>
                  </a:cubicBezTo>
                  <a:cubicBezTo>
                    <a:pt x="5" y="38"/>
                    <a:pt x="4" y="40"/>
                    <a:pt x="3" y="41"/>
                  </a:cubicBezTo>
                  <a:cubicBezTo>
                    <a:pt x="3" y="44"/>
                    <a:pt x="6" y="45"/>
                    <a:pt x="6" y="48"/>
                  </a:cubicBezTo>
                  <a:cubicBezTo>
                    <a:pt x="7" y="51"/>
                    <a:pt x="4" y="55"/>
                    <a:pt x="3" y="58"/>
                  </a:cubicBezTo>
                  <a:cubicBezTo>
                    <a:pt x="4" y="58"/>
                    <a:pt x="4" y="57"/>
                    <a:pt x="5" y="57"/>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75" name="Freeform 768"/>
            <p:cNvSpPr>
              <a:spLocks/>
            </p:cNvSpPr>
            <p:nvPr/>
          </p:nvSpPr>
          <p:spPr bwMode="auto">
            <a:xfrm>
              <a:off x="10900525" y="8259348"/>
              <a:ext cx="271538" cy="212525"/>
            </a:xfrm>
            <a:custGeom>
              <a:avLst/>
              <a:gdLst>
                <a:gd name="T0" fmla="*/ 8 w 29"/>
                <a:gd name="T1" fmla="*/ 22 h 23"/>
                <a:gd name="T2" fmla="*/ 10 w 29"/>
                <a:gd name="T3" fmla="*/ 21 h 23"/>
                <a:gd name="T4" fmla="*/ 15 w 29"/>
                <a:gd name="T5" fmla="*/ 21 h 23"/>
                <a:gd name="T6" fmla="*/ 23 w 29"/>
                <a:gd name="T7" fmla="*/ 21 h 23"/>
                <a:gd name="T8" fmla="*/ 27 w 29"/>
                <a:gd name="T9" fmla="*/ 22 h 23"/>
                <a:gd name="T10" fmla="*/ 29 w 29"/>
                <a:gd name="T11" fmla="*/ 19 h 23"/>
                <a:gd name="T12" fmla="*/ 25 w 29"/>
                <a:gd name="T13" fmla="*/ 14 h 23"/>
                <a:gd name="T14" fmla="*/ 25 w 29"/>
                <a:gd name="T15" fmla="*/ 10 h 23"/>
                <a:gd name="T16" fmla="*/ 19 w 29"/>
                <a:gd name="T17" fmla="*/ 4 h 23"/>
                <a:gd name="T18" fmla="*/ 9 w 29"/>
                <a:gd name="T19" fmla="*/ 1 h 23"/>
                <a:gd name="T20" fmla="*/ 5 w 29"/>
                <a:gd name="T21" fmla="*/ 1 h 23"/>
                <a:gd name="T22" fmla="*/ 2 w 29"/>
                <a:gd name="T23" fmla="*/ 6 h 23"/>
                <a:gd name="T24" fmla="*/ 1 w 29"/>
                <a:gd name="T25" fmla="*/ 10 h 23"/>
                <a:gd name="T26" fmla="*/ 2 w 29"/>
                <a:gd name="T27" fmla="*/ 12 h 23"/>
                <a:gd name="T28" fmla="*/ 2 w 29"/>
                <a:gd name="T29" fmla="*/ 14 h 23"/>
                <a:gd name="T30" fmla="*/ 4 w 29"/>
                <a:gd name="T31" fmla="*/ 15 h 23"/>
                <a:gd name="T32" fmla="*/ 9 w 29"/>
                <a:gd name="T33" fmla="*/ 15 h 23"/>
                <a:gd name="T34" fmla="*/ 10 w 29"/>
                <a:gd name="T35" fmla="*/ 14 h 23"/>
                <a:gd name="T36" fmla="*/ 17 w 29"/>
                <a:gd name="T37" fmla="*/ 16 h 23"/>
                <a:gd name="T38" fmla="*/ 11 w 29"/>
                <a:gd name="T39" fmla="*/ 17 h 23"/>
                <a:gd name="T40" fmla="*/ 6 w 29"/>
                <a:gd name="T41" fmla="*/ 18 h 23"/>
                <a:gd name="T42" fmla="*/ 3 w 29"/>
                <a:gd name="T43" fmla="*/ 21 h 23"/>
                <a:gd name="T44" fmla="*/ 5 w 29"/>
                <a:gd name="T45" fmla="*/ 21 h 23"/>
                <a:gd name="T46" fmla="*/ 8 w 29"/>
                <a:gd name="T47" fmla="*/ 2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9" h="23">
                  <a:moveTo>
                    <a:pt x="8" y="22"/>
                  </a:moveTo>
                  <a:cubicBezTo>
                    <a:pt x="9" y="22"/>
                    <a:pt x="9" y="21"/>
                    <a:pt x="10" y="21"/>
                  </a:cubicBezTo>
                  <a:cubicBezTo>
                    <a:pt x="12" y="21"/>
                    <a:pt x="13" y="21"/>
                    <a:pt x="15" y="21"/>
                  </a:cubicBezTo>
                  <a:cubicBezTo>
                    <a:pt x="17" y="21"/>
                    <a:pt x="20" y="20"/>
                    <a:pt x="23" y="21"/>
                  </a:cubicBezTo>
                  <a:cubicBezTo>
                    <a:pt x="24" y="22"/>
                    <a:pt x="25" y="23"/>
                    <a:pt x="27" y="22"/>
                  </a:cubicBezTo>
                  <a:cubicBezTo>
                    <a:pt x="29" y="22"/>
                    <a:pt x="29" y="21"/>
                    <a:pt x="29" y="19"/>
                  </a:cubicBezTo>
                  <a:cubicBezTo>
                    <a:pt x="29" y="17"/>
                    <a:pt x="25" y="16"/>
                    <a:pt x="25" y="14"/>
                  </a:cubicBezTo>
                  <a:cubicBezTo>
                    <a:pt x="25" y="14"/>
                    <a:pt x="25" y="10"/>
                    <a:pt x="25" y="10"/>
                  </a:cubicBezTo>
                  <a:cubicBezTo>
                    <a:pt x="24" y="10"/>
                    <a:pt x="20" y="5"/>
                    <a:pt x="19" y="4"/>
                  </a:cubicBezTo>
                  <a:cubicBezTo>
                    <a:pt x="16" y="1"/>
                    <a:pt x="13" y="0"/>
                    <a:pt x="9" y="1"/>
                  </a:cubicBezTo>
                  <a:cubicBezTo>
                    <a:pt x="8" y="1"/>
                    <a:pt x="5" y="0"/>
                    <a:pt x="5" y="1"/>
                  </a:cubicBezTo>
                  <a:cubicBezTo>
                    <a:pt x="4" y="2"/>
                    <a:pt x="2" y="4"/>
                    <a:pt x="2" y="6"/>
                  </a:cubicBezTo>
                  <a:cubicBezTo>
                    <a:pt x="3" y="8"/>
                    <a:pt x="3" y="9"/>
                    <a:pt x="1" y="10"/>
                  </a:cubicBezTo>
                  <a:cubicBezTo>
                    <a:pt x="0" y="10"/>
                    <a:pt x="3" y="12"/>
                    <a:pt x="2" y="12"/>
                  </a:cubicBezTo>
                  <a:cubicBezTo>
                    <a:pt x="4" y="13"/>
                    <a:pt x="2" y="13"/>
                    <a:pt x="2" y="14"/>
                  </a:cubicBezTo>
                  <a:cubicBezTo>
                    <a:pt x="2" y="14"/>
                    <a:pt x="3" y="15"/>
                    <a:pt x="4" y="15"/>
                  </a:cubicBezTo>
                  <a:cubicBezTo>
                    <a:pt x="4" y="16"/>
                    <a:pt x="8" y="15"/>
                    <a:pt x="9" y="15"/>
                  </a:cubicBezTo>
                  <a:cubicBezTo>
                    <a:pt x="10" y="15"/>
                    <a:pt x="10" y="14"/>
                    <a:pt x="10" y="14"/>
                  </a:cubicBezTo>
                  <a:cubicBezTo>
                    <a:pt x="11" y="14"/>
                    <a:pt x="17" y="17"/>
                    <a:pt x="17" y="16"/>
                  </a:cubicBezTo>
                  <a:cubicBezTo>
                    <a:pt x="16" y="18"/>
                    <a:pt x="12" y="17"/>
                    <a:pt x="11" y="17"/>
                  </a:cubicBezTo>
                  <a:cubicBezTo>
                    <a:pt x="9" y="16"/>
                    <a:pt x="8" y="18"/>
                    <a:pt x="6" y="18"/>
                  </a:cubicBezTo>
                  <a:cubicBezTo>
                    <a:pt x="3" y="18"/>
                    <a:pt x="1" y="18"/>
                    <a:pt x="3" y="21"/>
                  </a:cubicBezTo>
                  <a:cubicBezTo>
                    <a:pt x="3" y="22"/>
                    <a:pt x="4" y="21"/>
                    <a:pt x="5" y="21"/>
                  </a:cubicBezTo>
                  <a:cubicBezTo>
                    <a:pt x="6" y="21"/>
                    <a:pt x="7" y="22"/>
                    <a:pt x="8" y="2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76" name="Freeform 769"/>
            <p:cNvSpPr>
              <a:spLocks/>
            </p:cNvSpPr>
            <p:nvPr/>
          </p:nvSpPr>
          <p:spPr bwMode="auto">
            <a:xfrm>
              <a:off x="11136644" y="7838727"/>
              <a:ext cx="783622" cy="729078"/>
            </a:xfrm>
            <a:custGeom>
              <a:avLst/>
              <a:gdLst>
                <a:gd name="T0" fmla="*/ 27 w 84"/>
                <a:gd name="T1" fmla="*/ 1 h 78"/>
                <a:gd name="T2" fmla="*/ 33 w 84"/>
                <a:gd name="T3" fmla="*/ 45 h 78"/>
                <a:gd name="T4" fmla="*/ 32 w 84"/>
                <a:gd name="T5" fmla="*/ 50 h 78"/>
                <a:gd name="T6" fmla="*/ 19 w 84"/>
                <a:gd name="T7" fmla="*/ 50 h 78"/>
                <a:gd name="T8" fmla="*/ 15 w 84"/>
                <a:gd name="T9" fmla="*/ 50 h 78"/>
                <a:gd name="T10" fmla="*/ 12 w 84"/>
                <a:gd name="T11" fmla="*/ 51 h 78"/>
                <a:gd name="T12" fmla="*/ 8 w 84"/>
                <a:gd name="T13" fmla="*/ 51 h 78"/>
                <a:gd name="T14" fmla="*/ 6 w 84"/>
                <a:gd name="T15" fmla="*/ 52 h 78"/>
                <a:gd name="T16" fmla="*/ 3 w 84"/>
                <a:gd name="T17" fmla="*/ 50 h 78"/>
                <a:gd name="T18" fmla="*/ 0 w 84"/>
                <a:gd name="T19" fmla="*/ 55 h 78"/>
                <a:gd name="T20" fmla="*/ 0 w 84"/>
                <a:gd name="T21" fmla="*/ 59 h 78"/>
                <a:gd name="T22" fmla="*/ 3 w 84"/>
                <a:gd name="T23" fmla="*/ 63 h 78"/>
                <a:gd name="T24" fmla="*/ 4 w 84"/>
                <a:gd name="T25" fmla="*/ 67 h 78"/>
                <a:gd name="T26" fmla="*/ 7 w 84"/>
                <a:gd name="T27" fmla="*/ 68 h 78"/>
                <a:gd name="T28" fmla="*/ 11 w 84"/>
                <a:gd name="T29" fmla="*/ 68 h 78"/>
                <a:gd name="T30" fmla="*/ 15 w 84"/>
                <a:gd name="T31" fmla="*/ 66 h 78"/>
                <a:gd name="T32" fmla="*/ 20 w 84"/>
                <a:gd name="T33" fmla="*/ 75 h 78"/>
                <a:gd name="T34" fmla="*/ 20 w 84"/>
                <a:gd name="T35" fmla="*/ 77 h 78"/>
                <a:gd name="T36" fmla="*/ 23 w 84"/>
                <a:gd name="T37" fmla="*/ 77 h 78"/>
                <a:gd name="T38" fmla="*/ 27 w 84"/>
                <a:gd name="T39" fmla="*/ 77 h 78"/>
                <a:gd name="T40" fmla="*/ 30 w 84"/>
                <a:gd name="T41" fmla="*/ 77 h 78"/>
                <a:gd name="T42" fmla="*/ 35 w 84"/>
                <a:gd name="T43" fmla="*/ 71 h 78"/>
                <a:gd name="T44" fmla="*/ 35 w 84"/>
                <a:gd name="T45" fmla="*/ 69 h 78"/>
                <a:gd name="T46" fmla="*/ 39 w 84"/>
                <a:gd name="T47" fmla="*/ 67 h 78"/>
                <a:gd name="T48" fmla="*/ 40 w 84"/>
                <a:gd name="T49" fmla="*/ 63 h 78"/>
                <a:gd name="T50" fmla="*/ 42 w 84"/>
                <a:gd name="T51" fmla="*/ 62 h 78"/>
                <a:gd name="T52" fmla="*/ 49 w 84"/>
                <a:gd name="T53" fmla="*/ 57 h 78"/>
                <a:gd name="T54" fmla="*/ 51 w 84"/>
                <a:gd name="T55" fmla="*/ 57 h 78"/>
                <a:gd name="T56" fmla="*/ 52 w 84"/>
                <a:gd name="T57" fmla="*/ 56 h 78"/>
                <a:gd name="T58" fmla="*/ 55 w 84"/>
                <a:gd name="T59" fmla="*/ 54 h 78"/>
                <a:gd name="T60" fmla="*/ 65 w 84"/>
                <a:gd name="T61" fmla="*/ 53 h 78"/>
                <a:gd name="T62" fmla="*/ 70 w 84"/>
                <a:gd name="T63" fmla="*/ 52 h 78"/>
                <a:gd name="T64" fmla="*/ 78 w 84"/>
                <a:gd name="T65" fmla="*/ 51 h 78"/>
                <a:gd name="T66" fmla="*/ 82 w 84"/>
                <a:gd name="T67" fmla="*/ 31 h 78"/>
                <a:gd name="T68" fmla="*/ 77 w 84"/>
                <a:gd name="T69" fmla="*/ 32 h 78"/>
                <a:gd name="T70" fmla="*/ 77 w 84"/>
                <a:gd name="T71" fmla="*/ 28 h 78"/>
                <a:gd name="T72" fmla="*/ 70 w 84"/>
                <a:gd name="T73" fmla="*/ 26 h 78"/>
                <a:gd name="T74" fmla="*/ 66 w 84"/>
                <a:gd name="T75" fmla="*/ 22 h 78"/>
                <a:gd name="T76" fmla="*/ 63 w 84"/>
                <a:gd name="T77" fmla="*/ 20 h 78"/>
                <a:gd name="T78" fmla="*/ 56 w 84"/>
                <a:gd name="T79" fmla="*/ 14 h 78"/>
                <a:gd name="T80" fmla="*/ 39 w 84"/>
                <a:gd name="T81" fmla="*/ 3 h 78"/>
                <a:gd name="T82" fmla="*/ 35 w 84"/>
                <a:gd name="T83" fmla="*/ 1 h 78"/>
                <a:gd name="T84" fmla="*/ 27 w 84"/>
                <a:gd name="T85" fmla="*/ 1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4" h="78">
                  <a:moveTo>
                    <a:pt x="27" y="1"/>
                  </a:moveTo>
                  <a:cubicBezTo>
                    <a:pt x="29" y="16"/>
                    <a:pt x="31" y="31"/>
                    <a:pt x="33" y="45"/>
                  </a:cubicBezTo>
                  <a:cubicBezTo>
                    <a:pt x="33" y="47"/>
                    <a:pt x="35" y="50"/>
                    <a:pt x="32" y="50"/>
                  </a:cubicBezTo>
                  <a:cubicBezTo>
                    <a:pt x="28" y="50"/>
                    <a:pt x="23" y="50"/>
                    <a:pt x="19" y="50"/>
                  </a:cubicBezTo>
                  <a:cubicBezTo>
                    <a:pt x="17" y="50"/>
                    <a:pt x="16" y="50"/>
                    <a:pt x="15" y="50"/>
                  </a:cubicBezTo>
                  <a:cubicBezTo>
                    <a:pt x="14" y="50"/>
                    <a:pt x="13" y="51"/>
                    <a:pt x="12" y="51"/>
                  </a:cubicBezTo>
                  <a:cubicBezTo>
                    <a:pt x="11" y="52"/>
                    <a:pt x="10" y="51"/>
                    <a:pt x="8" y="51"/>
                  </a:cubicBezTo>
                  <a:cubicBezTo>
                    <a:pt x="7" y="51"/>
                    <a:pt x="7" y="53"/>
                    <a:pt x="6" y="52"/>
                  </a:cubicBezTo>
                  <a:cubicBezTo>
                    <a:pt x="5" y="52"/>
                    <a:pt x="4" y="50"/>
                    <a:pt x="3" y="50"/>
                  </a:cubicBezTo>
                  <a:cubicBezTo>
                    <a:pt x="2" y="50"/>
                    <a:pt x="2" y="56"/>
                    <a:pt x="0" y="55"/>
                  </a:cubicBezTo>
                  <a:cubicBezTo>
                    <a:pt x="0" y="56"/>
                    <a:pt x="0" y="58"/>
                    <a:pt x="0" y="59"/>
                  </a:cubicBezTo>
                  <a:cubicBezTo>
                    <a:pt x="0" y="61"/>
                    <a:pt x="2" y="61"/>
                    <a:pt x="3" y="63"/>
                  </a:cubicBezTo>
                  <a:cubicBezTo>
                    <a:pt x="4" y="64"/>
                    <a:pt x="3" y="66"/>
                    <a:pt x="4" y="67"/>
                  </a:cubicBezTo>
                  <a:cubicBezTo>
                    <a:pt x="5" y="69"/>
                    <a:pt x="6" y="67"/>
                    <a:pt x="7" y="68"/>
                  </a:cubicBezTo>
                  <a:cubicBezTo>
                    <a:pt x="7" y="69"/>
                    <a:pt x="10" y="68"/>
                    <a:pt x="11" y="68"/>
                  </a:cubicBezTo>
                  <a:cubicBezTo>
                    <a:pt x="12" y="68"/>
                    <a:pt x="14" y="66"/>
                    <a:pt x="15" y="66"/>
                  </a:cubicBezTo>
                  <a:cubicBezTo>
                    <a:pt x="17" y="68"/>
                    <a:pt x="18" y="73"/>
                    <a:pt x="20" y="75"/>
                  </a:cubicBezTo>
                  <a:cubicBezTo>
                    <a:pt x="20" y="75"/>
                    <a:pt x="19" y="77"/>
                    <a:pt x="20" y="77"/>
                  </a:cubicBezTo>
                  <a:cubicBezTo>
                    <a:pt x="21" y="78"/>
                    <a:pt x="22" y="76"/>
                    <a:pt x="23" y="77"/>
                  </a:cubicBezTo>
                  <a:cubicBezTo>
                    <a:pt x="24" y="78"/>
                    <a:pt x="26" y="78"/>
                    <a:pt x="27" y="77"/>
                  </a:cubicBezTo>
                  <a:cubicBezTo>
                    <a:pt x="29" y="75"/>
                    <a:pt x="29" y="77"/>
                    <a:pt x="30" y="77"/>
                  </a:cubicBezTo>
                  <a:cubicBezTo>
                    <a:pt x="33" y="77"/>
                    <a:pt x="35" y="73"/>
                    <a:pt x="35" y="71"/>
                  </a:cubicBezTo>
                  <a:cubicBezTo>
                    <a:pt x="35" y="70"/>
                    <a:pt x="33" y="70"/>
                    <a:pt x="35" y="69"/>
                  </a:cubicBezTo>
                  <a:cubicBezTo>
                    <a:pt x="36" y="68"/>
                    <a:pt x="38" y="69"/>
                    <a:pt x="39" y="67"/>
                  </a:cubicBezTo>
                  <a:cubicBezTo>
                    <a:pt x="39" y="66"/>
                    <a:pt x="40" y="64"/>
                    <a:pt x="40" y="63"/>
                  </a:cubicBezTo>
                  <a:cubicBezTo>
                    <a:pt x="41" y="61"/>
                    <a:pt x="41" y="60"/>
                    <a:pt x="42" y="62"/>
                  </a:cubicBezTo>
                  <a:cubicBezTo>
                    <a:pt x="45" y="64"/>
                    <a:pt x="47" y="56"/>
                    <a:pt x="49" y="57"/>
                  </a:cubicBezTo>
                  <a:cubicBezTo>
                    <a:pt x="50" y="57"/>
                    <a:pt x="50" y="57"/>
                    <a:pt x="51" y="57"/>
                  </a:cubicBezTo>
                  <a:cubicBezTo>
                    <a:pt x="51" y="57"/>
                    <a:pt x="52" y="56"/>
                    <a:pt x="52" y="56"/>
                  </a:cubicBezTo>
                  <a:cubicBezTo>
                    <a:pt x="53" y="55"/>
                    <a:pt x="54" y="55"/>
                    <a:pt x="55" y="54"/>
                  </a:cubicBezTo>
                  <a:cubicBezTo>
                    <a:pt x="58" y="51"/>
                    <a:pt x="61" y="54"/>
                    <a:pt x="65" y="53"/>
                  </a:cubicBezTo>
                  <a:cubicBezTo>
                    <a:pt x="67" y="53"/>
                    <a:pt x="68" y="52"/>
                    <a:pt x="70" y="52"/>
                  </a:cubicBezTo>
                  <a:cubicBezTo>
                    <a:pt x="73" y="52"/>
                    <a:pt x="76" y="52"/>
                    <a:pt x="78" y="51"/>
                  </a:cubicBezTo>
                  <a:cubicBezTo>
                    <a:pt x="84" y="49"/>
                    <a:pt x="82" y="36"/>
                    <a:pt x="82" y="31"/>
                  </a:cubicBezTo>
                  <a:cubicBezTo>
                    <a:pt x="81" y="32"/>
                    <a:pt x="78" y="34"/>
                    <a:pt x="77" y="32"/>
                  </a:cubicBezTo>
                  <a:cubicBezTo>
                    <a:pt x="76" y="31"/>
                    <a:pt x="78" y="29"/>
                    <a:pt x="77" y="28"/>
                  </a:cubicBezTo>
                  <a:cubicBezTo>
                    <a:pt x="76" y="26"/>
                    <a:pt x="72" y="27"/>
                    <a:pt x="70" y="26"/>
                  </a:cubicBezTo>
                  <a:cubicBezTo>
                    <a:pt x="68" y="26"/>
                    <a:pt x="67" y="23"/>
                    <a:pt x="66" y="22"/>
                  </a:cubicBezTo>
                  <a:cubicBezTo>
                    <a:pt x="66" y="21"/>
                    <a:pt x="65" y="20"/>
                    <a:pt x="63" y="20"/>
                  </a:cubicBezTo>
                  <a:cubicBezTo>
                    <a:pt x="61" y="18"/>
                    <a:pt x="58" y="16"/>
                    <a:pt x="56" y="14"/>
                  </a:cubicBezTo>
                  <a:cubicBezTo>
                    <a:pt x="50" y="11"/>
                    <a:pt x="44" y="7"/>
                    <a:pt x="39" y="3"/>
                  </a:cubicBezTo>
                  <a:cubicBezTo>
                    <a:pt x="38" y="3"/>
                    <a:pt x="36" y="1"/>
                    <a:pt x="35" y="1"/>
                  </a:cubicBezTo>
                  <a:cubicBezTo>
                    <a:pt x="33" y="0"/>
                    <a:pt x="30" y="1"/>
                    <a:pt x="27"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77" name="Freeform 770"/>
            <p:cNvSpPr>
              <a:spLocks/>
            </p:cNvSpPr>
            <p:nvPr/>
          </p:nvSpPr>
          <p:spPr bwMode="auto">
            <a:xfrm>
              <a:off x="12814569" y="7500753"/>
              <a:ext cx="516512" cy="503271"/>
            </a:xfrm>
            <a:custGeom>
              <a:avLst/>
              <a:gdLst>
                <a:gd name="T0" fmla="*/ 45 w 55"/>
                <a:gd name="T1" fmla="*/ 54 h 54"/>
                <a:gd name="T2" fmla="*/ 48 w 55"/>
                <a:gd name="T3" fmla="*/ 51 h 54"/>
                <a:gd name="T4" fmla="*/ 51 w 55"/>
                <a:gd name="T5" fmla="*/ 48 h 54"/>
                <a:gd name="T6" fmla="*/ 54 w 55"/>
                <a:gd name="T7" fmla="*/ 44 h 54"/>
                <a:gd name="T8" fmla="*/ 55 w 55"/>
                <a:gd name="T9" fmla="*/ 42 h 54"/>
                <a:gd name="T10" fmla="*/ 50 w 55"/>
                <a:gd name="T11" fmla="*/ 36 h 54"/>
                <a:gd name="T12" fmla="*/ 45 w 55"/>
                <a:gd name="T13" fmla="*/ 25 h 54"/>
                <a:gd name="T14" fmla="*/ 40 w 55"/>
                <a:gd name="T15" fmla="*/ 16 h 54"/>
                <a:gd name="T16" fmla="*/ 38 w 55"/>
                <a:gd name="T17" fmla="*/ 8 h 54"/>
                <a:gd name="T18" fmla="*/ 47 w 55"/>
                <a:gd name="T19" fmla="*/ 22 h 54"/>
                <a:gd name="T20" fmla="*/ 49 w 55"/>
                <a:gd name="T21" fmla="*/ 19 h 54"/>
                <a:gd name="T22" fmla="*/ 48 w 55"/>
                <a:gd name="T23" fmla="*/ 14 h 54"/>
                <a:gd name="T24" fmla="*/ 47 w 55"/>
                <a:gd name="T25" fmla="*/ 2 h 54"/>
                <a:gd name="T26" fmla="*/ 38 w 55"/>
                <a:gd name="T27" fmla="*/ 2 h 54"/>
                <a:gd name="T28" fmla="*/ 25 w 55"/>
                <a:gd name="T29" fmla="*/ 3 h 54"/>
                <a:gd name="T30" fmla="*/ 16 w 55"/>
                <a:gd name="T31" fmla="*/ 3 h 54"/>
                <a:gd name="T32" fmla="*/ 4 w 55"/>
                <a:gd name="T33" fmla="*/ 1 h 54"/>
                <a:gd name="T34" fmla="*/ 3 w 55"/>
                <a:gd name="T35" fmla="*/ 0 h 54"/>
                <a:gd name="T36" fmla="*/ 1 w 55"/>
                <a:gd name="T37" fmla="*/ 3 h 54"/>
                <a:gd name="T38" fmla="*/ 2 w 55"/>
                <a:gd name="T39" fmla="*/ 7 h 54"/>
                <a:gd name="T40" fmla="*/ 1 w 55"/>
                <a:gd name="T41" fmla="*/ 11 h 54"/>
                <a:gd name="T42" fmla="*/ 2 w 55"/>
                <a:gd name="T43" fmla="*/ 13 h 54"/>
                <a:gd name="T44" fmla="*/ 2 w 55"/>
                <a:gd name="T45" fmla="*/ 25 h 54"/>
                <a:gd name="T46" fmla="*/ 2 w 55"/>
                <a:gd name="T47" fmla="*/ 52 h 54"/>
                <a:gd name="T48" fmla="*/ 34 w 55"/>
                <a:gd name="T49" fmla="*/ 52 h 54"/>
                <a:gd name="T50" fmla="*/ 40 w 55"/>
                <a:gd name="T51" fmla="*/ 52 h 54"/>
                <a:gd name="T52" fmla="*/ 45 w 55"/>
                <a:gd name="T53"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5" h="54">
                  <a:moveTo>
                    <a:pt x="45" y="54"/>
                  </a:moveTo>
                  <a:cubicBezTo>
                    <a:pt x="46" y="54"/>
                    <a:pt x="46" y="51"/>
                    <a:pt x="48" y="51"/>
                  </a:cubicBezTo>
                  <a:cubicBezTo>
                    <a:pt x="51" y="51"/>
                    <a:pt x="49" y="49"/>
                    <a:pt x="51" y="48"/>
                  </a:cubicBezTo>
                  <a:cubicBezTo>
                    <a:pt x="54" y="47"/>
                    <a:pt x="54" y="47"/>
                    <a:pt x="54" y="44"/>
                  </a:cubicBezTo>
                  <a:cubicBezTo>
                    <a:pt x="53" y="42"/>
                    <a:pt x="53" y="42"/>
                    <a:pt x="55" y="42"/>
                  </a:cubicBezTo>
                  <a:cubicBezTo>
                    <a:pt x="54" y="42"/>
                    <a:pt x="51" y="37"/>
                    <a:pt x="50" y="36"/>
                  </a:cubicBezTo>
                  <a:cubicBezTo>
                    <a:pt x="49" y="32"/>
                    <a:pt x="47" y="28"/>
                    <a:pt x="45" y="25"/>
                  </a:cubicBezTo>
                  <a:cubicBezTo>
                    <a:pt x="43" y="22"/>
                    <a:pt x="42" y="18"/>
                    <a:pt x="40" y="16"/>
                  </a:cubicBezTo>
                  <a:cubicBezTo>
                    <a:pt x="39" y="15"/>
                    <a:pt x="37" y="9"/>
                    <a:pt x="38" y="8"/>
                  </a:cubicBezTo>
                  <a:cubicBezTo>
                    <a:pt x="38" y="8"/>
                    <a:pt x="46" y="22"/>
                    <a:pt x="47" y="22"/>
                  </a:cubicBezTo>
                  <a:cubicBezTo>
                    <a:pt x="48" y="22"/>
                    <a:pt x="49" y="19"/>
                    <a:pt x="49" y="19"/>
                  </a:cubicBezTo>
                  <a:cubicBezTo>
                    <a:pt x="49" y="17"/>
                    <a:pt x="49" y="15"/>
                    <a:pt x="48" y="14"/>
                  </a:cubicBezTo>
                  <a:cubicBezTo>
                    <a:pt x="48" y="10"/>
                    <a:pt x="47" y="6"/>
                    <a:pt x="47" y="2"/>
                  </a:cubicBezTo>
                  <a:cubicBezTo>
                    <a:pt x="45" y="4"/>
                    <a:pt x="40" y="4"/>
                    <a:pt x="38" y="2"/>
                  </a:cubicBezTo>
                  <a:cubicBezTo>
                    <a:pt x="34" y="0"/>
                    <a:pt x="29" y="1"/>
                    <a:pt x="25" y="3"/>
                  </a:cubicBezTo>
                  <a:cubicBezTo>
                    <a:pt x="22" y="5"/>
                    <a:pt x="19" y="4"/>
                    <a:pt x="16" y="3"/>
                  </a:cubicBezTo>
                  <a:cubicBezTo>
                    <a:pt x="12" y="2"/>
                    <a:pt x="8" y="2"/>
                    <a:pt x="4" y="1"/>
                  </a:cubicBezTo>
                  <a:cubicBezTo>
                    <a:pt x="4" y="1"/>
                    <a:pt x="3" y="0"/>
                    <a:pt x="3" y="0"/>
                  </a:cubicBezTo>
                  <a:cubicBezTo>
                    <a:pt x="2" y="1"/>
                    <a:pt x="2" y="2"/>
                    <a:pt x="1" y="3"/>
                  </a:cubicBezTo>
                  <a:cubicBezTo>
                    <a:pt x="0" y="4"/>
                    <a:pt x="3" y="5"/>
                    <a:pt x="2" y="7"/>
                  </a:cubicBezTo>
                  <a:cubicBezTo>
                    <a:pt x="1" y="8"/>
                    <a:pt x="1" y="9"/>
                    <a:pt x="1" y="11"/>
                  </a:cubicBezTo>
                  <a:cubicBezTo>
                    <a:pt x="2" y="11"/>
                    <a:pt x="2" y="12"/>
                    <a:pt x="2" y="13"/>
                  </a:cubicBezTo>
                  <a:cubicBezTo>
                    <a:pt x="2" y="17"/>
                    <a:pt x="2" y="21"/>
                    <a:pt x="2" y="25"/>
                  </a:cubicBezTo>
                  <a:cubicBezTo>
                    <a:pt x="2" y="28"/>
                    <a:pt x="2" y="52"/>
                    <a:pt x="2" y="52"/>
                  </a:cubicBezTo>
                  <a:cubicBezTo>
                    <a:pt x="13" y="52"/>
                    <a:pt x="23" y="52"/>
                    <a:pt x="34" y="52"/>
                  </a:cubicBezTo>
                  <a:cubicBezTo>
                    <a:pt x="36" y="52"/>
                    <a:pt x="38" y="52"/>
                    <a:pt x="40" y="52"/>
                  </a:cubicBezTo>
                  <a:cubicBezTo>
                    <a:pt x="42" y="52"/>
                    <a:pt x="43" y="54"/>
                    <a:pt x="45" y="5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78" name="Freeform 771"/>
            <p:cNvSpPr>
              <a:spLocks/>
            </p:cNvSpPr>
            <p:nvPr/>
          </p:nvSpPr>
          <p:spPr bwMode="auto">
            <a:xfrm>
              <a:off x="12050132" y="7211483"/>
              <a:ext cx="188896" cy="363063"/>
            </a:xfrm>
            <a:custGeom>
              <a:avLst/>
              <a:gdLst>
                <a:gd name="T0" fmla="*/ 14 w 20"/>
                <a:gd name="T1" fmla="*/ 34 h 39"/>
                <a:gd name="T2" fmla="*/ 17 w 20"/>
                <a:gd name="T3" fmla="*/ 30 h 39"/>
                <a:gd name="T4" fmla="*/ 20 w 20"/>
                <a:gd name="T5" fmla="*/ 27 h 39"/>
                <a:gd name="T6" fmla="*/ 20 w 20"/>
                <a:gd name="T7" fmla="*/ 24 h 39"/>
                <a:gd name="T8" fmla="*/ 19 w 20"/>
                <a:gd name="T9" fmla="*/ 23 h 39"/>
                <a:gd name="T10" fmla="*/ 17 w 20"/>
                <a:gd name="T11" fmla="*/ 20 h 39"/>
                <a:gd name="T12" fmla="*/ 14 w 20"/>
                <a:gd name="T13" fmla="*/ 20 h 39"/>
                <a:gd name="T14" fmla="*/ 16 w 20"/>
                <a:gd name="T15" fmla="*/ 16 h 39"/>
                <a:gd name="T16" fmla="*/ 17 w 20"/>
                <a:gd name="T17" fmla="*/ 10 h 39"/>
                <a:gd name="T18" fmla="*/ 15 w 20"/>
                <a:gd name="T19" fmla="*/ 6 h 39"/>
                <a:gd name="T20" fmla="*/ 18 w 20"/>
                <a:gd name="T21" fmla="*/ 4 h 39"/>
                <a:gd name="T22" fmla="*/ 18 w 20"/>
                <a:gd name="T23" fmla="*/ 1 h 39"/>
                <a:gd name="T24" fmla="*/ 15 w 20"/>
                <a:gd name="T25" fmla="*/ 3 h 39"/>
                <a:gd name="T26" fmla="*/ 14 w 20"/>
                <a:gd name="T27" fmla="*/ 2 h 39"/>
                <a:gd name="T28" fmla="*/ 11 w 20"/>
                <a:gd name="T29" fmla="*/ 0 h 39"/>
                <a:gd name="T30" fmla="*/ 5 w 20"/>
                <a:gd name="T31" fmla="*/ 4 h 39"/>
                <a:gd name="T32" fmla="*/ 2 w 20"/>
                <a:gd name="T33" fmla="*/ 17 h 39"/>
                <a:gd name="T34" fmla="*/ 1 w 20"/>
                <a:gd name="T35" fmla="*/ 21 h 39"/>
                <a:gd name="T36" fmla="*/ 4 w 20"/>
                <a:gd name="T37" fmla="*/ 26 h 39"/>
                <a:gd name="T38" fmla="*/ 8 w 20"/>
                <a:gd name="T39" fmla="*/ 30 h 39"/>
                <a:gd name="T40" fmla="*/ 10 w 20"/>
                <a:gd name="T41" fmla="*/ 39 h 39"/>
                <a:gd name="T42" fmla="*/ 14 w 20"/>
                <a:gd name="T43" fmla="*/ 34 h 39"/>
                <a:gd name="T44" fmla="*/ 14 w 20"/>
                <a:gd name="T45" fmla="*/ 3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0" h="39">
                  <a:moveTo>
                    <a:pt x="14" y="34"/>
                  </a:moveTo>
                  <a:cubicBezTo>
                    <a:pt x="12" y="32"/>
                    <a:pt x="16" y="30"/>
                    <a:pt x="17" y="30"/>
                  </a:cubicBezTo>
                  <a:cubicBezTo>
                    <a:pt x="19" y="29"/>
                    <a:pt x="20" y="28"/>
                    <a:pt x="20" y="27"/>
                  </a:cubicBezTo>
                  <a:cubicBezTo>
                    <a:pt x="20" y="26"/>
                    <a:pt x="20" y="25"/>
                    <a:pt x="20" y="24"/>
                  </a:cubicBezTo>
                  <a:cubicBezTo>
                    <a:pt x="20" y="23"/>
                    <a:pt x="19" y="23"/>
                    <a:pt x="19" y="23"/>
                  </a:cubicBezTo>
                  <a:cubicBezTo>
                    <a:pt x="18" y="22"/>
                    <a:pt x="18" y="21"/>
                    <a:pt x="17" y="20"/>
                  </a:cubicBezTo>
                  <a:cubicBezTo>
                    <a:pt x="16" y="20"/>
                    <a:pt x="15" y="21"/>
                    <a:pt x="14" y="20"/>
                  </a:cubicBezTo>
                  <a:cubicBezTo>
                    <a:pt x="11" y="18"/>
                    <a:pt x="14" y="17"/>
                    <a:pt x="16" y="16"/>
                  </a:cubicBezTo>
                  <a:cubicBezTo>
                    <a:pt x="18" y="15"/>
                    <a:pt x="19" y="12"/>
                    <a:pt x="17" y="10"/>
                  </a:cubicBezTo>
                  <a:cubicBezTo>
                    <a:pt x="17" y="9"/>
                    <a:pt x="14" y="7"/>
                    <a:pt x="15" y="6"/>
                  </a:cubicBezTo>
                  <a:cubicBezTo>
                    <a:pt x="16" y="5"/>
                    <a:pt x="17" y="5"/>
                    <a:pt x="18" y="4"/>
                  </a:cubicBezTo>
                  <a:cubicBezTo>
                    <a:pt x="18" y="4"/>
                    <a:pt x="18" y="1"/>
                    <a:pt x="18" y="1"/>
                  </a:cubicBezTo>
                  <a:cubicBezTo>
                    <a:pt x="17" y="1"/>
                    <a:pt x="16" y="4"/>
                    <a:pt x="15" y="3"/>
                  </a:cubicBezTo>
                  <a:cubicBezTo>
                    <a:pt x="15" y="3"/>
                    <a:pt x="14" y="2"/>
                    <a:pt x="14" y="2"/>
                  </a:cubicBezTo>
                  <a:cubicBezTo>
                    <a:pt x="13" y="1"/>
                    <a:pt x="12" y="0"/>
                    <a:pt x="11" y="0"/>
                  </a:cubicBezTo>
                  <a:cubicBezTo>
                    <a:pt x="9" y="1"/>
                    <a:pt x="6" y="2"/>
                    <a:pt x="5" y="4"/>
                  </a:cubicBezTo>
                  <a:cubicBezTo>
                    <a:pt x="3" y="8"/>
                    <a:pt x="5" y="14"/>
                    <a:pt x="2" y="17"/>
                  </a:cubicBezTo>
                  <a:cubicBezTo>
                    <a:pt x="0" y="19"/>
                    <a:pt x="0" y="19"/>
                    <a:pt x="1" y="21"/>
                  </a:cubicBezTo>
                  <a:cubicBezTo>
                    <a:pt x="1" y="23"/>
                    <a:pt x="4" y="24"/>
                    <a:pt x="4" y="26"/>
                  </a:cubicBezTo>
                  <a:cubicBezTo>
                    <a:pt x="5" y="28"/>
                    <a:pt x="8" y="29"/>
                    <a:pt x="8" y="30"/>
                  </a:cubicBezTo>
                  <a:cubicBezTo>
                    <a:pt x="9" y="33"/>
                    <a:pt x="10" y="37"/>
                    <a:pt x="10" y="39"/>
                  </a:cubicBezTo>
                  <a:cubicBezTo>
                    <a:pt x="12" y="39"/>
                    <a:pt x="16" y="37"/>
                    <a:pt x="14" y="34"/>
                  </a:cubicBezTo>
                  <a:cubicBezTo>
                    <a:pt x="13" y="33"/>
                    <a:pt x="15" y="35"/>
                    <a:pt x="14" y="3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79" name="Freeform 772"/>
            <p:cNvSpPr>
              <a:spLocks/>
            </p:cNvSpPr>
            <p:nvPr/>
          </p:nvSpPr>
          <p:spPr bwMode="auto">
            <a:xfrm>
              <a:off x="12132774" y="7424008"/>
              <a:ext cx="711310" cy="684802"/>
            </a:xfrm>
            <a:custGeom>
              <a:avLst/>
              <a:gdLst>
                <a:gd name="T0" fmla="*/ 21 w 76"/>
                <a:gd name="T1" fmla="*/ 55 h 73"/>
                <a:gd name="T2" fmla="*/ 25 w 76"/>
                <a:gd name="T3" fmla="*/ 57 h 73"/>
                <a:gd name="T4" fmla="*/ 28 w 76"/>
                <a:gd name="T5" fmla="*/ 55 h 73"/>
                <a:gd name="T6" fmla="*/ 33 w 76"/>
                <a:gd name="T7" fmla="*/ 53 h 73"/>
                <a:gd name="T8" fmla="*/ 44 w 76"/>
                <a:gd name="T9" fmla="*/ 59 h 73"/>
                <a:gd name="T10" fmla="*/ 70 w 76"/>
                <a:gd name="T11" fmla="*/ 73 h 73"/>
                <a:gd name="T12" fmla="*/ 71 w 76"/>
                <a:gd name="T13" fmla="*/ 71 h 73"/>
                <a:gd name="T14" fmla="*/ 75 w 76"/>
                <a:gd name="T15" fmla="*/ 71 h 73"/>
                <a:gd name="T16" fmla="*/ 75 w 76"/>
                <a:gd name="T17" fmla="*/ 66 h 73"/>
                <a:gd name="T18" fmla="*/ 75 w 76"/>
                <a:gd name="T19" fmla="*/ 44 h 73"/>
                <a:gd name="T20" fmla="*/ 75 w 76"/>
                <a:gd name="T21" fmla="*/ 24 h 73"/>
                <a:gd name="T22" fmla="*/ 75 w 76"/>
                <a:gd name="T23" fmla="*/ 20 h 73"/>
                <a:gd name="T24" fmla="*/ 74 w 76"/>
                <a:gd name="T25" fmla="*/ 17 h 73"/>
                <a:gd name="T26" fmla="*/ 76 w 76"/>
                <a:gd name="T27" fmla="*/ 14 h 73"/>
                <a:gd name="T28" fmla="*/ 74 w 76"/>
                <a:gd name="T29" fmla="*/ 11 h 73"/>
                <a:gd name="T30" fmla="*/ 76 w 76"/>
                <a:gd name="T31" fmla="*/ 8 h 73"/>
                <a:gd name="T32" fmla="*/ 67 w 76"/>
                <a:gd name="T33" fmla="*/ 5 h 73"/>
                <a:gd name="T34" fmla="*/ 61 w 76"/>
                <a:gd name="T35" fmla="*/ 2 h 73"/>
                <a:gd name="T36" fmla="*/ 51 w 76"/>
                <a:gd name="T37" fmla="*/ 6 h 73"/>
                <a:gd name="T38" fmla="*/ 51 w 76"/>
                <a:gd name="T39" fmla="*/ 9 h 73"/>
                <a:gd name="T40" fmla="*/ 50 w 76"/>
                <a:gd name="T41" fmla="*/ 14 h 73"/>
                <a:gd name="T42" fmla="*/ 41 w 76"/>
                <a:gd name="T43" fmla="*/ 13 h 73"/>
                <a:gd name="T44" fmla="*/ 36 w 76"/>
                <a:gd name="T45" fmla="*/ 12 h 73"/>
                <a:gd name="T46" fmla="*/ 31 w 76"/>
                <a:gd name="T47" fmla="*/ 10 h 73"/>
                <a:gd name="T48" fmla="*/ 29 w 76"/>
                <a:gd name="T49" fmla="*/ 6 h 73"/>
                <a:gd name="T50" fmla="*/ 23 w 76"/>
                <a:gd name="T51" fmla="*/ 3 h 73"/>
                <a:gd name="T52" fmla="*/ 17 w 76"/>
                <a:gd name="T53" fmla="*/ 2 h 73"/>
                <a:gd name="T54" fmla="*/ 11 w 76"/>
                <a:gd name="T55" fmla="*/ 0 h 73"/>
                <a:gd name="T56" fmla="*/ 11 w 76"/>
                <a:gd name="T57" fmla="*/ 4 h 73"/>
                <a:gd name="T58" fmla="*/ 9 w 76"/>
                <a:gd name="T59" fmla="*/ 6 h 73"/>
                <a:gd name="T60" fmla="*/ 5 w 76"/>
                <a:gd name="T61" fmla="*/ 8 h 73"/>
                <a:gd name="T62" fmla="*/ 5 w 76"/>
                <a:gd name="T63" fmla="*/ 14 h 73"/>
                <a:gd name="T64" fmla="*/ 1 w 76"/>
                <a:gd name="T65" fmla="*/ 17 h 73"/>
                <a:gd name="T66" fmla="*/ 3 w 76"/>
                <a:gd name="T67" fmla="*/ 21 h 73"/>
                <a:gd name="T68" fmla="*/ 3 w 76"/>
                <a:gd name="T69" fmla="*/ 26 h 73"/>
                <a:gd name="T70" fmla="*/ 3 w 76"/>
                <a:gd name="T71" fmla="*/ 31 h 73"/>
                <a:gd name="T72" fmla="*/ 3 w 76"/>
                <a:gd name="T73" fmla="*/ 34 h 73"/>
                <a:gd name="T74" fmla="*/ 3 w 76"/>
                <a:gd name="T75" fmla="*/ 37 h 73"/>
                <a:gd name="T76" fmla="*/ 1 w 76"/>
                <a:gd name="T77" fmla="*/ 40 h 73"/>
                <a:gd name="T78" fmla="*/ 4 w 76"/>
                <a:gd name="T79" fmla="*/ 46 h 73"/>
                <a:gd name="T80" fmla="*/ 7 w 76"/>
                <a:gd name="T81" fmla="*/ 48 h 73"/>
                <a:gd name="T82" fmla="*/ 11 w 76"/>
                <a:gd name="T83" fmla="*/ 49 h 73"/>
                <a:gd name="T84" fmla="*/ 14 w 76"/>
                <a:gd name="T85" fmla="*/ 53 h 73"/>
                <a:gd name="T86" fmla="*/ 21 w 76"/>
                <a:gd name="T87" fmla="*/ 55 h 73"/>
                <a:gd name="T88" fmla="*/ 21 w 76"/>
                <a:gd name="T89" fmla="*/ 55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6" h="73">
                  <a:moveTo>
                    <a:pt x="21" y="55"/>
                  </a:moveTo>
                  <a:cubicBezTo>
                    <a:pt x="21" y="56"/>
                    <a:pt x="24" y="58"/>
                    <a:pt x="25" y="57"/>
                  </a:cubicBezTo>
                  <a:cubicBezTo>
                    <a:pt x="26" y="56"/>
                    <a:pt x="27" y="56"/>
                    <a:pt x="28" y="55"/>
                  </a:cubicBezTo>
                  <a:cubicBezTo>
                    <a:pt x="29" y="55"/>
                    <a:pt x="32" y="53"/>
                    <a:pt x="33" y="53"/>
                  </a:cubicBezTo>
                  <a:cubicBezTo>
                    <a:pt x="37" y="55"/>
                    <a:pt x="40" y="57"/>
                    <a:pt x="44" y="59"/>
                  </a:cubicBezTo>
                  <a:cubicBezTo>
                    <a:pt x="53" y="64"/>
                    <a:pt x="61" y="69"/>
                    <a:pt x="70" y="73"/>
                  </a:cubicBezTo>
                  <a:cubicBezTo>
                    <a:pt x="70" y="71"/>
                    <a:pt x="69" y="71"/>
                    <a:pt x="71" y="71"/>
                  </a:cubicBezTo>
                  <a:cubicBezTo>
                    <a:pt x="71" y="71"/>
                    <a:pt x="75" y="71"/>
                    <a:pt x="75" y="71"/>
                  </a:cubicBezTo>
                  <a:cubicBezTo>
                    <a:pt x="75" y="69"/>
                    <a:pt x="75" y="68"/>
                    <a:pt x="75" y="66"/>
                  </a:cubicBezTo>
                  <a:cubicBezTo>
                    <a:pt x="75" y="59"/>
                    <a:pt x="75" y="52"/>
                    <a:pt x="75" y="44"/>
                  </a:cubicBezTo>
                  <a:cubicBezTo>
                    <a:pt x="75" y="37"/>
                    <a:pt x="75" y="30"/>
                    <a:pt x="75" y="24"/>
                  </a:cubicBezTo>
                  <a:cubicBezTo>
                    <a:pt x="75" y="22"/>
                    <a:pt x="75" y="21"/>
                    <a:pt x="75" y="20"/>
                  </a:cubicBezTo>
                  <a:cubicBezTo>
                    <a:pt x="74" y="19"/>
                    <a:pt x="74" y="18"/>
                    <a:pt x="74" y="17"/>
                  </a:cubicBezTo>
                  <a:cubicBezTo>
                    <a:pt x="74" y="16"/>
                    <a:pt x="76" y="15"/>
                    <a:pt x="76" y="14"/>
                  </a:cubicBezTo>
                  <a:cubicBezTo>
                    <a:pt x="76" y="13"/>
                    <a:pt x="74" y="12"/>
                    <a:pt x="74" y="11"/>
                  </a:cubicBezTo>
                  <a:cubicBezTo>
                    <a:pt x="74" y="10"/>
                    <a:pt x="75" y="9"/>
                    <a:pt x="76" y="8"/>
                  </a:cubicBezTo>
                  <a:cubicBezTo>
                    <a:pt x="73" y="6"/>
                    <a:pt x="70" y="7"/>
                    <a:pt x="67" y="5"/>
                  </a:cubicBezTo>
                  <a:cubicBezTo>
                    <a:pt x="65" y="4"/>
                    <a:pt x="64" y="2"/>
                    <a:pt x="61" y="2"/>
                  </a:cubicBezTo>
                  <a:cubicBezTo>
                    <a:pt x="57" y="2"/>
                    <a:pt x="53" y="3"/>
                    <a:pt x="51" y="6"/>
                  </a:cubicBezTo>
                  <a:cubicBezTo>
                    <a:pt x="50" y="7"/>
                    <a:pt x="50" y="8"/>
                    <a:pt x="51" y="9"/>
                  </a:cubicBezTo>
                  <a:cubicBezTo>
                    <a:pt x="52" y="11"/>
                    <a:pt x="51" y="12"/>
                    <a:pt x="50" y="14"/>
                  </a:cubicBezTo>
                  <a:cubicBezTo>
                    <a:pt x="48" y="17"/>
                    <a:pt x="44" y="15"/>
                    <a:pt x="41" y="13"/>
                  </a:cubicBezTo>
                  <a:cubicBezTo>
                    <a:pt x="39" y="13"/>
                    <a:pt x="38" y="12"/>
                    <a:pt x="36" y="12"/>
                  </a:cubicBezTo>
                  <a:cubicBezTo>
                    <a:pt x="34" y="11"/>
                    <a:pt x="32" y="12"/>
                    <a:pt x="31" y="10"/>
                  </a:cubicBezTo>
                  <a:cubicBezTo>
                    <a:pt x="30" y="9"/>
                    <a:pt x="30" y="7"/>
                    <a:pt x="29" y="6"/>
                  </a:cubicBezTo>
                  <a:cubicBezTo>
                    <a:pt x="28" y="4"/>
                    <a:pt x="25" y="4"/>
                    <a:pt x="23" y="3"/>
                  </a:cubicBezTo>
                  <a:cubicBezTo>
                    <a:pt x="21" y="2"/>
                    <a:pt x="19" y="2"/>
                    <a:pt x="17" y="2"/>
                  </a:cubicBezTo>
                  <a:cubicBezTo>
                    <a:pt x="15" y="2"/>
                    <a:pt x="14" y="1"/>
                    <a:pt x="11" y="0"/>
                  </a:cubicBezTo>
                  <a:cubicBezTo>
                    <a:pt x="11" y="1"/>
                    <a:pt x="11" y="2"/>
                    <a:pt x="11" y="4"/>
                  </a:cubicBezTo>
                  <a:cubicBezTo>
                    <a:pt x="11" y="5"/>
                    <a:pt x="11" y="4"/>
                    <a:pt x="9" y="6"/>
                  </a:cubicBezTo>
                  <a:cubicBezTo>
                    <a:pt x="8" y="7"/>
                    <a:pt x="7" y="7"/>
                    <a:pt x="5" y="8"/>
                  </a:cubicBezTo>
                  <a:cubicBezTo>
                    <a:pt x="3" y="10"/>
                    <a:pt x="6" y="12"/>
                    <a:pt x="5" y="14"/>
                  </a:cubicBezTo>
                  <a:cubicBezTo>
                    <a:pt x="4" y="16"/>
                    <a:pt x="1" y="16"/>
                    <a:pt x="1" y="17"/>
                  </a:cubicBezTo>
                  <a:cubicBezTo>
                    <a:pt x="1" y="19"/>
                    <a:pt x="2" y="20"/>
                    <a:pt x="3" y="21"/>
                  </a:cubicBezTo>
                  <a:cubicBezTo>
                    <a:pt x="3" y="23"/>
                    <a:pt x="3" y="25"/>
                    <a:pt x="3" y="26"/>
                  </a:cubicBezTo>
                  <a:cubicBezTo>
                    <a:pt x="3" y="28"/>
                    <a:pt x="4" y="29"/>
                    <a:pt x="3" y="31"/>
                  </a:cubicBezTo>
                  <a:cubicBezTo>
                    <a:pt x="3" y="32"/>
                    <a:pt x="3" y="33"/>
                    <a:pt x="3" y="34"/>
                  </a:cubicBezTo>
                  <a:cubicBezTo>
                    <a:pt x="3" y="35"/>
                    <a:pt x="4" y="36"/>
                    <a:pt x="3" y="37"/>
                  </a:cubicBezTo>
                  <a:cubicBezTo>
                    <a:pt x="3" y="38"/>
                    <a:pt x="0" y="38"/>
                    <a:pt x="1" y="40"/>
                  </a:cubicBezTo>
                  <a:cubicBezTo>
                    <a:pt x="3" y="42"/>
                    <a:pt x="4" y="43"/>
                    <a:pt x="4" y="46"/>
                  </a:cubicBezTo>
                  <a:cubicBezTo>
                    <a:pt x="4" y="48"/>
                    <a:pt x="6" y="47"/>
                    <a:pt x="7" y="48"/>
                  </a:cubicBezTo>
                  <a:cubicBezTo>
                    <a:pt x="9" y="48"/>
                    <a:pt x="10" y="48"/>
                    <a:pt x="11" y="49"/>
                  </a:cubicBezTo>
                  <a:cubicBezTo>
                    <a:pt x="12" y="50"/>
                    <a:pt x="13" y="52"/>
                    <a:pt x="14" y="53"/>
                  </a:cubicBezTo>
                  <a:cubicBezTo>
                    <a:pt x="16" y="54"/>
                    <a:pt x="19" y="53"/>
                    <a:pt x="21" y="55"/>
                  </a:cubicBezTo>
                  <a:cubicBezTo>
                    <a:pt x="22" y="56"/>
                    <a:pt x="20" y="54"/>
                    <a:pt x="21" y="55"/>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80" name="Freeform 773"/>
            <p:cNvSpPr>
              <a:spLocks/>
            </p:cNvSpPr>
            <p:nvPr/>
          </p:nvSpPr>
          <p:spPr bwMode="auto">
            <a:xfrm>
              <a:off x="10910855" y="7714754"/>
              <a:ext cx="391074" cy="318787"/>
            </a:xfrm>
            <a:custGeom>
              <a:avLst/>
              <a:gdLst>
                <a:gd name="T0" fmla="*/ 19 w 42"/>
                <a:gd name="T1" fmla="*/ 34 h 34"/>
                <a:gd name="T2" fmla="*/ 20 w 42"/>
                <a:gd name="T3" fmla="*/ 25 h 34"/>
                <a:gd name="T4" fmla="*/ 24 w 42"/>
                <a:gd name="T5" fmla="*/ 22 h 34"/>
                <a:gd name="T6" fmla="*/ 25 w 42"/>
                <a:gd name="T7" fmla="*/ 20 h 34"/>
                <a:gd name="T8" fmla="*/ 25 w 42"/>
                <a:gd name="T9" fmla="*/ 9 h 34"/>
                <a:gd name="T10" fmla="*/ 32 w 42"/>
                <a:gd name="T11" fmla="*/ 9 h 34"/>
                <a:gd name="T12" fmla="*/ 41 w 42"/>
                <a:gd name="T13" fmla="*/ 9 h 34"/>
                <a:gd name="T14" fmla="*/ 42 w 42"/>
                <a:gd name="T15" fmla="*/ 2 h 34"/>
                <a:gd name="T16" fmla="*/ 40 w 42"/>
                <a:gd name="T17" fmla="*/ 0 h 34"/>
                <a:gd name="T18" fmla="*/ 20 w 42"/>
                <a:gd name="T19" fmla="*/ 0 h 34"/>
                <a:gd name="T20" fmla="*/ 15 w 42"/>
                <a:gd name="T21" fmla="*/ 6 h 34"/>
                <a:gd name="T22" fmla="*/ 10 w 42"/>
                <a:gd name="T23" fmla="*/ 17 h 34"/>
                <a:gd name="T24" fmla="*/ 8 w 42"/>
                <a:gd name="T25" fmla="*/ 18 h 34"/>
                <a:gd name="T26" fmla="*/ 4 w 42"/>
                <a:gd name="T27" fmla="*/ 25 h 34"/>
                <a:gd name="T28" fmla="*/ 0 w 42"/>
                <a:gd name="T29" fmla="*/ 34 h 34"/>
                <a:gd name="T30" fmla="*/ 19 w 42"/>
                <a:gd name="T31"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2" h="34">
                  <a:moveTo>
                    <a:pt x="19" y="34"/>
                  </a:moveTo>
                  <a:cubicBezTo>
                    <a:pt x="19" y="31"/>
                    <a:pt x="18" y="26"/>
                    <a:pt x="20" y="25"/>
                  </a:cubicBezTo>
                  <a:cubicBezTo>
                    <a:pt x="21" y="24"/>
                    <a:pt x="23" y="23"/>
                    <a:pt x="24" y="22"/>
                  </a:cubicBezTo>
                  <a:cubicBezTo>
                    <a:pt x="25" y="22"/>
                    <a:pt x="25" y="20"/>
                    <a:pt x="25" y="20"/>
                  </a:cubicBezTo>
                  <a:cubicBezTo>
                    <a:pt x="25" y="16"/>
                    <a:pt x="25" y="13"/>
                    <a:pt x="25" y="9"/>
                  </a:cubicBezTo>
                  <a:cubicBezTo>
                    <a:pt x="25" y="9"/>
                    <a:pt x="31" y="9"/>
                    <a:pt x="32" y="9"/>
                  </a:cubicBezTo>
                  <a:cubicBezTo>
                    <a:pt x="35" y="9"/>
                    <a:pt x="38" y="9"/>
                    <a:pt x="41" y="9"/>
                  </a:cubicBezTo>
                  <a:cubicBezTo>
                    <a:pt x="42" y="9"/>
                    <a:pt x="42" y="3"/>
                    <a:pt x="42" y="2"/>
                  </a:cubicBezTo>
                  <a:cubicBezTo>
                    <a:pt x="42" y="0"/>
                    <a:pt x="42" y="0"/>
                    <a:pt x="40" y="0"/>
                  </a:cubicBezTo>
                  <a:cubicBezTo>
                    <a:pt x="33" y="0"/>
                    <a:pt x="27" y="0"/>
                    <a:pt x="20" y="0"/>
                  </a:cubicBezTo>
                  <a:cubicBezTo>
                    <a:pt x="18" y="2"/>
                    <a:pt x="17" y="4"/>
                    <a:pt x="15" y="6"/>
                  </a:cubicBezTo>
                  <a:cubicBezTo>
                    <a:pt x="11" y="9"/>
                    <a:pt x="11" y="12"/>
                    <a:pt x="10" y="17"/>
                  </a:cubicBezTo>
                  <a:cubicBezTo>
                    <a:pt x="10" y="17"/>
                    <a:pt x="9" y="18"/>
                    <a:pt x="8" y="18"/>
                  </a:cubicBezTo>
                  <a:cubicBezTo>
                    <a:pt x="6" y="20"/>
                    <a:pt x="5" y="22"/>
                    <a:pt x="4" y="25"/>
                  </a:cubicBezTo>
                  <a:cubicBezTo>
                    <a:pt x="2" y="28"/>
                    <a:pt x="0" y="30"/>
                    <a:pt x="0" y="34"/>
                  </a:cubicBezTo>
                  <a:cubicBezTo>
                    <a:pt x="6" y="34"/>
                    <a:pt x="13" y="34"/>
                    <a:pt x="19" y="3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81" name="Freeform 774"/>
            <p:cNvSpPr>
              <a:spLocks/>
            </p:cNvSpPr>
            <p:nvPr/>
          </p:nvSpPr>
          <p:spPr bwMode="auto">
            <a:xfrm>
              <a:off x="11098275" y="7264614"/>
              <a:ext cx="560784" cy="450140"/>
            </a:xfrm>
            <a:custGeom>
              <a:avLst/>
              <a:gdLst>
                <a:gd name="T0" fmla="*/ 22 w 60"/>
                <a:gd name="T1" fmla="*/ 48 h 48"/>
                <a:gd name="T2" fmla="*/ 23 w 60"/>
                <a:gd name="T3" fmla="*/ 41 h 48"/>
                <a:gd name="T4" fmla="*/ 29 w 60"/>
                <a:gd name="T5" fmla="*/ 37 h 48"/>
                <a:gd name="T6" fmla="*/ 33 w 60"/>
                <a:gd name="T7" fmla="*/ 37 h 48"/>
                <a:gd name="T8" fmla="*/ 38 w 60"/>
                <a:gd name="T9" fmla="*/ 35 h 48"/>
                <a:gd name="T10" fmla="*/ 40 w 60"/>
                <a:gd name="T11" fmla="*/ 32 h 48"/>
                <a:gd name="T12" fmla="*/ 45 w 60"/>
                <a:gd name="T13" fmla="*/ 31 h 48"/>
                <a:gd name="T14" fmla="*/ 46 w 60"/>
                <a:gd name="T15" fmla="*/ 28 h 48"/>
                <a:gd name="T16" fmla="*/ 50 w 60"/>
                <a:gd name="T17" fmla="*/ 25 h 48"/>
                <a:gd name="T18" fmla="*/ 53 w 60"/>
                <a:gd name="T19" fmla="*/ 23 h 48"/>
                <a:gd name="T20" fmla="*/ 58 w 60"/>
                <a:gd name="T21" fmla="*/ 24 h 48"/>
                <a:gd name="T22" fmla="*/ 56 w 60"/>
                <a:gd name="T23" fmla="*/ 16 h 48"/>
                <a:gd name="T24" fmla="*/ 56 w 60"/>
                <a:gd name="T25" fmla="*/ 10 h 48"/>
                <a:gd name="T26" fmla="*/ 55 w 60"/>
                <a:gd name="T27" fmla="*/ 7 h 48"/>
                <a:gd name="T28" fmla="*/ 51 w 60"/>
                <a:gd name="T29" fmla="*/ 6 h 48"/>
                <a:gd name="T30" fmla="*/ 47 w 60"/>
                <a:gd name="T31" fmla="*/ 6 h 48"/>
                <a:gd name="T32" fmla="*/ 42 w 60"/>
                <a:gd name="T33" fmla="*/ 6 h 48"/>
                <a:gd name="T34" fmla="*/ 35 w 60"/>
                <a:gd name="T35" fmla="*/ 4 h 48"/>
                <a:gd name="T36" fmla="*/ 30 w 60"/>
                <a:gd name="T37" fmla="*/ 13 h 48"/>
                <a:gd name="T38" fmla="*/ 20 w 60"/>
                <a:gd name="T39" fmla="*/ 19 h 48"/>
                <a:gd name="T40" fmla="*/ 16 w 60"/>
                <a:gd name="T41" fmla="*/ 27 h 48"/>
                <a:gd name="T42" fmla="*/ 16 w 60"/>
                <a:gd name="T43" fmla="*/ 35 h 48"/>
                <a:gd name="T44" fmla="*/ 14 w 60"/>
                <a:gd name="T45" fmla="*/ 39 h 48"/>
                <a:gd name="T46" fmla="*/ 9 w 60"/>
                <a:gd name="T47" fmla="*/ 42 h 48"/>
                <a:gd name="T48" fmla="*/ 5 w 60"/>
                <a:gd name="T49" fmla="*/ 45 h 48"/>
                <a:gd name="T50" fmla="*/ 0 w 60"/>
                <a:gd name="T51" fmla="*/ 48 h 48"/>
                <a:gd name="T52" fmla="*/ 22 w 60"/>
                <a:gd name="T53"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0" h="48">
                  <a:moveTo>
                    <a:pt x="22" y="48"/>
                  </a:moveTo>
                  <a:cubicBezTo>
                    <a:pt x="22" y="45"/>
                    <a:pt x="21" y="43"/>
                    <a:pt x="23" y="41"/>
                  </a:cubicBezTo>
                  <a:cubicBezTo>
                    <a:pt x="25" y="40"/>
                    <a:pt x="28" y="39"/>
                    <a:pt x="29" y="37"/>
                  </a:cubicBezTo>
                  <a:cubicBezTo>
                    <a:pt x="30" y="37"/>
                    <a:pt x="32" y="37"/>
                    <a:pt x="33" y="37"/>
                  </a:cubicBezTo>
                  <a:cubicBezTo>
                    <a:pt x="34" y="36"/>
                    <a:pt x="36" y="36"/>
                    <a:pt x="38" y="35"/>
                  </a:cubicBezTo>
                  <a:cubicBezTo>
                    <a:pt x="39" y="34"/>
                    <a:pt x="39" y="33"/>
                    <a:pt x="40" y="32"/>
                  </a:cubicBezTo>
                  <a:cubicBezTo>
                    <a:pt x="41" y="31"/>
                    <a:pt x="44" y="32"/>
                    <a:pt x="45" y="31"/>
                  </a:cubicBezTo>
                  <a:cubicBezTo>
                    <a:pt x="46" y="30"/>
                    <a:pt x="46" y="29"/>
                    <a:pt x="46" y="28"/>
                  </a:cubicBezTo>
                  <a:cubicBezTo>
                    <a:pt x="46" y="26"/>
                    <a:pt x="49" y="26"/>
                    <a:pt x="50" y="25"/>
                  </a:cubicBezTo>
                  <a:cubicBezTo>
                    <a:pt x="51" y="24"/>
                    <a:pt x="51" y="23"/>
                    <a:pt x="53" y="23"/>
                  </a:cubicBezTo>
                  <a:cubicBezTo>
                    <a:pt x="54" y="23"/>
                    <a:pt x="57" y="24"/>
                    <a:pt x="58" y="24"/>
                  </a:cubicBezTo>
                  <a:cubicBezTo>
                    <a:pt x="60" y="23"/>
                    <a:pt x="56" y="17"/>
                    <a:pt x="56" y="16"/>
                  </a:cubicBezTo>
                  <a:cubicBezTo>
                    <a:pt x="56" y="14"/>
                    <a:pt x="56" y="12"/>
                    <a:pt x="56" y="10"/>
                  </a:cubicBezTo>
                  <a:cubicBezTo>
                    <a:pt x="55" y="9"/>
                    <a:pt x="55" y="8"/>
                    <a:pt x="55" y="7"/>
                  </a:cubicBezTo>
                  <a:cubicBezTo>
                    <a:pt x="53" y="7"/>
                    <a:pt x="52" y="6"/>
                    <a:pt x="51" y="6"/>
                  </a:cubicBezTo>
                  <a:cubicBezTo>
                    <a:pt x="50" y="5"/>
                    <a:pt x="48" y="6"/>
                    <a:pt x="47" y="6"/>
                  </a:cubicBezTo>
                  <a:cubicBezTo>
                    <a:pt x="46" y="5"/>
                    <a:pt x="44" y="6"/>
                    <a:pt x="42" y="6"/>
                  </a:cubicBezTo>
                  <a:cubicBezTo>
                    <a:pt x="40" y="6"/>
                    <a:pt x="36" y="0"/>
                    <a:pt x="35" y="4"/>
                  </a:cubicBezTo>
                  <a:cubicBezTo>
                    <a:pt x="34" y="7"/>
                    <a:pt x="33" y="10"/>
                    <a:pt x="30" y="13"/>
                  </a:cubicBezTo>
                  <a:cubicBezTo>
                    <a:pt x="27" y="16"/>
                    <a:pt x="23" y="16"/>
                    <a:pt x="20" y="19"/>
                  </a:cubicBezTo>
                  <a:cubicBezTo>
                    <a:pt x="18" y="21"/>
                    <a:pt x="17" y="24"/>
                    <a:pt x="16" y="27"/>
                  </a:cubicBezTo>
                  <a:cubicBezTo>
                    <a:pt x="16" y="29"/>
                    <a:pt x="17" y="32"/>
                    <a:pt x="16" y="35"/>
                  </a:cubicBezTo>
                  <a:cubicBezTo>
                    <a:pt x="15" y="36"/>
                    <a:pt x="14" y="38"/>
                    <a:pt x="14" y="39"/>
                  </a:cubicBezTo>
                  <a:cubicBezTo>
                    <a:pt x="13" y="41"/>
                    <a:pt x="11" y="41"/>
                    <a:pt x="9" y="42"/>
                  </a:cubicBezTo>
                  <a:cubicBezTo>
                    <a:pt x="8" y="43"/>
                    <a:pt x="7" y="44"/>
                    <a:pt x="5" y="45"/>
                  </a:cubicBezTo>
                  <a:cubicBezTo>
                    <a:pt x="4" y="46"/>
                    <a:pt x="2" y="46"/>
                    <a:pt x="0" y="48"/>
                  </a:cubicBezTo>
                  <a:lnTo>
                    <a:pt x="22" y="48"/>
                  </a:ln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82" name="Freeform 775"/>
            <p:cNvSpPr>
              <a:spLocks/>
            </p:cNvSpPr>
            <p:nvPr/>
          </p:nvSpPr>
          <p:spPr bwMode="auto">
            <a:xfrm>
              <a:off x="11296025" y="7220338"/>
              <a:ext cx="968091" cy="923893"/>
            </a:xfrm>
            <a:custGeom>
              <a:avLst/>
              <a:gdLst>
                <a:gd name="T0" fmla="*/ 35 w 104"/>
                <a:gd name="T1" fmla="*/ 22 h 99"/>
                <a:gd name="T2" fmla="*/ 36 w 104"/>
                <a:gd name="T3" fmla="*/ 29 h 99"/>
                <a:gd name="T4" fmla="*/ 31 w 104"/>
                <a:gd name="T5" fmla="*/ 28 h 99"/>
                <a:gd name="T6" fmla="*/ 29 w 104"/>
                <a:gd name="T7" fmla="*/ 30 h 99"/>
                <a:gd name="T8" fmla="*/ 26 w 104"/>
                <a:gd name="T9" fmla="*/ 31 h 99"/>
                <a:gd name="T10" fmla="*/ 24 w 104"/>
                <a:gd name="T11" fmla="*/ 35 h 99"/>
                <a:gd name="T12" fmla="*/ 20 w 104"/>
                <a:gd name="T13" fmla="*/ 37 h 99"/>
                <a:gd name="T14" fmla="*/ 17 w 104"/>
                <a:gd name="T15" fmla="*/ 40 h 99"/>
                <a:gd name="T16" fmla="*/ 11 w 104"/>
                <a:gd name="T17" fmla="*/ 42 h 99"/>
                <a:gd name="T18" fmla="*/ 8 w 104"/>
                <a:gd name="T19" fmla="*/ 43 h 99"/>
                <a:gd name="T20" fmla="*/ 4 w 104"/>
                <a:gd name="T21" fmla="*/ 45 h 99"/>
                <a:gd name="T22" fmla="*/ 1 w 104"/>
                <a:gd name="T23" fmla="*/ 52 h 99"/>
                <a:gd name="T24" fmla="*/ 2 w 104"/>
                <a:gd name="T25" fmla="*/ 56 h 99"/>
                <a:gd name="T26" fmla="*/ 6 w 104"/>
                <a:gd name="T27" fmla="*/ 59 h 99"/>
                <a:gd name="T28" fmla="*/ 37 w 104"/>
                <a:gd name="T29" fmla="*/ 79 h 99"/>
                <a:gd name="T30" fmla="*/ 48 w 104"/>
                <a:gd name="T31" fmla="*/ 86 h 99"/>
                <a:gd name="T32" fmla="*/ 49 w 104"/>
                <a:gd name="T33" fmla="*/ 87 h 99"/>
                <a:gd name="T34" fmla="*/ 58 w 104"/>
                <a:gd name="T35" fmla="*/ 93 h 99"/>
                <a:gd name="T36" fmla="*/ 61 w 104"/>
                <a:gd name="T37" fmla="*/ 99 h 99"/>
                <a:gd name="T38" fmla="*/ 67 w 104"/>
                <a:gd name="T39" fmla="*/ 97 h 99"/>
                <a:gd name="T40" fmla="*/ 72 w 104"/>
                <a:gd name="T41" fmla="*/ 96 h 99"/>
                <a:gd name="T42" fmla="*/ 85 w 104"/>
                <a:gd name="T43" fmla="*/ 87 h 99"/>
                <a:gd name="T44" fmla="*/ 100 w 104"/>
                <a:gd name="T45" fmla="*/ 77 h 99"/>
                <a:gd name="T46" fmla="*/ 104 w 104"/>
                <a:gd name="T47" fmla="*/ 75 h 99"/>
                <a:gd name="T48" fmla="*/ 97 w 104"/>
                <a:gd name="T49" fmla="*/ 69 h 99"/>
                <a:gd name="T50" fmla="*/ 94 w 104"/>
                <a:gd name="T51" fmla="*/ 69 h 99"/>
                <a:gd name="T52" fmla="*/ 92 w 104"/>
                <a:gd name="T53" fmla="*/ 63 h 99"/>
                <a:gd name="T54" fmla="*/ 92 w 104"/>
                <a:gd name="T55" fmla="*/ 60 h 99"/>
                <a:gd name="T56" fmla="*/ 93 w 104"/>
                <a:gd name="T57" fmla="*/ 55 h 99"/>
                <a:gd name="T58" fmla="*/ 93 w 104"/>
                <a:gd name="T59" fmla="*/ 50 h 99"/>
                <a:gd name="T60" fmla="*/ 93 w 104"/>
                <a:gd name="T61" fmla="*/ 46 h 99"/>
                <a:gd name="T62" fmla="*/ 92 w 104"/>
                <a:gd name="T63" fmla="*/ 42 h 99"/>
                <a:gd name="T64" fmla="*/ 91 w 104"/>
                <a:gd name="T65" fmla="*/ 37 h 99"/>
                <a:gd name="T66" fmla="*/ 87 w 104"/>
                <a:gd name="T67" fmla="*/ 27 h 99"/>
                <a:gd name="T68" fmla="*/ 82 w 104"/>
                <a:gd name="T69" fmla="*/ 20 h 99"/>
                <a:gd name="T70" fmla="*/ 85 w 104"/>
                <a:gd name="T71" fmla="*/ 13 h 99"/>
                <a:gd name="T72" fmla="*/ 86 w 104"/>
                <a:gd name="T73" fmla="*/ 2 h 99"/>
                <a:gd name="T74" fmla="*/ 84 w 104"/>
                <a:gd name="T75" fmla="*/ 1 h 99"/>
                <a:gd name="T76" fmla="*/ 81 w 104"/>
                <a:gd name="T77" fmla="*/ 0 h 99"/>
                <a:gd name="T78" fmla="*/ 79 w 104"/>
                <a:gd name="T79" fmla="*/ 1 h 99"/>
                <a:gd name="T80" fmla="*/ 75 w 104"/>
                <a:gd name="T81" fmla="*/ 0 h 99"/>
                <a:gd name="T82" fmla="*/ 72 w 104"/>
                <a:gd name="T83" fmla="*/ 2 h 99"/>
                <a:gd name="T84" fmla="*/ 68 w 104"/>
                <a:gd name="T85" fmla="*/ 1 h 99"/>
                <a:gd name="T86" fmla="*/ 61 w 104"/>
                <a:gd name="T87" fmla="*/ 2 h 99"/>
                <a:gd name="T88" fmla="*/ 46 w 104"/>
                <a:gd name="T89" fmla="*/ 5 h 99"/>
                <a:gd name="T90" fmla="*/ 43 w 104"/>
                <a:gd name="T91" fmla="*/ 7 h 99"/>
                <a:gd name="T92" fmla="*/ 39 w 104"/>
                <a:gd name="T93" fmla="*/ 8 h 99"/>
                <a:gd name="T94" fmla="*/ 34 w 104"/>
                <a:gd name="T95" fmla="*/ 12 h 99"/>
                <a:gd name="T96" fmla="*/ 35 w 104"/>
                <a:gd name="T97" fmla="*/ 22 h 99"/>
                <a:gd name="T98" fmla="*/ 35 w 104"/>
                <a:gd name="T99" fmla="*/ 22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4" h="99">
                  <a:moveTo>
                    <a:pt x="35" y="22"/>
                  </a:moveTo>
                  <a:cubicBezTo>
                    <a:pt x="36" y="23"/>
                    <a:pt x="40" y="29"/>
                    <a:pt x="36" y="29"/>
                  </a:cubicBezTo>
                  <a:cubicBezTo>
                    <a:pt x="35" y="28"/>
                    <a:pt x="32" y="27"/>
                    <a:pt x="31" y="28"/>
                  </a:cubicBezTo>
                  <a:cubicBezTo>
                    <a:pt x="30" y="29"/>
                    <a:pt x="30" y="29"/>
                    <a:pt x="29" y="30"/>
                  </a:cubicBezTo>
                  <a:cubicBezTo>
                    <a:pt x="28" y="31"/>
                    <a:pt x="27" y="31"/>
                    <a:pt x="26" y="31"/>
                  </a:cubicBezTo>
                  <a:cubicBezTo>
                    <a:pt x="24" y="32"/>
                    <a:pt x="25" y="34"/>
                    <a:pt x="24" y="35"/>
                  </a:cubicBezTo>
                  <a:cubicBezTo>
                    <a:pt x="24" y="37"/>
                    <a:pt x="21" y="36"/>
                    <a:pt x="20" y="37"/>
                  </a:cubicBezTo>
                  <a:cubicBezTo>
                    <a:pt x="18" y="37"/>
                    <a:pt x="18" y="39"/>
                    <a:pt x="17" y="40"/>
                  </a:cubicBezTo>
                  <a:cubicBezTo>
                    <a:pt x="15" y="42"/>
                    <a:pt x="13" y="41"/>
                    <a:pt x="11" y="42"/>
                  </a:cubicBezTo>
                  <a:cubicBezTo>
                    <a:pt x="10" y="42"/>
                    <a:pt x="9" y="42"/>
                    <a:pt x="8" y="43"/>
                  </a:cubicBezTo>
                  <a:cubicBezTo>
                    <a:pt x="7" y="43"/>
                    <a:pt x="5" y="44"/>
                    <a:pt x="4" y="45"/>
                  </a:cubicBezTo>
                  <a:cubicBezTo>
                    <a:pt x="0" y="47"/>
                    <a:pt x="1" y="48"/>
                    <a:pt x="1" y="52"/>
                  </a:cubicBezTo>
                  <a:cubicBezTo>
                    <a:pt x="1" y="55"/>
                    <a:pt x="0" y="55"/>
                    <a:pt x="2" y="56"/>
                  </a:cubicBezTo>
                  <a:cubicBezTo>
                    <a:pt x="3" y="57"/>
                    <a:pt x="5" y="58"/>
                    <a:pt x="6" y="59"/>
                  </a:cubicBezTo>
                  <a:cubicBezTo>
                    <a:pt x="16" y="66"/>
                    <a:pt x="26" y="72"/>
                    <a:pt x="37" y="79"/>
                  </a:cubicBezTo>
                  <a:cubicBezTo>
                    <a:pt x="40" y="81"/>
                    <a:pt x="44" y="84"/>
                    <a:pt x="48" y="86"/>
                  </a:cubicBezTo>
                  <a:cubicBezTo>
                    <a:pt x="48" y="87"/>
                    <a:pt x="49" y="87"/>
                    <a:pt x="49" y="87"/>
                  </a:cubicBezTo>
                  <a:cubicBezTo>
                    <a:pt x="52" y="92"/>
                    <a:pt x="54" y="92"/>
                    <a:pt x="58" y="93"/>
                  </a:cubicBezTo>
                  <a:cubicBezTo>
                    <a:pt x="61" y="94"/>
                    <a:pt x="58" y="98"/>
                    <a:pt x="61" y="99"/>
                  </a:cubicBezTo>
                  <a:cubicBezTo>
                    <a:pt x="62" y="99"/>
                    <a:pt x="65" y="98"/>
                    <a:pt x="67" y="97"/>
                  </a:cubicBezTo>
                  <a:cubicBezTo>
                    <a:pt x="68" y="97"/>
                    <a:pt x="71" y="97"/>
                    <a:pt x="72" y="96"/>
                  </a:cubicBezTo>
                  <a:cubicBezTo>
                    <a:pt x="76" y="93"/>
                    <a:pt x="80" y="90"/>
                    <a:pt x="85" y="87"/>
                  </a:cubicBezTo>
                  <a:cubicBezTo>
                    <a:pt x="90" y="84"/>
                    <a:pt x="95" y="80"/>
                    <a:pt x="100" y="77"/>
                  </a:cubicBezTo>
                  <a:cubicBezTo>
                    <a:pt x="101" y="77"/>
                    <a:pt x="102" y="76"/>
                    <a:pt x="104" y="75"/>
                  </a:cubicBezTo>
                  <a:cubicBezTo>
                    <a:pt x="102" y="71"/>
                    <a:pt x="101" y="70"/>
                    <a:pt x="97" y="69"/>
                  </a:cubicBezTo>
                  <a:cubicBezTo>
                    <a:pt x="96" y="69"/>
                    <a:pt x="94" y="69"/>
                    <a:pt x="94" y="69"/>
                  </a:cubicBezTo>
                  <a:cubicBezTo>
                    <a:pt x="94" y="66"/>
                    <a:pt x="94" y="65"/>
                    <a:pt x="92" y="63"/>
                  </a:cubicBezTo>
                  <a:cubicBezTo>
                    <a:pt x="91" y="61"/>
                    <a:pt x="91" y="61"/>
                    <a:pt x="92" y="60"/>
                  </a:cubicBezTo>
                  <a:cubicBezTo>
                    <a:pt x="94" y="58"/>
                    <a:pt x="93" y="57"/>
                    <a:pt x="93" y="55"/>
                  </a:cubicBezTo>
                  <a:cubicBezTo>
                    <a:pt x="93" y="53"/>
                    <a:pt x="94" y="52"/>
                    <a:pt x="93" y="50"/>
                  </a:cubicBezTo>
                  <a:cubicBezTo>
                    <a:pt x="93" y="49"/>
                    <a:pt x="93" y="48"/>
                    <a:pt x="93" y="46"/>
                  </a:cubicBezTo>
                  <a:cubicBezTo>
                    <a:pt x="93" y="45"/>
                    <a:pt x="93" y="43"/>
                    <a:pt x="92" y="42"/>
                  </a:cubicBezTo>
                  <a:cubicBezTo>
                    <a:pt x="91" y="41"/>
                    <a:pt x="91" y="39"/>
                    <a:pt x="91" y="37"/>
                  </a:cubicBezTo>
                  <a:cubicBezTo>
                    <a:pt x="91" y="34"/>
                    <a:pt x="90" y="30"/>
                    <a:pt x="87" y="27"/>
                  </a:cubicBezTo>
                  <a:cubicBezTo>
                    <a:pt x="85" y="25"/>
                    <a:pt x="83" y="23"/>
                    <a:pt x="82" y="20"/>
                  </a:cubicBezTo>
                  <a:cubicBezTo>
                    <a:pt x="80" y="16"/>
                    <a:pt x="84" y="17"/>
                    <a:pt x="85" y="13"/>
                  </a:cubicBezTo>
                  <a:cubicBezTo>
                    <a:pt x="85" y="9"/>
                    <a:pt x="85" y="6"/>
                    <a:pt x="86" y="2"/>
                  </a:cubicBezTo>
                  <a:cubicBezTo>
                    <a:pt x="85" y="2"/>
                    <a:pt x="85" y="1"/>
                    <a:pt x="84" y="1"/>
                  </a:cubicBezTo>
                  <a:cubicBezTo>
                    <a:pt x="82" y="2"/>
                    <a:pt x="82" y="0"/>
                    <a:pt x="81" y="0"/>
                  </a:cubicBezTo>
                  <a:cubicBezTo>
                    <a:pt x="80" y="0"/>
                    <a:pt x="80" y="1"/>
                    <a:pt x="79" y="1"/>
                  </a:cubicBezTo>
                  <a:cubicBezTo>
                    <a:pt x="77" y="1"/>
                    <a:pt x="77" y="0"/>
                    <a:pt x="75" y="0"/>
                  </a:cubicBezTo>
                  <a:cubicBezTo>
                    <a:pt x="74" y="1"/>
                    <a:pt x="73" y="1"/>
                    <a:pt x="72" y="2"/>
                  </a:cubicBezTo>
                  <a:cubicBezTo>
                    <a:pt x="70" y="3"/>
                    <a:pt x="70" y="2"/>
                    <a:pt x="68" y="1"/>
                  </a:cubicBezTo>
                  <a:cubicBezTo>
                    <a:pt x="66" y="1"/>
                    <a:pt x="63" y="1"/>
                    <a:pt x="61" y="2"/>
                  </a:cubicBezTo>
                  <a:cubicBezTo>
                    <a:pt x="56" y="3"/>
                    <a:pt x="51" y="3"/>
                    <a:pt x="46" y="5"/>
                  </a:cubicBezTo>
                  <a:cubicBezTo>
                    <a:pt x="45" y="6"/>
                    <a:pt x="44" y="7"/>
                    <a:pt x="43" y="7"/>
                  </a:cubicBezTo>
                  <a:cubicBezTo>
                    <a:pt x="42" y="8"/>
                    <a:pt x="40" y="8"/>
                    <a:pt x="39" y="8"/>
                  </a:cubicBezTo>
                  <a:cubicBezTo>
                    <a:pt x="37" y="9"/>
                    <a:pt x="37" y="12"/>
                    <a:pt x="34" y="12"/>
                  </a:cubicBezTo>
                  <a:cubicBezTo>
                    <a:pt x="35" y="15"/>
                    <a:pt x="35" y="18"/>
                    <a:pt x="35" y="22"/>
                  </a:cubicBezTo>
                  <a:cubicBezTo>
                    <a:pt x="36" y="23"/>
                    <a:pt x="35" y="20"/>
                    <a:pt x="35" y="2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83" name="Freeform 776"/>
            <p:cNvSpPr>
              <a:spLocks/>
            </p:cNvSpPr>
            <p:nvPr/>
          </p:nvSpPr>
          <p:spPr bwMode="auto">
            <a:xfrm>
              <a:off x="8295830" y="3719582"/>
              <a:ext cx="2849669" cy="2125248"/>
            </a:xfrm>
            <a:custGeom>
              <a:avLst/>
              <a:gdLst>
                <a:gd name="T0" fmla="*/ 33 w 305"/>
                <a:gd name="T1" fmla="*/ 54 h 227"/>
                <a:gd name="T2" fmla="*/ 1 w 305"/>
                <a:gd name="T3" fmla="*/ 63 h 227"/>
                <a:gd name="T4" fmla="*/ 19 w 305"/>
                <a:gd name="T5" fmla="*/ 72 h 227"/>
                <a:gd name="T6" fmla="*/ 24 w 305"/>
                <a:gd name="T7" fmla="*/ 75 h 227"/>
                <a:gd name="T8" fmla="*/ 20 w 305"/>
                <a:gd name="T9" fmla="*/ 81 h 227"/>
                <a:gd name="T10" fmla="*/ 36 w 305"/>
                <a:gd name="T11" fmla="*/ 86 h 227"/>
                <a:gd name="T12" fmla="*/ 73 w 305"/>
                <a:gd name="T13" fmla="*/ 93 h 227"/>
                <a:gd name="T14" fmla="*/ 87 w 305"/>
                <a:gd name="T15" fmla="*/ 112 h 227"/>
                <a:gd name="T16" fmla="*/ 88 w 305"/>
                <a:gd name="T17" fmla="*/ 122 h 227"/>
                <a:gd name="T18" fmla="*/ 89 w 305"/>
                <a:gd name="T19" fmla="*/ 131 h 227"/>
                <a:gd name="T20" fmla="*/ 104 w 305"/>
                <a:gd name="T21" fmla="*/ 129 h 227"/>
                <a:gd name="T22" fmla="*/ 106 w 305"/>
                <a:gd name="T23" fmla="*/ 135 h 227"/>
                <a:gd name="T24" fmla="*/ 106 w 305"/>
                <a:gd name="T25" fmla="*/ 144 h 227"/>
                <a:gd name="T26" fmla="*/ 109 w 305"/>
                <a:gd name="T27" fmla="*/ 155 h 227"/>
                <a:gd name="T28" fmla="*/ 106 w 305"/>
                <a:gd name="T29" fmla="*/ 160 h 227"/>
                <a:gd name="T30" fmla="*/ 100 w 305"/>
                <a:gd name="T31" fmla="*/ 162 h 227"/>
                <a:gd name="T32" fmla="*/ 112 w 305"/>
                <a:gd name="T33" fmla="*/ 165 h 227"/>
                <a:gd name="T34" fmla="*/ 112 w 305"/>
                <a:gd name="T35" fmla="*/ 169 h 227"/>
                <a:gd name="T36" fmla="*/ 107 w 305"/>
                <a:gd name="T37" fmla="*/ 172 h 227"/>
                <a:gd name="T38" fmla="*/ 107 w 305"/>
                <a:gd name="T39" fmla="*/ 180 h 227"/>
                <a:gd name="T40" fmla="*/ 110 w 305"/>
                <a:gd name="T41" fmla="*/ 192 h 227"/>
                <a:gd name="T42" fmla="*/ 114 w 305"/>
                <a:gd name="T43" fmla="*/ 193 h 227"/>
                <a:gd name="T44" fmla="*/ 120 w 305"/>
                <a:gd name="T45" fmla="*/ 210 h 227"/>
                <a:gd name="T46" fmla="*/ 138 w 305"/>
                <a:gd name="T47" fmla="*/ 219 h 227"/>
                <a:gd name="T48" fmla="*/ 142 w 305"/>
                <a:gd name="T49" fmla="*/ 224 h 227"/>
                <a:gd name="T50" fmla="*/ 151 w 305"/>
                <a:gd name="T51" fmla="*/ 214 h 227"/>
                <a:gd name="T52" fmla="*/ 156 w 305"/>
                <a:gd name="T53" fmla="*/ 200 h 227"/>
                <a:gd name="T54" fmla="*/ 163 w 305"/>
                <a:gd name="T55" fmla="*/ 192 h 227"/>
                <a:gd name="T56" fmla="*/ 173 w 305"/>
                <a:gd name="T57" fmla="*/ 179 h 227"/>
                <a:gd name="T58" fmla="*/ 193 w 305"/>
                <a:gd name="T59" fmla="*/ 173 h 227"/>
                <a:gd name="T60" fmla="*/ 216 w 305"/>
                <a:gd name="T61" fmla="*/ 160 h 227"/>
                <a:gd name="T62" fmla="*/ 232 w 305"/>
                <a:gd name="T63" fmla="*/ 142 h 227"/>
                <a:gd name="T64" fmla="*/ 234 w 305"/>
                <a:gd name="T65" fmla="*/ 130 h 227"/>
                <a:gd name="T66" fmla="*/ 253 w 305"/>
                <a:gd name="T67" fmla="*/ 129 h 227"/>
                <a:gd name="T68" fmla="*/ 233 w 305"/>
                <a:gd name="T69" fmla="*/ 119 h 227"/>
                <a:gd name="T70" fmla="*/ 238 w 305"/>
                <a:gd name="T71" fmla="*/ 113 h 227"/>
                <a:gd name="T72" fmla="*/ 262 w 305"/>
                <a:gd name="T73" fmla="*/ 112 h 227"/>
                <a:gd name="T74" fmla="*/ 258 w 305"/>
                <a:gd name="T75" fmla="*/ 106 h 227"/>
                <a:gd name="T76" fmla="*/ 266 w 305"/>
                <a:gd name="T77" fmla="*/ 95 h 227"/>
                <a:gd name="T78" fmla="*/ 253 w 305"/>
                <a:gd name="T79" fmla="*/ 80 h 227"/>
                <a:gd name="T80" fmla="*/ 263 w 305"/>
                <a:gd name="T81" fmla="*/ 66 h 227"/>
                <a:gd name="T82" fmla="*/ 268 w 305"/>
                <a:gd name="T83" fmla="*/ 51 h 227"/>
                <a:gd name="T84" fmla="*/ 283 w 305"/>
                <a:gd name="T85" fmla="*/ 38 h 227"/>
                <a:gd name="T86" fmla="*/ 291 w 305"/>
                <a:gd name="T87" fmla="*/ 33 h 227"/>
                <a:gd name="T88" fmla="*/ 259 w 305"/>
                <a:gd name="T89" fmla="*/ 28 h 227"/>
                <a:gd name="T90" fmla="*/ 238 w 305"/>
                <a:gd name="T91" fmla="*/ 21 h 227"/>
                <a:gd name="T92" fmla="*/ 256 w 305"/>
                <a:gd name="T93" fmla="*/ 14 h 227"/>
                <a:gd name="T94" fmla="*/ 206 w 305"/>
                <a:gd name="T95" fmla="*/ 8 h 227"/>
                <a:gd name="T96" fmla="*/ 213 w 305"/>
                <a:gd name="T97" fmla="*/ 0 h 227"/>
                <a:gd name="T98" fmla="*/ 173 w 305"/>
                <a:gd name="T99" fmla="*/ 8 h 227"/>
                <a:gd name="T100" fmla="*/ 155 w 305"/>
                <a:gd name="T101" fmla="*/ 10 h 227"/>
                <a:gd name="T102" fmla="*/ 154 w 305"/>
                <a:gd name="T103" fmla="*/ 11 h 227"/>
                <a:gd name="T104" fmla="*/ 140 w 305"/>
                <a:gd name="T105" fmla="*/ 14 h 227"/>
                <a:gd name="T106" fmla="*/ 111 w 305"/>
                <a:gd name="T107" fmla="*/ 14 h 227"/>
                <a:gd name="T108" fmla="*/ 98 w 305"/>
                <a:gd name="T109" fmla="*/ 23 h 227"/>
                <a:gd name="T110" fmla="*/ 73 w 305"/>
                <a:gd name="T111" fmla="*/ 21 h 227"/>
                <a:gd name="T112" fmla="*/ 55 w 305"/>
                <a:gd name="T113" fmla="*/ 3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5" h="227">
                  <a:moveTo>
                    <a:pt x="32" y="37"/>
                  </a:moveTo>
                  <a:cubicBezTo>
                    <a:pt x="31" y="38"/>
                    <a:pt x="26" y="40"/>
                    <a:pt x="27" y="41"/>
                  </a:cubicBezTo>
                  <a:cubicBezTo>
                    <a:pt x="28" y="42"/>
                    <a:pt x="30" y="42"/>
                    <a:pt x="32" y="43"/>
                  </a:cubicBezTo>
                  <a:cubicBezTo>
                    <a:pt x="34" y="43"/>
                    <a:pt x="36" y="43"/>
                    <a:pt x="39" y="43"/>
                  </a:cubicBezTo>
                  <a:cubicBezTo>
                    <a:pt x="39" y="43"/>
                    <a:pt x="44" y="42"/>
                    <a:pt x="45" y="42"/>
                  </a:cubicBezTo>
                  <a:cubicBezTo>
                    <a:pt x="44" y="42"/>
                    <a:pt x="42" y="43"/>
                    <a:pt x="41" y="44"/>
                  </a:cubicBezTo>
                  <a:cubicBezTo>
                    <a:pt x="40" y="45"/>
                    <a:pt x="39" y="46"/>
                    <a:pt x="40" y="48"/>
                  </a:cubicBezTo>
                  <a:cubicBezTo>
                    <a:pt x="42" y="50"/>
                    <a:pt x="36" y="55"/>
                    <a:pt x="33" y="54"/>
                  </a:cubicBezTo>
                  <a:cubicBezTo>
                    <a:pt x="32" y="53"/>
                    <a:pt x="30" y="54"/>
                    <a:pt x="28" y="54"/>
                  </a:cubicBezTo>
                  <a:cubicBezTo>
                    <a:pt x="27" y="53"/>
                    <a:pt x="25" y="54"/>
                    <a:pt x="24" y="54"/>
                  </a:cubicBezTo>
                  <a:cubicBezTo>
                    <a:pt x="23" y="54"/>
                    <a:pt x="21" y="54"/>
                    <a:pt x="20" y="56"/>
                  </a:cubicBezTo>
                  <a:cubicBezTo>
                    <a:pt x="19" y="57"/>
                    <a:pt x="18" y="57"/>
                    <a:pt x="16" y="57"/>
                  </a:cubicBezTo>
                  <a:cubicBezTo>
                    <a:pt x="13" y="58"/>
                    <a:pt x="10" y="59"/>
                    <a:pt x="7" y="59"/>
                  </a:cubicBezTo>
                  <a:cubicBezTo>
                    <a:pt x="6" y="59"/>
                    <a:pt x="4" y="58"/>
                    <a:pt x="4" y="59"/>
                  </a:cubicBezTo>
                  <a:cubicBezTo>
                    <a:pt x="3" y="60"/>
                    <a:pt x="0" y="60"/>
                    <a:pt x="0" y="62"/>
                  </a:cubicBezTo>
                  <a:cubicBezTo>
                    <a:pt x="0" y="63"/>
                    <a:pt x="1" y="62"/>
                    <a:pt x="1" y="63"/>
                  </a:cubicBezTo>
                  <a:cubicBezTo>
                    <a:pt x="1" y="63"/>
                    <a:pt x="0" y="64"/>
                    <a:pt x="0" y="64"/>
                  </a:cubicBezTo>
                  <a:cubicBezTo>
                    <a:pt x="0" y="65"/>
                    <a:pt x="2" y="67"/>
                    <a:pt x="3" y="68"/>
                  </a:cubicBezTo>
                  <a:cubicBezTo>
                    <a:pt x="3" y="68"/>
                    <a:pt x="4" y="67"/>
                    <a:pt x="4" y="67"/>
                  </a:cubicBezTo>
                  <a:cubicBezTo>
                    <a:pt x="5" y="66"/>
                    <a:pt x="6" y="67"/>
                    <a:pt x="7" y="68"/>
                  </a:cubicBezTo>
                  <a:cubicBezTo>
                    <a:pt x="8" y="68"/>
                    <a:pt x="13" y="69"/>
                    <a:pt x="13" y="67"/>
                  </a:cubicBezTo>
                  <a:cubicBezTo>
                    <a:pt x="13" y="68"/>
                    <a:pt x="12" y="68"/>
                    <a:pt x="13" y="69"/>
                  </a:cubicBezTo>
                  <a:cubicBezTo>
                    <a:pt x="13" y="70"/>
                    <a:pt x="15" y="71"/>
                    <a:pt x="16" y="71"/>
                  </a:cubicBezTo>
                  <a:cubicBezTo>
                    <a:pt x="17" y="72"/>
                    <a:pt x="18" y="72"/>
                    <a:pt x="19" y="72"/>
                  </a:cubicBezTo>
                  <a:cubicBezTo>
                    <a:pt x="21" y="72"/>
                    <a:pt x="21" y="70"/>
                    <a:pt x="22" y="71"/>
                  </a:cubicBezTo>
                  <a:cubicBezTo>
                    <a:pt x="24" y="71"/>
                    <a:pt x="27" y="71"/>
                    <a:pt x="28" y="71"/>
                  </a:cubicBezTo>
                  <a:cubicBezTo>
                    <a:pt x="29" y="71"/>
                    <a:pt x="29" y="70"/>
                    <a:pt x="30" y="69"/>
                  </a:cubicBezTo>
                  <a:cubicBezTo>
                    <a:pt x="31" y="69"/>
                    <a:pt x="34" y="71"/>
                    <a:pt x="34" y="72"/>
                  </a:cubicBezTo>
                  <a:cubicBezTo>
                    <a:pt x="34" y="73"/>
                    <a:pt x="24" y="72"/>
                    <a:pt x="22" y="73"/>
                  </a:cubicBezTo>
                  <a:cubicBezTo>
                    <a:pt x="20" y="73"/>
                    <a:pt x="23" y="74"/>
                    <a:pt x="24" y="74"/>
                  </a:cubicBezTo>
                  <a:cubicBezTo>
                    <a:pt x="26" y="75"/>
                    <a:pt x="27" y="74"/>
                    <a:pt x="29" y="75"/>
                  </a:cubicBezTo>
                  <a:cubicBezTo>
                    <a:pt x="28" y="74"/>
                    <a:pt x="26" y="75"/>
                    <a:pt x="24" y="75"/>
                  </a:cubicBezTo>
                  <a:cubicBezTo>
                    <a:pt x="21" y="75"/>
                    <a:pt x="18" y="74"/>
                    <a:pt x="15" y="74"/>
                  </a:cubicBezTo>
                  <a:cubicBezTo>
                    <a:pt x="13" y="74"/>
                    <a:pt x="9" y="74"/>
                    <a:pt x="9" y="76"/>
                  </a:cubicBezTo>
                  <a:cubicBezTo>
                    <a:pt x="8" y="77"/>
                    <a:pt x="11" y="78"/>
                    <a:pt x="12" y="78"/>
                  </a:cubicBezTo>
                  <a:cubicBezTo>
                    <a:pt x="13" y="78"/>
                    <a:pt x="15" y="77"/>
                    <a:pt x="15" y="77"/>
                  </a:cubicBezTo>
                  <a:cubicBezTo>
                    <a:pt x="16" y="78"/>
                    <a:pt x="15" y="78"/>
                    <a:pt x="15" y="79"/>
                  </a:cubicBezTo>
                  <a:cubicBezTo>
                    <a:pt x="16" y="80"/>
                    <a:pt x="18" y="80"/>
                    <a:pt x="19" y="80"/>
                  </a:cubicBezTo>
                  <a:cubicBezTo>
                    <a:pt x="21" y="80"/>
                    <a:pt x="23" y="80"/>
                    <a:pt x="25" y="80"/>
                  </a:cubicBezTo>
                  <a:cubicBezTo>
                    <a:pt x="25" y="80"/>
                    <a:pt x="21" y="81"/>
                    <a:pt x="20" y="81"/>
                  </a:cubicBezTo>
                  <a:cubicBezTo>
                    <a:pt x="16" y="82"/>
                    <a:pt x="19" y="84"/>
                    <a:pt x="21" y="85"/>
                  </a:cubicBezTo>
                  <a:cubicBezTo>
                    <a:pt x="23" y="86"/>
                    <a:pt x="25" y="86"/>
                    <a:pt x="27" y="87"/>
                  </a:cubicBezTo>
                  <a:cubicBezTo>
                    <a:pt x="27" y="87"/>
                    <a:pt x="31" y="87"/>
                    <a:pt x="31" y="87"/>
                  </a:cubicBezTo>
                  <a:cubicBezTo>
                    <a:pt x="31" y="87"/>
                    <a:pt x="29" y="86"/>
                    <a:pt x="29" y="85"/>
                  </a:cubicBezTo>
                  <a:cubicBezTo>
                    <a:pt x="29" y="84"/>
                    <a:pt x="31" y="85"/>
                    <a:pt x="31" y="85"/>
                  </a:cubicBezTo>
                  <a:cubicBezTo>
                    <a:pt x="32" y="86"/>
                    <a:pt x="33" y="85"/>
                    <a:pt x="34" y="84"/>
                  </a:cubicBezTo>
                  <a:cubicBezTo>
                    <a:pt x="34" y="84"/>
                    <a:pt x="35" y="83"/>
                    <a:pt x="36" y="83"/>
                  </a:cubicBezTo>
                  <a:cubicBezTo>
                    <a:pt x="37" y="84"/>
                    <a:pt x="36" y="86"/>
                    <a:pt x="36" y="86"/>
                  </a:cubicBezTo>
                  <a:cubicBezTo>
                    <a:pt x="37" y="87"/>
                    <a:pt x="40" y="85"/>
                    <a:pt x="41" y="85"/>
                  </a:cubicBezTo>
                  <a:cubicBezTo>
                    <a:pt x="43" y="84"/>
                    <a:pt x="43" y="84"/>
                    <a:pt x="44" y="85"/>
                  </a:cubicBezTo>
                  <a:cubicBezTo>
                    <a:pt x="45" y="86"/>
                    <a:pt x="46" y="84"/>
                    <a:pt x="47" y="84"/>
                  </a:cubicBezTo>
                  <a:cubicBezTo>
                    <a:pt x="48" y="83"/>
                    <a:pt x="50" y="84"/>
                    <a:pt x="51" y="84"/>
                  </a:cubicBezTo>
                  <a:cubicBezTo>
                    <a:pt x="54" y="84"/>
                    <a:pt x="58" y="85"/>
                    <a:pt x="61" y="86"/>
                  </a:cubicBezTo>
                  <a:cubicBezTo>
                    <a:pt x="63" y="86"/>
                    <a:pt x="65" y="88"/>
                    <a:pt x="67" y="88"/>
                  </a:cubicBezTo>
                  <a:cubicBezTo>
                    <a:pt x="69" y="88"/>
                    <a:pt x="71" y="89"/>
                    <a:pt x="72" y="90"/>
                  </a:cubicBezTo>
                  <a:cubicBezTo>
                    <a:pt x="74" y="91"/>
                    <a:pt x="73" y="92"/>
                    <a:pt x="73" y="93"/>
                  </a:cubicBezTo>
                  <a:cubicBezTo>
                    <a:pt x="73" y="94"/>
                    <a:pt x="75" y="96"/>
                    <a:pt x="76" y="96"/>
                  </a:cubicBezTo>
                  <a:cubicBezTo>
                    <a:pt x="77" y="97"/>
                    <a:pt x="79" y="96"/>
                    <a:pt x="80" y="97"/>
                  </a:cubicBezTo>
                  <a:cubicBezTo>
                    <a:pt x="80" y="99"/>
                    <a:pt x="82" y="100"/>
                    <a:pt x="83" y="101"/>
                  </a:cubicBezTo>
                  <a:cubicBezTo>
                    <a:pt x="84" y="102"/>
                    <a:pt x="83" y="104"/>
                    <a:pt x="84" y="105"/>
                  </a:cubicBezTo>
                  <a:cubicBezTo>
                    <a:pt x="84" y="106"/>
                    <a:pt x="86" y="107"/>
                    <a:pt x="86" y="109"/>
                  </a:cubicBezTo>
                  <a:cubicBezTo>
                    <a:pt x="86" y="110"/>
                    <a:pt x="85" y="110"/>
                    <a:pt x="86" y="111"/>
                  </a:cubicBezTo>
                  <a:cubicBezTo>
                    <a:pt x="86" y="111"/>
                    <a:pt x="87" y="112"/>
                    <a:pt x="87" y="112"/>
                  </a:cubicBezTo>
                  <a:cubicBezTo>
                    <a:pt x="87" y="112"/>
                    <a:pt x="87" y="112"/>
                    <a:pt x="87" y="112"/>
                  </a:cubicBezTo>
                  <a:cubicBezTo>
                    <a:pt x="88" y="111"/>
                    <a:pt x="90" y="113"/>
                    <a:pt x="89" y="114"/>
                  </a:cubicBezTo>
                  <a:cubicBezTo>
                    <a:pt x="88" y="115"/>
                    <a:pt x="88" y="115"/>
                    <a:pt x="88" y="117"/>
                  </a:cubicBezTo>
                  <a:cubicBezTo>
                    <a:pt x="88" y="116"/>
                    <a:pt x="90" y="115"/>
                    <a:pt x="91" y="117"/>
                  </a:cubicBezTo>
                  <a:cubicBezTo>
                    <a:pt x="91" y="118"/>
                    <a:pt x="91" y="118"/>
                    <a:pt x="91" y="119"/>
                  </a:cubicBezTo>
                  <a:cubicBezTo>
                    <a:pt x="91" y="119"/>
                    <a:pt x="91" y="121"/>
                    <a:pt x="91" y="120"/>
                  </a:cubicBezTo>
                  <a:cubicBezTo>
                    <a:pt x="91" y="121"/>
                    <a:pt x="93" y="121"/>
                    <a:pt x="93" y="121"/>
                  </a:cubicBezTo>
                  <a:cubicBezTo>
                    <a:pt x="92" y="120"/>
                    <a:pt x="89" y="126"/>
                    <a:pt x="90" y="122"/>
                  </a:cubicBezTo>
                  <a:cubicBezTo>
                    <a:pt x="90" y="122"/>
                    <a:pt x="88" y="121"/>
                    <a:pt x="88" y="122"/>
                  </a:cubicBezTo>
                  <a:cubicBezTo>
                    <a:pt x="88" y="122"/>
                    <a:pt x="89" y="122"/>
                    <a:pt x="89" y="122"/>
                  </a:cubicBezTo>
                  <a:cubicBezTo>
                    <a:pt x="89" y="123"/>
                    <a:pt x="86" y="123"/>
                    <a:pt x="87" y="124"/>
                  </a:cubicBezTo>
                  <a:cubicBezTo>
                    <a:pt x="87" y="124"/>
                    <a:pt x="90" y="125"/>
                    <a:pt x="89" y="125"/>
                  </a:cubicBezTo>
                  <a:cubicBezTo>
                    <a:pt x="87" y="127"/>
                    <a:pt x="91" y="127"/>
                    <a:pt x="92" y="126"/>
                  </a:cubicBezTo>
                  <a:cubicBezTo>
                    <a:pt x="91" y="127"/>
                    <a:pt x="90" y="127"/>
                    <a:pt x="88" y="127"/>
                  </a:cubicBezTo>
                  <a:cubicBezTo>
                    <a:pt x="88" y="127"/>
                    <a:pt x="86" y="129"/>
                    <a:pt x="86" y="129"/>
                  </a:cubicBezTo>
                  <a:cubicBezTo>
                    <a:pt x="86" y="129"/>
                    <a:pt x="87" y="130"/>
                    <a:pt x="87" y="130"/>
                  </a:cubicBezTo>
                  <a:cubicBezTo>
                    <a:pt x="89" y="131"/>
                    <a:pt x="88" y="131"/>
                    <a:pt x="89" y="131"/>
                  </a:cubicBezTo>
                  <a:cubicBezTo>
                    <a:pt x="90" y="131"/>
                    <a:pt x="94" y="133"/>
                    <a:pt x="95" y="131"/>
                  </a:cubicBezTo>
                  <a:cubicBezTo>
                    <a:pt x="95" y="128"/>
                    <a:pt x="97" y="129"/>
                    <a:pt x="98" y="128"/>
                  </a:cubicBezTo>
                  <a:cubicBezTo>
                    <a:pt x="98" y="128"/>
                    <a:pt x="96" y="122"/>
                    <a:pt x="96" y="122"/>
                  </a:cubicBezTo>
                  <a:cubicBezTo>
                    <a:pt x="96" y="123"/>
                    <a:pt x="98" y="126"/>
                    <a:pt x="98" y="126"/>
                  </a:cubicBezTo>
                  <a:cubicBezTo>
                    <a:pt x="99" y="128"/>
                    <a:pt x="100" y="126"/>
                    <a:pt x="101" y="126"/>
                  </a:cubicBezTo>
                  <a:cubicBezTo>
                    <a:pt x="101" y="126"/>
                    <a:pt x="98" y="130"/>
                    <a:pt x="98" y="130"/>
                  </a:cubicBezTo>
                  <a:cubicBezTo>
                    <a:pt x="98" y="130"/>
                    <a:pt x="102" y="129"/>
                    <a:pt x="102" y="129"/>
                  </a:cubicBezTo>
                  <a:cubicBezTo>
                    <a:pt x="103" y="129"/>
                    <a:pt x="104" y="129"/>
                    <a:pt x="104" y="129"/>
                  </a:cubicBezTo>
                  <a:cubicBezTo>
                    <a:pt x="105" y="129"/>
                    <a:pt x="106" y="128"/>
                    <a:pt x="107" y="128"/>
                  </a:cubicBezTo>
                  <a:cubicBezTo>
                    <a:pt x="107" y="129"/>
                    <a:pt x="106" y="130"/>
                    <a:pt x="105" y="130"/>
                  </a:cubicBezTo>
                  <a:cubicBezTo>
                    <a:pt x="104" y="130"/>
                    <a:pt x="102" y="130"/>
                    <a:pt x="101" y="131"/>
                  </a:cubicBezTo>
                  <a:cubicBezTo>
                    <a:pt x="100" y="132"/>
                    <a:pt x="103" y="131"/>
                    <a:pt x="103" y="131"/>
                  </a:cubicBezTo>
                  <a:cubicBezTo>
                    <a:pt x="105" y="131"/>
                    <a:pt x="107" y="131"/>
                    <a:pt x="109" y="131"/>
                  </a:cubicBezTo>
                  <a:cubicBezTo>
                    <a:pt x="108" y="131"/>
                    <a:pt x="104" y="131"/>
                    <a:pt x="104" y="132"/>
                  </a:cubicBezTo>
                  <a:cubicBezTo>
                    <a:pt x="104" y="132"/>
                    <a:pt x="106" y="133"/>
                    <a:pt x="106" y="134"/>
                  </a:cubicBezTo>
                  <a:cubicBezTo>
                    <a:pt x="106" y="134"/>
                    <a:pt x="106" y="135"/>
                    <a:pt x="106" y="135"/>
                  </a:cubicBezTo>
                  <a:cubicBezTo>
                    <a:pt x="106" y="136"/>
                    <a:pt x="105" y="136"/>
                    <a:pt x="106" y="137"/>
                  </a:cubicBezTo>
                  <a:cubicBezTo>
                    <a:pt x="106" y="137"/>
                    <a:pt x="108" y="136"/>
                    <a:pt x="109" y="136"/>
                  </a:cubicBezTo>
                  <a:cubicBezTo>
                    <a:pt x="110" y="136"/>
                    <a:pt x="109" y="136"/>
                    <a:pt x="110" y="137"/>
                  </a:cubicBezTo>
                  <a:cubicBezTo>
                    <a:pt x="111" y="138"/>
                    <a:pt x="111" y="139"/>
                    <a:pt x="112" y="140"/>
                  </a:cubicBezTo>
                  <a:cubicBezTo>
                    <a:pt x="112" y="141"/>
                    <a:pt x="109" y="141"/>
                    <a:pt x="109" y="141"/>
                  </a:cubicBezTo>
                  <a:cubicBezTo>
                    <a:pt x="105" y="138"/>
                    <a:pt x="99" y="136"/>
                    <a:pt x="95" y="137"/>
                  </a:cubicBezTo>
                  <a:cubicBezTo>
                    <a:pt x="91" y="137"/>
                    <a:pt x="96" y="140"/>
                    <a:pt x="98" y="140"/>
                  </a:cubicBezTo>
                  <a:cubicBezTo>
                    <a:pt x="101" y="141"/>
                    <a:pt x="103" y="144"/>
                    <a:pt x="106" y="144"/>
                  </a:cubicBezTo>
                  <a:cubicBezTo>
                    <a:pt x="107" y="144"/>
                    <a:pt x="108" y="143"/>
                    <a:pt x="110" y="143"/>
                  </a:cubicBezTo>
                  <a:cubicBezTo>
                    <a:pt x="110" y="144"/>
                    <a:pt x="113" y="144"/>
                    <a:pt x="113" y="144"/>
                  </a:cubicBezTo>
                  <a:cubicBezTo>
                    <a:pt x="114" y="145"/>
                    <a:pt x="113" y="146"/>
                    <a:pt x="113" y="146"/>
                  </a:cubicBezTo>
                  <a:cubicBezTo>
                    <a:pt x="110" y="147"/>
                    <a:pt x="114" y="148"/>
                    <a:pt x="113" y="149"/>
                  </a:cubicBezTo>
                  <a:cubicBezTo>
                    <a:pt x="113" y="150"/>
                    <a:pt x="111" y="149"/>
                    <a:pt x="111" y="151"/>
                  </a:cubicBezTo>
                  <a:cubicBezTo>
                    <a:pt x="111" y="152"/>
                    <a:pt x="113" y="152"/>
                    <a:pt x="113" y="152"/>
                  </a:cubicBezTo>
                  <a:cubicBezTo>
                    <a:pt x="112" y="153"/>
                    <a:pt x="110" y="151"/>
                    <a:pt x="110" y="152"/>
                  </a:cubicBezTo>
                  <a:cubicBezTo>
                    <a:pt x="109" y="153"/>
                    <a:pt x="109" y="154"/>
                    <a:pt x="109" y="155"/>
                  </a:cubicBezTo>
                  <a:cubicBezTo>
                    <a:pt x="109" y="155"/>
                    <a:pt x="111" y="155"/>
                    <a:pt x="111" y="155"/>
                  </a:cubicBezTo>
                  <a:cubicBezTo>
                    <a:pt x="111" y="156"/>
                    <a:pt x="109" y="157"/>
                    <a:pt x="108" y="157"/>
                  </a:cubicBezTo>
                  <a:cubicBezTo>
                    <a:pt x="107" y="157"/>
                    <a:pt x="106" y="157"/>
                    <a:pt x="105" y="157"/>
                  </a:cubicBezTo>
                  <a:cubicBezTo>
                    <a:pt x="104" y="156"/>
                    <a:pt x="103" y="156"/>
                    <a:pt x="102" y="157"/>
                  </a:cubicBezTo>
                  <a:cubicBezTo>
                    <a:pt x="101" y="158"/>
                    <a:pt x="101" y="157"/>
                    <a:pt x="100" y="158"/>
                  </a:cubicBezTo>
                  <a:cubicBezTo>
                    <a:pt x="100" y="158"/>
                    <a:pt x="103" y="161"/>
                    <a:pt x="104" y="161"/>
                  </a:cubicBezTo>
                  <a:cubicBezTo>
                    <a:pt x="104" y="160"/>
                    <a:pt x="104" y="160"/>
                    <a:pt x="103" y="160"/>
                  </a:cubicBezTo>
                  <a:cubicBezTo>
                    <a:pt x="103" y="160"/>
                    <a:pt x="106" y="160"/>
                    <a:pt x="106" y="160"/>
                  </a:cubicBezTo>
                  <a:cubicBezTo>
                    <a:pt x="106" y="160"/>
                    <a:pt x="111" y="158"/>
                    <a:pt x="111" y="159"/>
                  </a:cubicBezTo>
                  <a:cubicBezTo>
                    <a:pt x="110" y="159"/>
                    <a:pt x="109" y="159"/>
                    <a:pt x="108" y="160"/>
                  </a:cubicBezTo>
                  <a:cubicBezTo>
                    <a:pt x="109" y="159"/>
                    <a:pt x="111" y="161"/>
                    <a:pt x="110" y="161"/>
                  </a:cubicBezTo>
                  <a:cubicBezTo>
                    <a:pt x="111" y="161"/>
                    <a:pt x="114" y="162"/>
                    <a:pt x="115" y="162"/>
                  </a:cubicBezTo>
                  <a:cubicBezTo>
                    <a:pt x="114" y="162"/>
                    <a:pt x="112" y="162"/>
                    <a:pt x="112" y="162"/>
                  </a:cubicBezTo>
                  <a:cubicBezTo>
                    <a:pt x="112" y="162"/>
                    <a:pt x="116" y="165"/>
                    <a:pt x="116" y="165"/>
                  </a:cubicBezTo>
                  <a:cubicBezTo>
                    <a:pt x="113" y="165"/>
                    <a:pt x="111" y="161"/>
                    <a:pt x="108" y="161"/>
                  </a:cubicBezTo>
                  <a:cubicBezTo>
                    <a:pt x="106" y="161"/>
                    <a:pt x="101" y="160"/>
                    <a:pt x="100" y="162"/>
                  </a:cubicBezTo>
                  <a:cubicBezTo>
                    <a:pt x="100" y="163"/>
                    <a:pt x="99" y="163"/>
                    <a:pt x="98" y="164"/>
                  </a:cubicBezTo>
                  <a:cubicBezTo>
                    <a:pt x="97" y="164"/>
                    <a:pt x="97" y="166"/>
                    <a:pt x="98" y="165"/>
                  </a:cubicBezTo>
                  <a:cubicBezTo>
                    <a:pt x="100" y="165"/>
                    <a:pt x="102" y="164"/>
                    <a:pt x="103" y="162"/>
                  </a:cubicBezTo>
                  <a:cubicBezTo>
                    <a:pt x="103" y="163"/>
                    <a:pt x="105" y="163"/>
                    <a:pt x="105" y="163"/>
                  </a:cubicBezTo>
                  <a:cubicBezTo>
                    <a:pt x="106" y="163"/>
                    <a:pt x="108" y="166"/>
                    <a:pt x="108" y="163"/>
                  </a:cubicBezTo>
                  <a:cubicBezTo>
                    <a:pt x="108" y="162"/>
                    <a:pt x="110" y="164"/>
                    <a:pt x="110" y="164"/>
                  </a:cubicBezTo>
                  <a:cubicBezTo>
                    <a:pt x="110" y="164"/>
                    <a:pt x="114" y="164"/>
                    <a:pt x="113" y="165"/>
                  </a:cubicBezTo>
                  <a:cubicBezTo>
                    <a:pt x="113" y="165"/>
                    <a:pt x="112" y="165"/>
                    <a:pt x="112" y="165"/>
                  </a:cubicBezTo>
                  <a:cubicBezTo>
                    <a:pt x="112" y="165"/>
                    <a:pt x="114" y="166"/>
                    <a:pt x="114" y="166"/>
                  </a:cubicBezTo>
                  <a:cubicBezTo>
                    <a:pt x="113" y="166"/>
                    <a:pt x="111" y="166"/>
                    <a:pt x="110" y="165"/>
                  </a:cubicBezTo>
                  <a:cubicBezTo>
                    <a:pt x="109" y="164"/>
                    <a:pt x="109" y="165"/>
                    <a:pt x="109" y="166"/>
                  </a:cubicBezTo>
                  <a:cubicBezTo>
                    <a:pt x="109" y="165"/>
                    <a:pt x="103" y="164"/>
                    <a:pt x="102" y="164"/>
                  </a:cubicBezTo>
                  <a:cubicBezTo>
                    <a:pt x="101" y="164"/>
                    <a:pt x="95" y="166"/>
                    <a:pt x="96" y="168"/>
                  </a:cubicBezTo>
                  <a:cubicBezTo>
                    <a:pt x="97" y="169"/>
                    <a:pt x="103" y="167"/>
                    <a:pt x="104" y="167"/>
                  </a:cubicBezTo>
                  <a:cubicBezTo>
                    <a:pt x="105" y="167"/>
                    <a:pt x="107" y="167"/>
                    <a:pt x="108" y="168"/>
                  </a:cubicBezTo>
                  <a:cubicBezTo>
                    <a:pt x="108" y="168"/>
                    <a:pt x="112" y="169"/>
                    <a:pt x="112" y="169"/>
                  </a:cubicBezTo>
                  <a:cubicBezTo>
                    <a:pt x="112" y="170"/>
                    <a:pt x="107" y="168"/>
                    <a:pt x="107" y="168"/>
                  </a:cubicBezTo>
                  <a:cubicBezTo>
                    <a:pt x="105" y="167"/>
                    <a:pt x="102" y="168"/>
                    <a:pt x="100" y="168"/>
                  </a:cubicBezTo>
                  <a:cubicBezTo>
                    <a:pt x="93" y="170"/>
                    <a:pt x="101" y="172"/>
                    <a:pt x="103" y="171"/>
                  </a:cubicBezTo>
                  <a:cubicBezTo>
                    <a:pt x="102" y="172"/>
                    <a:pt x="101" y="173"/>
                    <a:pt x="99" y="173"/>
                  </a:cubicBezTo>
                  <a:cubicBezTo>
                    <a:pt x="96" y="174"/>
                    <a:pt x="101" y="175"/>
                    <a:pt x="101" y="175"/>
                  </a:cubicBezTo>
                  <a:cubicBezTo>
                    <a:pt x="101" y="175"/>
                    <a:pt x="97" y="174"/>
                    <a:pt x="97" y="176"/>
                  </a:cubicBezTo>
                  <a:cubicBezTo>
                    <a:pt x="97" y="179"/>
                    <a:pt x="99" y="177"/>
                    <a:pt x="101" y="176"/>
                  </a:cubicBezTo>
                  <a:cubicBezTo>
                    <a:pt x="103" y="175"/>
                    <a:pt x="105" y="173"/>
                    <a:pt x="107" y="172"/>
                  </a:cubicBezTo>
                  <a:cubicBezTo>
                    <a:pt x="108" y="172"/>
                    <a:pt x="114" y="169"/>
                    <a:pt x="114" y="171"/>
                  </a:cubicBezTo>
                  <a:cubicBezTo>
                    <a:pt x="114" y="171"/>
                    <a:pt x="111" y="171"/>
                    <a:pt x="111" y="171"/>
                  </a:cubicBezTo>
                  <a:cubicBezTo>
                    <a:pt x="111" y="171"/>
                    <a:pt x="113" y="171"/>
                    <a:pt x="114" y="172"/>
                  </a:cubicBezTo>
                  <a:cubicBezTo>
                    <a:pt x="111" y="170"/>
                    <a:pt x="98" y="178"/>
                    <a:pt x="99" y="179"/>
                  </a:cubicBezTo>
                  <a:cubicBezTo>
                    <a:pt x="99" y="180"/>
                    <a:pt x="105" y="178"/>
                    <a:pt x="106" y="178"/>
                  </a:cubicBezTo>
                  <a:cubicBezTo>
                    <a:pt x="106" y="178"/>
                    <a:pt x="102" y="179"/>
                    <a:pt x="101" y="180"/>
                  </a:cubicBezTo>
                  <a:cubicBezTo>
                    <a:pt x="101" y="180"/>
                    <a:pt x="103" y="184"/>
                    <a:pt x="104" y="183"/>
                  </a:cubicBezTo>
                  <a:cubicBezTo>
                    <a:pt x="105" y="182"/>
                    <a:pt x="106" y="180"/>
                    <a:pt x="107" y="180"/>
                  </a:cubicBezTo>
                  <a:cubicBezTo>
                    <a:pt x="108" y="180"/>
                    <a:pt x="112" y="181"/>
                    <a:pt x="112" y="181"/>
                  </a:cubicBezTo>
                  <a:cubicBezTo>
                    <a:pt x="112" y="181"/>
                    <a:pt x="108" y="181"/>
                    <a:pt x="108" y="181"/>
                  </a:cubicBezTo>
                  <a:cubicBezTo>
                    <a:pt x="106" y="181"/>
                    <a:pt x="105" y="182"/>
                    <a:pt x="104" y="183"/>
                  </a:cubicBezTo>
                  <a:cubicBezTo>
                    <a:pt x="104" y="184"/>
                    <a:pt x="104" y="185"/>
                    <a:pt x="104" y="186"/>
                  </a:cubicBezTo>
                  <a:cubicBezTo>
                    <a:pt x="105" y="189"/>
                    <a:pt x="105" y="188"/>
                    <a:pt x="107" y="187"/>
                  </a:cubicBezTo>
                  <a:cubicBezTo>
                    <a:pt x="106" y="188"/>
                    <a:pt x="105" y="192"/>
                    <a:pt x="106" y="193"/>
                  </a:cubicBezTo>
                  <a:cubicBezTo>
                    <a:pt x="106" y="193"/>
                    <a:pt x="109" y="189"/>
                    <a:pt x="110" y="189"/>
                  </a:cubicBezTo>
                  <a:cubicBezTo>
                    <a:pt x="110" y="190"/>
                    <a:pt x="109" y="191"/>
                    <a:pt x="110" y="192"/>
                  </a:cubicBezTo>
                  <a:cubicBezTo>
                    <a:pt x="110" y="193"/>
                    <a:pt x="111" y="191"/>
                    <a:pt x="112" y="191"/>
                  </a:cubicBezTo>
                  <a:cubicBezTo>
                    <a:pt x="114" y="189"/>
                    <a:pt x="110" y="187"/>
                    <a:pt x="110" y="186"/>
                  </a:cubicBezTo>
                  <a:cubicBezTo>
                    <a:pt x="110" y="186"/>
                    <a:pt x="112" y="189"/>
                    <a:pt x="113" y="189"/>
                  </a:cubicBezTo>
                  <a:cubicBezTo>
                    <a:pt x="114" y="190"/>
                    <a:pt x="114" y="189"/>
                    <a:pt x="115" y="188"/>
                  </a:cubicBezTo>
                  <a:cubicBezTo>
                    <a:pt x="114" y="188"/>
                    <a:pt x="117" y="191"/>
                    <a:pt x="116" y="192"/>
                  </a:cubicBezTo>
                  <a:cubicBezTo>
                    <a:pt x="117" y="191"/>
                    <a:pt x="114" y="189"/>
                    <a:pt x="114" y="191"/>
                  </a:cubicBezTo>
                  <a:cubicBezTo>
                    <a:pt x="114" y="193"/>
                    <a:pt x="116" y="195"/>
                    <a:pt x="114" y="196"/>
                  </a:cubicBezTo>
                  <a:cubicBezTo>
                    <a:pt x="114" y="196"/>
                    <a:pt x="114" y="193"/>
                    <a:pt x="114" y="193"/>
                  </a:cubicBezTo>
                  <a:cubicBezTo>
                    <a:pt x="114" y="192"/>
                    <a:pt x="112" y="194"/>
                    <a:pt x="111" y="194"/>
                  </a:cubicBezTo>
                  <a:cubicBezTo>
                    <a:pt x="110" y="194"/>
                    <a:pt x="109" y="196"/>
                    <a:pt x="109" y="197"/>
                  </a:cubicBezTo>
                  <a:cubicBezTo>
                    <a:pt x="108" y="199"/>
                    <a:pt x="111" y="197"/>
                    <a:pt x="111" y="198"/>
                  </a:cubicBezTo>
                  <a:cubicBezTo>
                    <a:pt x="112" y="199"/>
                    <a:pt x="110" y="200"/>
                    <a:pt x="110" y="200"/>
                  </a:cubicBezTo>
                  <a:cubicBezTo>
                    <a:pt x="110" y="200"/>
                    <a:pt x="112" y="199"/>
                    <a:pt x="113" y="201"/>
                  </a:cubicBezTo>
                  <a:cubicBezTo>
                    <a:pt x="113" y="203"/>
                    <a:pt x="115" y="204"/>
                    <a:pt x="115" y="205"/>
                  </a:cubicBezTo>
                  <a:cubicBezTo>
                    <a:pt x="114" y="207"/>
                    <a:pt x="115" y="207"/>
                    <a:pt x="117" y="209"/>
                  </a:cubicBezTo>
                  <a:cubicBezTo>
                    <a:pt x="118" y="210"/>
                    <a:pt x="119" y="212"/>
                    <a:pt x="120" y="210"/>
                  </a:cubicBezTo>
                  <a:cubicBezTo>
                    <a:pt x="120" y="210"/>
                    <a:pt x="121" y="215"/>
                    <a:pt x="122" y="215"/>
                  </a:cubicBezTo>
                  <a:cubicBezTo>
                    <a:pt x="123" y="216"/>
                    <a:pt x="122" y="215"/>
                    <a:pt x="123" y="215"/>
                  </a:cubicBezTo>
                  <a:cubicBezTo>
                    <a:pt x="124" y="216"/>
                    <a:pt x="125" y="217"/>
                    <a:pt x="126" y="218"/>
                  </a:cubicBezTo>
                  <a:cubicBezTo>
                    <a:pt x="128" y="219"/>
                    <a:pt x="130" y="220"/>
                    <a:pt x="132" y="219"/>
                  </a:cubicBezTo>
                  <a:cubicBezTo>
                    <a:pt x="133" y="219"/>
                    <a:pt x="136" y="219"/>
                    <a:pt x="136" y="218"/>
                  </a:cubicBezTo>
                  <a:cubicBezTo>
                    <a:pt x="136" y="218"/>
                    <a:pt x="136" y="221"/>
                    <a:pt x="136" y="221"/>
                  </a:cubicBezTo>
                  <a:cubicBezTo>
                    <a:pt x="136" y="221"/>
                    <a:pt x="138" y="217"/>
                    <a:pt x="138" y="218"/>
                  </a:cubicBezTo>
                  <a:cubicBezTo>
                    <a:pt x="139" y="218"/>
                    <a:pt x="138" y="219"/>
                    <a:pt x="138" y="219"/>
                  </a:cubicBezTo>
                  <a:cubicBezTo>
                    <a:pt x="138" y="220"/>
                    <a:pt x="139" y="220"/>
                    <a:pt x="139" y="220"/>
                  </a:cubicBezTo>
                  <a:cubicBezTo>
                    <a:pt x="139" y="220"/>
                    <a:pt x="136" y="221"/>
                    <a:pt x="137" y="222"/>
                  </a:cubicBezTo>
                  <a:cubicBezTo>
                    <a:pt x="138" y="222"/>
                    <a:pt x="138" y="222"/>
                    <a:pt x="139" y="221"/>
                  </a:cubicBezTo>
                  <a:cubicBezTo>
                    <a:pt x="140" y="222"/>
                    <a:pt x="139" y="223"/>
                    <a:pt x="139" y="223"/>
                  </a:cubicBezTo>
                  <a:cubicBezTo>
                    <a:pt x="139" y="224"/>
                    <a:pt x="142" y="221"/>
                    <a:pt x="142" y="222"/>
                  </a:cubicBezTo>
                  <a:cubicBezTo>
                    <a:pt x="142" y="223"/>
                    <a:pt x="140" y="224"/>
                    <a:pt x="140" y="225"/>
                  </a:cubicBezTo>
                  <a:cubicBezTo>
                    <a:pt x="140" y="224"/>
                    <a:pt x="143" y="223"/>
                    <a:pt x="142" y="225"/>
                  </a:cubicBezTo>
                  <a:cubicBezTo>
                    <a:pt x="142" y="225"/>
                    <a:pt x="142" y="225"/>
                    <a:pt x="142" y="224"/>
                  </a:cubicBezTo>
                  <a:cubicBezTo>
                    <a:pt x="142" y="226"/>
                    <a:pt x="145" y="223"/>
                    <a:pt x="145" y="223"/>
                  </a:cubicBezTo>
                  <a:cubicBezTo>
                    <a:pt x="146" y="224"/>
                    <a:pt x="145" y="226"/>
                    <a:pt x="145" y="227"/>
                  </a:cubicBezTo>
                  <a:cubicBezTo>
                    <a:pt x="144" y="225"/>
                    <a:pt x="153" y="225"/>
                    <a:pt x="147" y="222"/>
                  </a:cubicBezTo>
                  <a:cubicBezTo>
                    <a:pt x="148" y="222"/>
                    <a:pt x="153" y="222"/>
                    <a:pt x="150" y="221"/>
                  </a:cubicBezTo>
                  <a:cubicBezTo>
                    <a:pt x="147" y="219"/>
                    <a:pt x="151" y="220"/>
                    <a:pt x="152" y="218"/>
                  </a:cubicBezTo>
                  <a:cubicBezTo>
                    <a:pt x="152" y="218"/>
                    <a:pt x="149" y="218"/>
                    <a:pt x="149" y="218"/>
                  </a:cubicBezTo>
                  <a:cubicBezTo>
                    <a:pt x="150" y="217"/>
                    <a:pt x="151" y="216"/>
                    <a:pt x="152" y="216"/>
                  </a:cubicBezTo>
                  <a:cubicBezTo>
                    <a:pt x="154" y="214"/>
                    <a:pt x="151" y="215"/>
                    <a:pt x="151" y="214"/>
                  </a:cubicBezTo>
                  <a:cubicBezTo>
                    <a:pt x="151" y="214"/>
                    <a:pt x="154" y="213"/>
                    <a:pt x="154" y="212"/>
                  </a:cubicBezTo>
                  <a:cubicBezTo>
                    <a:pt x="154" y="211"/>
                    <a:pt x="154" y="209"/>
                    <a:pt x="153" y="208"/>
                  </a:cubicBezTo>
                  <a:cubicBezTo>
                    <a:pt x="152" y="208"/>
                    <a:pt x="154" y="207"/>
                    <a:pt x="153" y="206"/>
                  </a:cubicBezTo>
                  <a:cubicBezTo>
                    <a:pt x="153" y="206"/>
                    <a:pt x="151" y="205"/>
                    <a:pt x="151" y="205"/>
                  </a:cubicBezTo>
                  <a:cubicBezTo>
                    <a:pt x="151" y="205"/>
                    <a:pt x="155" y="204"/>
                    <a:pt x="156" y="204"/>
                  </a:cubicBezTo>
                  <a:cubicBezTo>
                    <a:pt x="159" y="204"/>
                    <a:pt x="156" y="203"/>
                    <a:pt x="155" y="202"/>
                  </a:cubicBezTo>
                  <a:cubicBezTo>
                    <a:pt x="155" y="202"/>
                    <a:pt x="160" y="202"/>
                    <a:pt x="160" y="202"/>
                  </a:cubicBezTo>
                  <a:cubicBezTo>
                    <a:pt x="159" y="201"/>
                    <a:pt x="157" y="201"/>
                    <a:pt x="156" y="200"/>
                  </a:cubicBezTo>
                  <a:cubicBezTo>
                    <a:pt x="156" y="200"/>
                    <a:pt x="160" y="201"/>
                    <a:pt x="160" y="200"/>
                  </a:cubicBezTo>
                  <a:cubicBezTo>
                    <a:pt x="161" y="200"/>
                    <a:pt x="160" y="200"/>
                    <a:pt x="160" y="199"/>
                  </a:cubicBezTo>
                  <a:cubicBezTo>
                    <a:pt x="161" y="199"/>
                    <a:pt x="161" y="199"/>
                    <a:pt x="161" y="199"/>
                  </a:cubicBezTo>
                  <a:cubicBezTo>
                    <a:pt x="162" y="198"/>
                    <a:pt x="158" y="197"/>
                    <a:pt x="158" y="197"/>
                  </a:cubicBezTo>
                  <a:cubicBezTo>
                    <a:pt x="158" y="197"/>
                    <a:pt x="163" y="197"/>
                    <a:pt x="162" y="196"/>
                  </a:cubicBezTo>
                  <a:cubicBezTo>
                    <a:pt x="162" y="195"/>
                    <a:pt x="163" y="195"/>
                    <a:pt x="161" y="194"/>
                  </a:cubicBezTo>
                  <a:cubicBezTo>
                    <a:pt x="161" y="194"/>
                    <a:pt x="158" y="194"/>
                    <a:pt x="158" y="193"/>
                  </a:cubicBezTo>
                  <a:cubicBezTo>
                    <a:pt x="158" y="193"/>
                    <a:pt x="163" y="192"/>
                    <a:pt x="163" y="192"/>
                  </a:cubicBezTo>
                  <a:cubicBezTo>
                    <a:pt x="165" y="192"/>
                    <a:pt x="164" y="189"/>
                    <a:pt x="162" y="189"/>
                  </a:cubicBezTo>
                  <a:cubicBezTo>
                    <a:pt x="161" y="188"/>
                    <a:pt x="158" y="187"/>
                    <a:pt x="161" y="186"/>
                  </a:cubicBezTo>
                  <a:cubicBezTo>
                    <a:pt x="163" y="186"/>
                    <a:pt x="166" y="187"/>
                    <a:pt x="167" y="185"/>
                  </a:cubicBezTo>
                  <a:cubicBezTo>
                    <a:pt x="167" y="185"/>
                    <a:pt x="165" y="183"/>
                    <a:pt x="165" y="183"/>
                  </a:cubicBezTo>
                  <a:cubicBezTo>
                    <a:pt x="165" y="182"/>
                    <a:pt x="167" y="182"/>
                    <a:pt x="167" y="182"/>
                  </a:cubicBezTo>
                  <a:cubicBezTo>
                    <a:pt x="168" y="181"/>
                    <a:pt x="170" y="181"/>
                    <a:pt x="172" y="182"/>
                  </a:cubicBezTo>
                  <a:cubicBezTo>
                    <a:pt x="172" y="182"/>
                    <a:pt x="174" y="182"/>
                    <a:pt x="174" y="182"/>
                  </a:cubicBezTo>
                  <a:cubicBezTo>
                    <a:pt x="175" y="181"/>
                    <a:pt x="173" y="180"/>
                    <a:pt x="173" y="179"/>
                  </a:cubicBezTo>
                  <a:cubicBezTo>
                    <a:pt x="174" y="178"/>
                    <a:pt x="177" y="174"/>
                    <a:pt x="179" y="176"/>
                  </a:cubicBezTo>
                  <a:cubicBezTo>
                    <a:pt x="178" y="175"/>
                    <a:pt x="175" y="181"/>
                    <a:pt x="176" y="181"/>
                  </a:cubicBezTo>
                  <a:cubicBezTo>
                    <a:pt x="177" y="182"/>
                    <a:pt x="179" y="179"/>
                    <a:pt x="181" y="179"/>
                  </a:cubicBezTo>
                  <a:cubicBezTo>
                    <a:pt x="181" y="179"/>
                    <a:pt x="183" y="180"/>
                    <a:pt x="183" y="180"/>
                  </a:cubicBezTo>
                  <a:cubicBezTo>
                    <a:pt x="183" y="180"/>
                    <a:pt x="183" y="178"/>
                    <a:pt x="183" y="178"/>
                  </a:cubicBezTo>
                  <a:cubicBezTo>
                    <a:pt x="186" y="179"/>
                    <a:pt x="186" y="178"/>
                    <a:pt x="187" y="177"/>
                  </a:cubicBezTo>
                  <a:cubicBezTo>
                    <a:pt x="188" y="176"/>
                    <a:pt x="189" y="176"/>
                    <a:pt x="190" y="176"/>
                  </a:cubicBezTo>
                  <a:cubicBezTo>
                    <a:pt x="192" y="175"/>
                    <a:pt x="192" y="174"/>
                    <a:pt x="193" y="173"/>
                  </a:cubicBezTo>
                  <a:cubicBezTo>
                    <a:pt x="194" y="172"/>
                    <a:pt x="196" y="170"/>
                    <a:pt x="197" y="168"/>
                  </a:cubicBezTo>
                  <a:cubicBezTo>
                    <a:pt x="199" y="166"/>
                    <a:pt x="199" y="165"/>
                    <a:pt x="201" y="165"/>
                  </a:cubicBezTo>
                  <a:cubicBezTo>
                    <a:pt x="202" y="164"/>
                    <a:pt x="205" y="164"/>
                    <a:pt x="205" y="162"/>
                  </a:cubicBezTo>
                  <a:cubicBezTo>
                    <a:pt x="204" y="162"/>
                    <a:pt x="203" y="157"/>
                    <a:pt x="203" y="157"/>
                  </a:cubicBezTo>
                  <a:cubicBezTo>
                    <a:pt x="204" y="157"/>
                    <a:pt x="207" y="160"/>
                    <a:pt x="208" y="160"/>
                  </a:cubicBezTo>
                  <a:cubicBezTo>
                    <a:pt x="209" y="161"/>
                    <a:pt x="210" y="161"/>
                    <a:pt x="211" y="161"/>
                  </a:cubicBezTo>
                  <a:cubicBezTo>
                    <a:pt x="211" y="161"/>
                    <a:pt x="213" y="160"/>
                    <a:pt x="213" y="160"/>
                  </a:cubicBezTo>
                  <a:cubicBezTo>
                    <a:pt x="214" y="160"/>
                    <a:pt x="215" y="161"/>
                    <a:pt x="216" y="160"/>
                  </a:cubicBezTo>
                  <a:cubicBezTo>
                    <a:pt x="216" y="160"/>
                    <a:pt x="214" y="158"/>
                    <a:pt x="217" y="159"/>
                  </a:cubicBezTo>
                  <a:cubicBezTo>
                    <a:pt x="219" y="159"/>
                    <a:pt x="221" y="159"/>
                    <a:pt x="223" y="158"/>
                  </a:cubicBezTo>
                  <a:cubicBezTo>
                    <a:pt x="228" y="157"/>
                    <a:pt x="232" y="156"/>
                    <a:pt x="237" y="154"/>
                  </a:cubicBezTo>
                  <a:cubicBezTo>
                    <a:pt x="238" y="153"/>
                    <a:pt x="254" y="143"/>
                    <a:pt x="255" y="143"/>
                  </a:cubicBezTo>
                  <a:cubicBezTo>
                    <a:pt x="254" y="143"/>
                    <a:pt x="247" y="143"/>
                    <a:pt x="246" y="143"/>
                  </a:cubicBezTo>
                  <a:cubicBezTo>
                    <a:pt x="244" y="142"/>
                    <a:pt x="242" y="141"/>
                    <a:pt x="240" y="141"/>
                  </a:cubicBezTo>
                  <a:cubicBezTo>
                    <a:pt x="238" y="141"/>
                    <a:pt x="236" y="142"/>
                    <a:pt x="235" y="142"/>
                  </a:cubicBezTo>
                  <a:cubicBezTo>
                    <a:pt x="233" y="143"/>
                    <a:pt x="233" y="141"/>
                    <a:pt x="232" y="142"/>
                  </a:cubicBezTo>
                  <a:cubicBezTo>
                    <a:pt x="231" y="142"/>
                    <a:pt x="230" y="144"/>
                    <a:pt x="229" y="144"/>
                  </a:cubicBezTo>
                  <a:cubicBezTo>
                    <a:pt x="225" y="144"/>
                    <a:pt x="232" y="140"/>
                    <a:pt x="233" y="141"/>
                  </a:cubicBezTo>
                  <a:cubicBezTo>
                    <a:pt x="232" y="140"/>
                    <a:pt x="229" y="141"/>
                    <a:pt x="228" y="141"/>
                  </a:cubicBezTo>
                  <a:cubicBezTo>
                    <a:pt x="225" y="141"/>
                    <a:pt x="223" y="140"/>
                    <a:pt x="221" y="140"/>
                  </a:cubicBezTo>
                  <a:cubicBezTo>
                    <a:pt x="222" y="140"/>
                    <a:pt x="225" y="138"/>
                    <a:pt x="226" y="137"/>
                  </a:cubicBezTo>
                  <a:cubicBezTo>
                    <a:pt x="226" y="134"/>
                    <a:pt x="228" y="135"/>
                    <a:pt x="229" y="136"/>
                  </a:cubicBezTo>
                  <a:cubicBezTo>
                    <a:pt x="231" y="136"/>
                    <a:pt x="239" y="134"/>
                    <a:pt x="240" y="133"/>
                  </a:cubicBezTo>
                  <a:cubicBezTo>
                    <a:pt x="240" y="132"/>
                    <a:pt x="235" y="131"/>
                    <a:pt x="234" y="130"/>
                  </a:cubicBezTo>
                  <a:cubicBezTo>
                    <a:pt x="235" y="131"/>
                    <a:pt x="239" y="132"/>
                    <a:pt x="240" y="132"/>
                  </a:cubicBezTo>
                  <a:cubicBezTo>
                    <a:pt x="241" y="133"/>
                    <a:pt x="245" y="133"/>
                    <a:pt x="245" y="135"/>
                  </a:cubicBezTo>
                  <a:cubicBezTo>
                    <a:pt x="244" y="138"/>
                    <a:pt x="246" y="139"/>
                    <a:pt x="248" y="139"/>
                  </a:cubicBezTo>
                  <a:cubicBezTo>
                    <a:pt x="248" y="139"/>
                    <a:pt x="254" y="139"/>
                    <a:pt x="253" y="138"/>
                  </a:cubicBezTo>
                  <a:cubicBezTo>
                    <a:pt x="253" y="138"/>
                    <a:pt x="253" y="140"/>
                    <a:pt x="254" y="140"/>
                  </a:cubicBezTo>
                  <a:cubicBezTo>
                    <a:pt x="256" y="139"/>
                    <a:pt x="257" y="136"/>
                    <a:pt x="257" y="134"/>
                  </a:cubicBezTo>
                  <a:cubicBezTo>
                    <a:pt x="257" y="133"/>
                    <a:pt x="257" y="129"/>
                    <a:pt x="255" y="130"/>
                  </a:cubicBezTo>
                  <a:cubicBezTo>
                    <a:pt x="253" y="132"/>
                    <a:pt x="254" y="130"/>
                    <a:pt x="253" y="129"/>
                  </a:cubicBezTo>
                  <a:cubicBezTo>
                    <a:pt x="251" y="127"/>
                    <a:pt x="248" y="126"/>
                    <a:pt x="245" y="124"/>
                  </a:cubicBezTo>
                  <a:cubicBezTo>
                    <a:pt x="244" y="123"/>
                    <a:pt x="243" y="123"/>
                    <a:pt x="242" y="122"/>
                  </a:cubicBezTo>
                  <a:cubicBezTo>
                    <a:pt x="242" y="122"/>
                    <a:pt x="238" y="123"/>
                    <a:pt x="238" y="124"/>
                  </a:cubicBezTo>
                  <a:cubicBezTo>
                    <a:pt x="238" y="124"/>
                    <a:pt x="239" y="123"/>
                    <a:pt x="238" y="123"/>
                  </a:cubicBezTo>
                  <a:cubicBezTo>
                    <a:pt x="238" y="123"/>
                    <a:pt x="237" y="122"/>
                    <a:pt x="237" y="122"/>
                  </a:cubicBezTo>
                  <a:cubicBezTo>
                    <a:pt x="237" y="121"/>
                    <a:pt x="241" y="122"/>
                    <a:pt x="241" y="121"/>
                  </a:cubicBezTo>
                  <a:cubicBezTo>
                    <a:pt x="241" y="119"/>
                    <a:pt x="241" y="118"/>
                    <a:pt x="238" y="118"/>
                  </a:cubicBezTo>
                  <a:cubicBezTo>
                    <a:pt x="236" y="119"/>
                    <a:pt x="235" y="121"/>
                    <a:pt x="233" y="119"/>
                  </a:cubicBezTo>
                  <a:cubicBezTo>
                    <a:pt x="233" y="119"/>
                    <a:pt x="229" y="119"/>
                    <a:pt x="229" y="118"/>
                  </a:cubicBezTo>
                  <a:cubicBezTo>
                    <a:pt x="229" y="116"/>
                    <a:pt x="234" y="119"/>
                    <a:pt x="234" y="119"/>
                  </a:cubicBezTo>
                  <a:cubicBezTo>
                    <a:pt x="235" y="119"/>
                    <a:pt x="240" y="118"/>
                    <a:pt x="240" y="117"/>
                  </a:cubicBezTo>
                  <a:cubicBezTo>
                    <a:pt x="241" y="117"/>
                    <a:pt x="236" y="115"/>
                    <a:pt x="235" y="115"/>
                  </a:cubicBezTo>
                  <a:cubicBezTo>
                    <a:pt x="233" y="115"/>
                    <a:pt x="230" y="115"/>
                    <a:pt x="228" y="116"/>
                  </a:cubicBezTo>
                  <a:cubicBezTo>
                    <a:pt x="229" y="116"/>
                    <a:pt x="233" y="113"/>
                    <a:pt x="233" y="114"/>
                  </a:cubicBezTo>
                  <a:cubicBezTo>
                    <a:pt x="233" y="113"/>
                    <a:pt x="229" y="113"/>
                    <a:pt x="229" y="112"/>
                  </a:cubicBezTo>
                  <a:cubicBezTo>
                    <a:pt x="232" y="113"/>
                    <a:pt x="235" y="115"/>
                    <a:pt x="238" y="113"/>
                  </a:cubicBezTo>
                  <a:cubicBezTo>
                    <a:pt x="238" y="113"/>
                    <a:pt x="241" y="112"/>
                    <a:pt x="241" y="111"/>
                  </a:cubicBezTo>
                  <a:cubicBezTo>
                    <a:pt x="240" y="110"/>
                    <a:pt x="238" y="109"/>
                    <a:pt x="238" y="108"/>
                  </a:cubicBezTo>
                  <a:cubicBezTo>
                    <a:pt x="238" y="109"/>
                    <a:pt x="241" y="110"/>
                    <a:pt x="242" y="110"/>
                  </a:cubicBezTo>
                  <a:cubicBezTo>
                    <a:pt x="244" y="111"/>
                    <a:pt x="243" y="109"/>
                    <a:pt x="245" y="109"/>
                  </a:cubicBezTo>
                  <a:cubicBezTo>
                    <a:pt x="246" y="109"/>
                    <a:pt x="254" y="111"/>
                    <a:pt x="254" y="111"/>
                  </a:cubicBezTo>
                  <a:cubicBezTo>
                    <a:pt x="253" y="111"/>
                    <a:pt x="246" y="110"/>
                    <a:pt x="246" y="110"/>
                  </a:cubicBezTo>
                  <a:cubicBezTo>
                    <a:pt x="248" y="114"/>
                    <a:pt x="254" y="113"/>
                    <a:pt x="257" y="113"/>
                  </a:cubicBezTo>
                  <a:cubicBezTo>
                    <a:pt x="258" y="112"/>
                    <a:pt x="261" y="113"/>
                    <a:pt x="262" y="112"/>
                  </a:cubicBezTo>
                  <a:cubicBezTo>
                    <a:pt x="265" y="111"/>
                    <a:pt x="264" y="109"/>
                    <a:pt x="262" y="108"/>
                  </a:cubicBezTo>
                  <a:cubicBezTo>
                    <a:pt x="261" y="107"/>
                    <a:pt x="258" y="106"/>
                    <a:pt x="257" y="106"/>
                  </a:cubicBezTo>
                  <a:cubicBezTo>
                    <a:pt x="256" y="106"/>
                    <a:pt x="257" y="109"/>
                    <a:pt x="257" y="110"/>
                  </a:cubicBezTo>
                  <a:cubicBezTo>
                    <a:pt x="256" y="109"/>
                    <a:pt x="256" y="108"/>
                    <a:pt x="255" y="107"/>
                  </a:cubicBezTo>
                  <a:cubicBezTo>
                    <a:pt x="255" y="106"/>
                    <a:pt x="254" y="107"/>
                    <a:pt x="253" y="106"/>
                  </a:cubicBezTo>
                  <a:cubicBezTo>
                    <a:pt x="254" y="107"/>
                    <a:pt x="256" y="101"/>
                    <a:pt x="256" y="100"/>
                  </a:cubicBezTo>
                  <a:cubicBezTo>
                    <a:pt x="256" y="100"/>
                    <a:pt x="257" y="103"/>
                    <a:pt x="257" y="103"/>
                  </a:cubicBezTo>
                  <a:cubicBezTo>
                    <a:pt x="257" y="105"/>
                    <a:pt x="257" y="106"/>
                    <a:pt x="258" y="106"/>
                  </a:cubicBezTo>
                  <a:cubicBezTo>
                    <a:pt x="261" y="106"/>
                    <a:pt x="263" y="105"/>
                    <a:pt x="265" y="105"/>
                  </a:cubicBezTo>
                  <a:cubicBezTo>
                    <a:pt x="266" y="105"/>
                    <a:pt x="272" y="103"/>
                    <a:pt x="270" y="101"/>
                  </a:cubicBezTo>
                  <a:cubicBezTo>
                    <a:pt x="268" y="100"/>
                    <a:pt x="267" y="102"/>
                    <a:pt x="266" y="101"/>
                  </a:cubicBezTo>
                  <a:cubicBezTo>
                    <a:pt x="266" y="100"/>
                    <a:pt x="266" y="100"/>
                    <a:pt x="266" y="99"/>
                  </a:cubicBezTo>
                  <a:cubicBezTo>
                    <a:pt x="267" y="98"/>
                    <a:pt x="266" y="97"/>
                    <a:pt x="265" y="97"/>
                  </a:cubicBezTo>
                  <a:cubicBezTo>
                    <a:pt x="265" y="96"/>
                    <a:pt x="262" y="96"/>
                    <a:pt x="261" y="96"/>
                  </a:cubicBezTo>
                  <a:cubicBezTo>
                    <a:pt x="259" y="96"/>
                    <a:pt x="258" y="98"/>
                    <a:pt x="256" y="96"/>
                  </a:cubicBezTo>
                  <a:cubicBezTo>
                    <a:pt x="260" y="99"/>
                    <a:pt x="262" y="91"/>
                    <a:pt x="266" y="95"/>
                  </a:cubicBezTo>
                  <a:cubicBezTo>
                    <a:pt x="267" y="97"/>
                    <a:pt x="269" y="94"/>
                    <a:pt x="269" y="92"/>
                  </a:cubicBezTo>
                  <a:cubicBezTo>
                    <a:pt x="269" y="91"/>
                    <a:pt x="266" y="88"/>
                    <a:pt x="266" y="88"/>
                  </a:cubicBezTo>
                  <a:cubicBezTo>
                    <a:pt x="266" y="87"/>
                    <a:pt x="269" y="90"/>
                    <a:pt x="269" y="91"/>
                  </a:cubicBezTo>
                  <a:cubicBezTo>
                    <a:pt x="269" y="92"/>
                    <a:pt x="271" y="90"/>
                    <a:pt x="270" y="88"/>
                  </a:cubicBezTo>
                  <a:cubicBezTo>
                    <a:pt x="269" y="87"/>
                    <a:pt x="267" y="85"/>
                    <a:pt x="266" y="84"/>
                  </a:cubicBezTo>
                  <a:cubicBezTo>
                    <a:pt x="264" y="84"/>
                    <a:pt x="261" y="85"/>
                    <a:pt x="259" y="84"/>
                  </a:cubicBezTo>
                  <a:cubicBezTo>
                    <a:pt x="258" y="83"/>
                    <a:pt x="258" y="81"/>
                    <a:pt x="256" y="81"/>
                  </a:cubicBezTo>
                  <a:cubicBezTo>
                    <a:pt x="256" y="80"/>
                    <a:pt x="252" y="81"/>
                    <a:pt x="253" y="80"/>
                  </a:cubicBezTo>
                  <a:cubicBezTo>
                    <a:pt x="254" y="78"/>
                    <a:pt x="254" y="77"/>
                    <a:pt x="256" y="79"/>
                  </a:cubicBezTo>
                  <a:cubicBezTo>
                    <a:pt x="258" y="81"/>
                    <a:pt x="260" y="78"/>
                    <a:pt x="262" y="77"/>
                  </a:cubicBezTo>
                  <a:cubicBezTo>
                    <a:pt x="265" y="75"/>
                    <a:pt x="271" y="81"/>
                    <a:pt x="274" y="78"/>
                  </a:cubicBezTo>
                  <a:cubicBezTo>
                    <a:pt x="275" y="77"/>
                    <a:pt x="275" y="72"/>
                    <a:pt x="272" y="73"/>
                  </a:cubicBezTo>
                  <a:cubicBezTo>
                    <a:pt x="271" y="73"/>
                    <a:pt x="270" y="74"/>
                    <a:pt x="269" y="73"/>
                  </a:cubicBezTo>
                  <a:cubicBezTo>
                    <a:pt x="267" y="73"/>
                    <a:pt x="265" y="72"/>
                    <a:pt x="263" y="70"/>
                  </a:cubicBezTo>
                  <a:cubicBezTo>
                    <a:pt x="260" y="68"/>
                    <a:pt x="271" y="71"/>
                    <a:pt x="271" y="70"/>
                  </a:cubicBezTo>
                  <a:cubicBezTo>
                    <a:pt x="270" y="68"/>
                    <a:pt x="265" y="67"/>
                    <a:pt x="263" y="66"/>
                  </a:cubicBezTo>
                  <a:cubicBezTo>
                    <a:pt x="260" y="65"/>
                    <a:pt x="260" y="66"/>
                    <a:pt x="259" y="68"/>
                  </a:cubicBezTo>
                  <a:cubicBezTo>
                    <a:pt x="259" y="69"/>
                    <a:pt x="257" y="70"/>
                    <a:pt x="256" y="69"/>
                  </a:cubicBezTo>
                  <a:cubicBezTo>
                    <a:pt x="255" y="69"/>
                    <a:pt x="258" y="65"/>
                    <a:pt x="258" y="64"/>
                  </a:cubicBezTo>
                  <a:cubicBezTo>
                    <a:pt x="258" y="63"/>
                    <a:pt x="259" y="61"/>
                    <a:pt x="260" y="60"/>
                  </a:cubicBezTo>
                  <a:cubicBezTo>
                    <a:pt x="260" y="59"/>
                    <a:pt x="260" y="57"/>
                    <a:pt x="261" y="57"/>
                  </a:cubicBezTo>
                  <a:cubicBezTo>
                    <a:pt x="262" y="57"/>
                    <a:pt x="264" y="57"/>
                    <a:pt x="265" y="56"/>
                  </a:cubicBezTo>
                  <a:cubicBezTo>
                    <a:pt x="265" y="56"/>
                    <a:pt x="270" y="51"/>
                    <a:pt x="270" y="52"/>
                  </a:cubicBezTo>
                  <a:cubicBezTo>
                    <a:pt x="270" y="52"/>
                    <a:pt x="268" y="51"/>
                    <a:pt x="268" y="51"/>
                  </a:cubicBezTo>
                  <a:cubicBezTo>
                    <a:pt x="268" y="50"/>
                    <a:pt x="268" y="49"/>
                    <a:pt x="268" y="48"/>
                  </a:cubicBezTo>
                  <a:cubicBezTo>
                    <a:pt x="268" y="46"/>
                    <a:pt x="269" y="46"/>
                    <a:pt x="271" y="46"/>
                  </a:cubicBezTo>
                  <a:cubicBezTo>
                    <a:pt x="273" y="46"/>
                    <a:pt x="281" y="43"/>
                    <a:pt x="276" y="43"/>
                  </a:cubicBezTo>
                  <a:cubicBezTo>
                    <a:pt x="273" y="43"/>
                    <a:pt x="268" y="42"/>
                    <a:pt x="266" y="44"/>
                  </a:cubicBezTo>
                  <a:cubicBezTo>
                    <a:pt x="265" y="45"/>
                    <a:pt x="265" y="47"/>
                    <a:pt x="263" y="46"/>
                  </a:cubicBezTo>
                  <a:cubicBezTo>
                    <a:pt x="261" y="45"/>
                    <a:pt x="263" y="43"/>
                    <a:pt x="264" y="42"/>
                  </a:cubicBezTo>
                  <a:cubicBezTo>
                    <a:pt x="266" y="39"/>
                    <a:pt x="270" y="41"/>
                    <a:pt x="273" y="41"/>
                  </a:cubicBezTo>
                  <a:cubicBezTo>
                    <a:pt x="277" y="41"/>
                    <a:pt x="281" y="42"/>
                    <a:pt x="283" y="38"/>
                  </a:cubicBezTo>
                  <a:cubicBezTo>
                    <a:pt x="284" y="38"/>
                    <a:pt x="280" y="37"/>
                    <a:pt x="280" y="37"/>
                  </a:cubicBezTo>
                  <a:cubicBezTo>
                    <a:pt x="278" y="36"/>
                    <a:pt x="276" y="37"/>
                    <a:pt x="274" y="37"/>
                  </a:cubicBezTo>
                  <a:cubicBezTo>
                    <a:pt x="272" y="37"/>
                    <a:pt x="271" y="36"/>
                    <a:pt x="269" y="36"/>
                  </a:cubicBezTo>
                  <a:cubicBezTo>
                    <a:pt x="268" y="36"/>
                    <a:pt x="266" y="36"/>
                    <a:pt x="265" y="36"/>
                  </a:cubicBezTo>
                  <a:cubicBezTo>
                    <a:pt x="266" y="37"/>
                    <a:pt x="269" y="36"/>
                    <a:pt x="271" y="36"/>
                  </a:cubicBezTo>
                  <a:cubicBezTo>
                    <a:pt x="274" y="36"/>
                    <a:pt x="276" y="35"/>
                    <a:pt x="279" y="35"/>
                  </a:cubicBezTo>
                  <a:cubicBezTo>
                    <a:pt x="283" y="36"/>
                    <a:pt x="285" y="34"/>
                    <a:pt x="288" y="34"/>
                  </a:cubicBezTo>
                  <a:cubicBezTo>
                    <a:pt x="289" y="34"/>
                    <a:pt x="291" y="34"/>
                    <a:pt x="291" y="33"/>
                  </a:cubicBezTo>
                  <a:cubicBezTo>
                    <a:pt x="291" y="33"/>
                    <a:pt x="289" y="31"/>
                    <a:pt x="290" y="31"/>
                  </a:cubicBezTo>
                  <a:cubicBezTo>
                    <a:pt x="295" y="30"/>
                    <a:pt x="300" y="29"/>
                    <a:pt x="304" y="26"/>
                  </a:cubicBezTo>
                  <a:cubicBezTo>
                    <a:pt x="305" y="25"/>
                    <a:pt x="301" y="24"/>
                    <a:pt x="301" y="24"/>
                  </a:cubicBezTo>
                  <a:cubicBezTo>
                    <a:pt x="298" y="23"/>
                    <a:pt x="295" y="22"/>
                    <a:pt x="293" y="22"/>
                  </a:cubicBezTo>
                  <a:cubicBezTo>
                    <a:pt x="287" y="21"/>
                    <a:pt x="282" y="20"/>
                    <a:pt x="277" y="25"/>
                  </a:cubicBezTo>
                  <a:cubicBezTo>
                    <a:pt x="275" y="28"/>
                    <a:pt x="273" y="26"/>
                    <a:pt x="269" y="26"/>
                  </a:cubicBezTo>
                  <a:cubicBezTo>
                    <a:pt x="268" y="26"/>
                    <a:pt x="264" y="29"/>
                    <a:pt x="265" y="26"/>
                  </a:cubicBezTo>
                  <a:cubicBezTo>
                    <a:pt x="265" y="24"/>
                    <a:pt x="260" y="27"/>
                    <a:pt x="259" y="28"/>
                  </a:cubicBezTo>
                  <a:cubicBezTo>
                    <a:pt x="257" y="29"/>
                    <a:pt x="255" y="30"/>
                    <a:pt x="253" y="31"/>
                  </a:cubicBezTo>
                  <a:cubicBezTo>
                    <a:pt x="252" y="31"/>
                    <a:pt x="244" y="37"/>
                    <a:pt x="244" y="37"/>
                  </a:cubicBezTo>
                  <a:cubicBezTo>
                    <a:pt x="242" y="35"/>
                    <a:pt x="264" y="22"/>
                    <a:pt x="251" y="19"/>
                  </a:cubicBezTo>
                  <a:cubicBezTo>
                    <a:pt x="246" y="19"/>
                    <a:pt x="247" y="22"/>
                    <a:pt x="243" y="24"/>
                  </a:cubicBezTo>
                  <a:cubicBezTo>
                    <a:pt x="240" y="25"/>
                    <a:pt x="238" y="25"/>
                    <a:pt x="235" y="26"/>
                  </a:cubicBezTo>
                  <a:cubicBezTo>
                    <a:pt x="234" y="26"/>
                    <a:pt x="229" y="28"/>
                    <a:pt x="228" y="28"/>
                  </a:cubicBezTo>
                  <a:cubicBezTo>
                    <a:pt x="226" y="25"/>
                    <a:pt x="233" y="24"/>
                    <a:pt x="235" y="24"/>
                  </a:cubicBezTo>
                  <a:cubicBezTo>
                    <a:pt x="235" y="23"/>
                    <a:pt x="241" y="22"/>
                    <a:pt x="238" y="21"/>
                  </a:cubicBezTo>
                  <a:cubicBezTo>
                    <a:pt x="235" y="20"/>
                    <a:pt x="232" y="20"/>
                    <a:pt x="229" y="20"/>
                  </a:cubicBezTo>
                  <a:cubicBezTo>
                    <a:pt x="221" y="20"/>
                    <a:pt x="213" y="21"/>
                    <a:pt x="205" y="23"/>
                  </a:cubicBezTo>
                  <a:cubicBezTo>
                    <a:pt x="205" y="23"/>
                    <a:pt x="202" y="25"/>
                    <a:pt x="201" y="24"/>
                  </a:cubicBezTo>
                  <a:cubicBezTo>
                    <a:pt x="201" y="22"/>
                    <a:pt x="200" y="22"/>
                    <a:pt x="202" y="22"/>
                  </a:cubicBezTo>
                  <a:cubicBezTo>
                    <a:pt x="206" y="20"/>
                    <a:pt x="210" y="19"/>
                    <a:pt x="214" y="18"/>
                  </a:cubicBezTo>
                  <a:cubicBezTo>
                    <a:pt x="221" y="17"/>
                    <a:pt x="229" y="18"/>
                    <a:pt x="237" y="18"/>
                  </a:cubicBezTo>
                  <a:cubicBezTo>
                    <a:pt x="239" y="18"/>
                    <a:pt x="241" y="18"/>
                    <a:pt x="243" y="18"/>
                  </a:cubicBezTo>
                  <a:cubicBezTo>
                    <a:pt x="247" y="16"/>
                    <a:pt x="252" y="16"/>
                    <a:pt x="256" y="14"/>
                  </a:cubicBezTo>
                  <a:cubicBezTo>
                    <a:pt x="258" y="14"/>
                    <a:pt x="259" y="13"/>
                    <a:pt x="256" y="12"/>
                  </a:cubicBezTo>
                  <a:cubicBezTo>
                    <a:pt x="254" y="11"/>
                    <a:pt x="250" y="10"/>
                    <a:pt x="248" y="11"/>
                  </a:cubicBezTo>
                  <a:cubicBezTo>
                    <a:pt x="246" y="11"/>
                    <a:pt x="246" y="10"/>
                    <a:pt x="244" y="9"/>
                  </a:cubicBezTo>
                  <a:cubicBezTo>
                    <a:pt x="242" y="9"/>
                    <a:pt x="240" y="11"/>
                    <a:pt x="238" y="11"/>
                  </a:cubicBezTo>
                  <a:cubicBezTo>
                    <a:pt x="238" y="11"/>
                    <a:pt x="240" y="8"/>
                    <a:pt x="241" y="8"/>
                  </a:cubicBezTo>
                  <a:cubicBezTo>
                    <a:pt x="242" y="6"/>
                    <a:pt x="238" y="6"/>
                    <a:pt x="237" y="6"/>
                  </a:cubicBezTo>
                  <a:cubicBezTo>
                    <a:pt x="231" y="7"/>
                    <a:pt x="226" y="7"/>
                    <a:pt x="220" y="6"/>
                  </a:cubicBezTo>
                  <a:cubicBezTo>
                    <a:pt x="215" y="6"/>
                    <a:pt x="211" y="8"/>
                    <a:pt x="206" y="8"/>
                  </a:cubicBezTo>
                  <a:cubicBezTo>
                    <a:pt x="204" y="8"/>
                    <a:pt x="201" y="8"/>
                    <a:pt x="199" y="8"/>
                  </a:cubicBezTo>
                  <a:cubicBezTo>
                    <a:pt x="197" y="9"/>
                    <a:pt x="194" y="8"/>
                    <a:pt x="193" y="9"/>
                  </a:cubicBezTo>
                  <a:cubicBezTo>
                    <a:pt x="196" y="8"/>
                    <a:pt x="199" y="8"/>
                    <a:pt x="202" y="7"/>
                  </a:cubicBezTo>
                  <a:cubicBezTo>
                    <a:pt x="207" y="7"/>
                    <a:pt x="211" y="6"/>
                    <a:pt x="215" y="6"/>
                  </a:cubicBezTo>
                  <a:cubicBezTo>
                    <a:pt x="217" y="6"/>
                    <a:pt x="237" y="6"/>
                    <a:pt x="237" y="4"/>
                  </a:cubicBezTo>
                  <a:cubicBezTo>
                    <a:pt x="236" y="4"/>
                    <a:pt x="233" y="3"/>
                    <a:pt x="232" y="2"/>
                  </a:cubicBezTo>
                  <a:cubicBezTo>
                    <a:pt x="229" y="2"/>
                    <a:pt x="227" y="2"/>
                    <a:pt x="224" y="2"/>
                  </a:cubicBezTo>
                  <a:cubicBezTo>
                    <a:pt x="220" y="2"/>
                    <a:pt x="216" y="1"/>
                    <a:pt x="213" y="0"/>
                  </a:cubicBezTo>
                  <a:cubicBezTo>
                    <a:pt x="206" y="0"/>
                    <a:pt x="200" y="0"/>
                    <a:pt x="194" y="0"/>
                  </a:cubicBezTo>
                  <a:cubicBezTo>
                    <a:pt x="191" y="1"/>
                    <a:pt x="188" y="1"/>
                    <a:pt x="185" y="1"/>
                  </a:cubicBezTo>
                  <a:cubicBezTo>
                    <a:pt x="184" y="1"/>
                    <a:pt x="183" y="3"/>
                    <a:pt x="183" y="3"/>
                  </a:cubicBezTo>
                  <a:cubicBezTo>
                    <a:pt x="181" y="3"/>
                    <a:pt x="179" y="2"/>
                    <a:pt x="177" y="2"/>
                  </a:cubicBezTo>
                  <a:cubicBezTo>
                    <a:pt x="176" y="2"/>
                    <a:pt x="175" y="3"/>
                    <a:pt x="173" y="3"/>
                  </a:cubicBezTo>
                  <a:cubicBezTo>
                    <a:pt x="171" y="3"/>
                    <a:pt x="171" y="4"/>
                    <a:pt x="173" y="4"/>
                  </a:cubicBezTo>
                  <a:cubicBezTo>
                    <a:pt x="176" y="5"/>
                    <a:pt x="179" y="5"/>
                    <a:pt x="181" y="6"/>
                  </a:cubicBezTo>
                  <a:cubicBezTo>
                    <a:pt x="180" y="5"/>
                    <a:pt x="174" y="7"/>
                    <a:pt x="173" y="8"/>
                  </a:cubicBezTo>
                  <a:cubicBezTo>
                    <a:pt x="173" y="8"/>
                    <a:pt x="170" y="8"/>
                    <a:pt x="170" y="8"/>
                  </a:cubicBezTo>
                  <a:cubicBezTo>
                    <a:pt x="170" y="8"/>
                    <a:pt x="172" y="10"/>
                    <a:pt x="172" y="10"/>
                  </a:cubicBezTo>
                  <a:cubicBezTo>
                    <a:pt x="171" y="10"/>
                    <a:pt x="169" y="9"/>
                    <a:pt x="168" y="8"/>
                  </a:cubicBezTo>
                  <a:cubicBezTo>
                    <a:pt x="167" y="7"/>
                    <a:pt x="164" y="8"/>
                    <a:pt x="163" y="8"/>
                  </a:cubicBezTo>
                  <a:cubicBezTo>
                    <a:pt x="160" y="7"/>
                    <a:pt x="157" y="6"/>
                    <a:pt x="154" y="5"/>
                  </a:cubicBezTo>
                  <a:cubicBezTo>
                    <a:pt x="152" y="4"/>
                    <a:pt x="150" y="6"/>
                    <a:pt x="147" y="6"/>
                  </a:cubicBezTo>
                  <a:cubicBezTo>
                    <a:pt x="146" y="6"/>
                    <a:pt x="140" y="5"/>
                    <a:pt x="140" y="7"/>
                  </a:cubicBezTo>
                  <a:cubicBezTo>
                    <a:pt x="139" y="7"/>
                    <a:pt x="153" y="9"/>
                    <a:pt x="155" y="10"/>
                  </a:cubicBezTo>
                  <a:cubicBezTo>
                    <a:pt x="158" y="10"/>
                    <a:pt x="161" y="10"/>
                    <a:pt x="163" y="11"/>
                  </a:cubicBezTo>
                  <a:cubicBezTo>
                    <a:pt x="164" y="11"/>
                    <a:pt x="165" y="11"/>
                    <a:pt x="166" y="12"/>
                  </a:cubicBezTo>
                  <a:cubicBezTo>
                    <a:pt x="166" y="12"/>
                    <a:pt x="166" y="15"/>
                    <a:pt x="166" y="15"/>
                  </a:cubicBezTo>
                  <a:cubicBezTo>
                    <a:pt x="166" y="16"/>
                    <a:pt x="165" y="14"/>
                    <a:pt x="165" y="13"/>
                  </a:cubicBezTo>
                  <a:cubicBezTo>
                    <a:pt x="164" y="12"/>
                    <a:pt x="161" y="12"/>
                    <a:pt x="160" y="11"/>
                  </a:cubicBezTo>
                  <a:cubicBezTo>
                    <a:pt x="160" y="11"/>
                    <a:pt x="157" y="11"/>
                    <a:pt x="157" y="11"/>
                  </a:cubicBezTo>
                  <a:cubicBezTo>
                    <a:pt x="157" y="12"/>
                    <a:pt x="158" y="14"/>
                    <a:pt x="158" y="14"/>
                  </a:cubicBezTo>
                  <a:cubicBezTo>
                    <a:pt x="156" y="14"/>
                    <a:pt x="155" y="11"/>
                    <a:pt x="154" y="11"/>
                  </a:cubicBezTo>
                  <a:cubicBezTo>
                    <a:pt x="152" y="11"/>
                    <a:pt x="150" y="11"/>
                    <a:pt x="148" y="10"/>
                  </a:cubicBezTo>
                  <a:cubicBezTo>
                    <a:pt x="147" y="10"/>
                    <a:pt x="139" y="10"/>
                    <a:pt x="139" y="10"/>
                  </a:cubicBezTo>
                  <a:cubicBezTo>
                    <a:pt x="138" y="12"/>
                    <a:pt x="151" y="17"/>
                    <a:pt x="151" y="17"/>
                  </a:cubicBezTo>
                  <a:cubicBezTo>
                    <a:pt x="151" y="18"/>
                    <a:pt x="146" y="17"/>
                    <a:pt x="146" y="17"/>
                  </a:cubicBezTo>
                  <a:cubicBezTo>
                    <a:pt x="143" y="17"/>
                    <a:pt x="142" y="16"/>
                    <a:pt x="143" y="19"/>
                  </a:cubicBezTo>
                  <a:cubicBezTo>
                    <a:pt x="142" y="19"/>
                    <a:pt x="141" y="18"/>
                    <a:pt x="140" y="17"/>
                  </a:cubicBezTo>
                  <a:cubicBezTo>
                    <a:pt x="140" y="16"/>
                    <a:pt x="142" y="17"/>
                    <a:pt x="143" y="16"/>
                  </a:cubicBezTo>
                  <a:cubicBezTo>
                    <a:pt x="143" y="16"/>
                    <a:pt x="141" y="14"/>
                    <a:pt x="140" y="14"/>
                  </a:cubicBezTo>
                  <a:cubicBezTo>
                    <a:pt x="138" y="13"/>
                    <a:pt x="136" y="12"/>
                    <a:pt x="133" y="12"/>
                  </a:cubicBezTo>
                  <a:cubicBezTo>
                    <a:pt x="132" y="12"/>
                    <a:pt x="130" y="11"/>
                    <a:pt x="129" y="12"/>
                  </a:cubicBezTo>
                  <a:cubicBezTo>
                    <a:pt x="128" y="12"/>
                    <a:pt x="131" y="15"/>
                    <a:pt x="131" y="15"/>
                  </a:cubicBezTo>
                  <a:cubicBezTo>
                    <a:pt x="134" y="17"/>
                    <a:pt x="138" y="17"/>
                    <a:pt x="142" y="20"/>
                  </a:cubicBezTo>
                  <a:cubicBezTo>
                    <a:pt x="143" y="20"/>
                    <a:pt x="144" y="21"/>
                    <a:pt x="143" y="22"/>
                  </a:cubicBezTo>
                  <a:cubicBezTo>
                    <a:pt x="141" y="24"/>
                    <a:pt x="139" y="22"/>
                    <a:pt x="137" y="21"/>
                  </a:cubicBezTo>
                  <a:cubicBezTo>
                    <a:pt x="132" y="18"/>
                    <a:pt x="126" y="16"/>
                    <a:pt x="120" y="15"/>
                  </a:cubicBezTo>
                  <a:cubicBezTo>
                    <a:pt x="117" y="14"/>
                    <a:pt x="114" y="13"/>
                    <a:pt x="111" y="14"/>
                  </a:cubicBezTo>
                  <a:cubicBezTo>
                    <a:pt x="110" y="14"/>
                    <a:pt x="113" y="17"/>
                    <a:pt x="113" y="18"/>
                  </a:cubicBezTo>
                  <a:cubicBezTo>
                    <a:pt x="113" y="18"/>
                    <a:pt x="117" y="21"/>
                    <a:pt x="117" y="21"/>
                  </a:cubicBezTo>
                  <a:cubicBezTo>
                    <a:pt x="117" y="22"/>
                    <a:pt x="111" y="21"/>
                    <a:pt x="111" y="21"/>
                  </a:cubicBezTo>
                  <a:cubicBezTo>
                    <a:pt x="111" y="23"/>
                    <a:pt x="115" y="22"/>
                    <a:pt x="115" y="24"/>
                  </a:cubicBezTo>
                  <a:cubicBezTo>
                    <a:pt x="115" y="24"/>
                    <a:pt x="111" y="23"/>
                    <a:pt x="110" y="22"/>
                  </a:cubicBezTo>
                  <a:cubicBezTo>
                    <a:pt x="108" y="21"/>
                    <a:pt x="106" y="21"/>
                    <a:pt x="103" y="20"/>
                  </a:cubicBezTo>
                  <a:cubicBezTo>
                    <a:pt x="101" y="19"/>
                    <a:pt x="101" y="20"/>
                    <a:pt x="101" y="22"/>
                  </a:cubicBezTo>
                  <a:cubicBezTo>
                    <a:pt x="100" y="23"/>
                    <a:pt x="99" y="23"/>
                    <a:pt x="98" y="23"/>
                  </a:cubicBezTo>
                  <a:cubicBezTo>
                    <a:pt x="98" y="24"/>
                    <a:pt x="98" y="26"/>
                    <a:pt x="97" y="26"/>
                  </a:cubicBezTo>
                  <a:cubicBezTo>
                    <a:pt x="97" y="27"/>
                    <a:pt x="97" y="24"/>
                    <a:pt x="97" y="23"/>
                  </a:cubicBezTo>
                  <a:cubicBezTo>
                    <a:pt x="97" y="22"/>
                    <a:pt x="98" y="21"/>
                    <a:pt x="98" y="20"/>
                  </a:cubicBezTo>
                  <a:cubicBezTo>
                    <a:pt x="97" y="16"/>
                    <a:pt x="93" y="16"/>
                    <a:pt x="90" y="16"/>
                  </a:cubicBezTo>
                  <a:cubicBezTo>
                    <a:pt x="86" y="17"/>
                    <a:pt x="82" y="18"/>
                    <a:pt x="78" y="18"/>
                  </a:cubicBezTo>
                  <a:cubicBezTo>
                    <a:pt x="77" y="19"/>
                    <a:pt x="75" y="19"/>
                    <a:pt x="74" y="19"/>
                  </a:cubicBezTo>
                  <a:cubicBezTo>
                    <a:pt x="74" y="19"/>
                    <a:pt x="69" y="20"/>
                    <a:pt x="69" y="20"/>
                  </a:cubicBezTo>
                  <a:cubicBezTo>
                    <a:pt x="70" y="21"/>
                    <a:pt x="72" y="21"/>
                    <a:pt x="73" y="21"/>
                  </a:cubicBezTo>
                  <a:cubicBezTo>
                    <a:pt x="74" y="22"/>
                    <a:pt x="75" y="23"/>
                    <a:pt x="77" y="24"/>
                  </a:cubicBezTo>
                  <a:cubicBezTo>
                    <a:pt x="77" y="24"/>
                    <a:pt x="81" y="27"/>
                    <a:pt x="81" y="27"/>
                  </a:cubicBezTo>
                  <a:cubicBezTo>
                    <a:pt x="80" y="27"/>
                    <a:pt x="76" y="25"/>
                    <a:pt x="75" y="25"/>
                  </a:cubicBezTo>
                  <a:cubicBezTo>
                    <a:pt x="73" y="24"/>
                    <a:pt x="72" y="22"/>
                    <a:pt x="70" y="22"/>
                  </a:cubicBezTo>
                  <a:cubicBezTo>
                    <a:pt x="67" y="21"/>
                    <a:pt x="64" y="22"/>
                    <a:pt x="61" y="22"/>
                  </a:cubicBezTo>
                  <a:cubicBezTo>
                    <a:pt x="58" y="23"/>
                    <a:pt x="58" y="22"/>
                    <a:pt x="60" y="25"/>
                  </a:cubicBezTo>
                  <a:cubicBezTo>
                    <a:pt x="60" y="26"/>
                    <a:pt x="60" y="29"/>
                    <a:pt x="60" y="30"/>
                  </a:cubicBezTo>
                  <a:cubicBezTo>
                    <a:pt x="60" y="32"/>
                    <a:pt x="56" y="30"/>
                    <a:pt x="55" y="30"/>
                  </a:cubicBezTo>
                  <a:cubicBezTo>
                    <a:pt x="54" y="30"/>
                    <a:pt x="51" y="28"/>
                    <a:pt x="50" y="30"/>
                  </a:cubicBezTo>
                  <a:cubicBezTo>
                    <a:pt x="49" y="31"/>
                    <a:pt x="50" y="34"/>
                    <a:pt x="50" y="34"/>
                  </a:cubicBezTo>
                  <a:cubicBezTo>
                    <a:pt x="49" y="35"/>
                    <a:pt x="48" y="33"/>
                    <a:pt x="47" y="32"/>
                  </a:cubicBezTo>
                  <a:cubicBezTo>
                    <a:pt x="45" y="31"/>
                    <a:pt x="43" y="31"/>
                    <a:pt x="42" y="32"/>
                  </a:cubicBezTo>
                  <a:cubicBezTo>
                    <a:pt x="39" y="34"/>
                    <a:pt x="36" y="36"/>
                    <a:pt x="32" y="37"/>
                  </a:cubicBezTo>
                  <a:cubicBezTo>
                    <a:pt x="31" y="38"/>
                    <a:pt x="34" y="37"/>
                    <a:pt x="32" y="37"/>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84" name="Freeform 777"/>
            <p:cNvSpPr>
              <a:spLocks/>
            </p:cNvSpPr>
            <p:nvPr/>
          </p:nvSpPr>
          <p:spPr bwMode="auto">
            <a:xfrm>
              <a:off x="9137006" y="5039007"/>
              <a:ext cx="149051" cy="104787"/>
            </a:xfrm>
            <a:custGeom>
              <a:avLst/>
              <a:gdLst>
                <a:gd name="T0" fmla="*/ 16 w 16"/>
                <a:gd name="T1" fmla="*/ 6 h 11"/>
                <a:gd name="T2" fmla="*/ 11 w 16"/>
                <a:gd name="T3" fmla="*/ 3 h 11"/>
                <a:gd name="T4" fmla="*/ 5 w 16"/>
                <a:gd name="T5" fmla="*/ 1 h 11"/>
                <a:gd name="T6" fmla="*/ 1 w 16"/>
                <a:gd name="T7" fmla="*/ 1 h 11"/>
                <a:gd name="T8" fmla="*/ 3 w 16"/>
                <a:gd name="T9" fmla="*/ 3 h 11"/>
                <a:gd name="T10" fmla="*/ 1 w 16"/>
                <a:gd name="T11" fmla="*/ 7 h 11"/>
                <a:gd name="T12" fmla="*/ 5 w 16"/>
                <a:gd name="T13" fmla="*/ 7 h 11"/>
                <a:gd name="T14" fmla="*/ 5 w 16"/>
                <a:gd name="T15" fmla="*/ 9 h 11"/>
                <a:gd name="T16" fmla="*/ 16 w 16"/>
                <a:gd name="T17" fmla="*/ 6 h 11"/>
                <a:gd name="T18" fmla="*/ 16 w 16"/>
                <a:gd name="T19" fmla="*/ 6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11">
                  <a:moveTo>
                    <a:pt x="16" y="6"/>
                  </a:moveTo>
                  <a:cubicBezTo>
                    <a:pt x="15" y="5"/>
                    <a:pt x="11" y="3"/>
                    <a:pt x="11" y="3"/>
                  </a:cubicBezTo>
                  <a:cubicBezTo>
                    <a:pt x="9" y="2"/>
                    <a:pt x="7" y="1"/>
                    <a:pt x="5" y="1"/>
                  </a:cubicBezTo>
                  <a:cubicBezTo>
                    <a:pt x="4" y="1"/>
                    <a:pt x="2" y="0"/>
                    <a:pt x="1" y="1"/>
                  </a:cubicBezTo>
                  <a:cubicBezTo>
                    <a:pt x="0" y="2"/>
                    <a:pt x="3" y="3"/>
                    <a:pt x="3" y="3"/>
                  </a:cubicBezTo>
                  <a:cubicBezTo>
                    <a:pt x="2" y="3"/>
                    <a:pt x="0" y="6"/>
                    <a:pt x="1" y="7"/>
                  </a:cubicBezTo>
                  <a:cubicBezTo>
                    <a:pt x="2" y="7"/>
                    <a:pt x="4" y="6"/>
                    <a:pt x="5" y="7"/>
                  </a:cubicBezTo>
                  <a:cubicBezTo>
                    <a:pt x="7" y="8"/>
                    <a:pt x="5" y="8"/>
                    <a:pt x="5" y="9"/>
                  </a:cubicBezTo>
                  <a:cubicBezTo>
                    <a:pt x="5" y="11"/>
                    <a:pt x="16" y="8"/>
                    <a:pt x="16" y="6"/>
                  </a:cubicBezTo>
                  <a:cubicBezTo>
                    <a:pt x="15" y="5"/>
                    <a:pt x="16" y="7"/>
                    <a:pt x="16" y="6"/>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85" name="Freeform 778"/>
            <p:cNvSpPr>
              <a:spLocks/>
            </p:cNvSpPr>
            <p:nvPr/>
          </p:nvSpPr>
          <p:spPr bwMode="auto">
            <a:xfrm>
              <a:off x="9184230" y="4965214"/>
              <a:ext cx="38369" cy="19187"/>
            </a:xfrm>
            <a:custGeom>
              <a:avLst/>
              <a:gdLst>
                <a:gd name="T0" fmla="*/ 2 w 4"/>
                <a:gd name="T1" fmla="*/ 2 h 2"/>
                <a:gd name="T2" fmla="*/ 2 w 4"/>
                <a:gd name="T3" fmla="*/ 0 h 2"/>
                <a:gd name="T4" fmla="*/ 2 w 4"/>
                <a:gd name="T5" fmla="*/ 2 h 2"/>
              </a:gdLst>
              <a:ahLst/>
              <a:cxnLst>
                <a:cxn ang="0">
                  <a:pos x="T0" y="T1"/>
                </a:cxn>
                <a:cxn ang="0">
                  <a:pos x="T2" y="T3"/>
                </a:cxn>
                <a:cxn ang="0">
                  <a:pos x="T4" y="T5"/>
                </a:cxn>
              </a:cxnLst>
              <a:rect l="0" t="0" r="r" b="b"/>
              <a:pathLst>
                <a:path w="4" h="2">
                  <a:moveTo>
                    <a:pt x="2" y="2"/>
                  </a:moveTo>
                  <a:cubicBezTo>
                    <a:pt x="0" y="2"/>
                    <a:pt x="1" y="0"/>
                    <a:pt x="2" y="0"/>
                  </a:cubicBezTo>
                  <a:cubicBezTo>
                    <a:pt x="3" y="0"/>
                    <a:pt x="4" y="2"/>
                    <a:pt x="2"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86" name="Freeform 779"/>
            <p:cNvSpPr>
              <a:spLocks/>
            </p:cNvSpPr>
            <p:nvPr/>
          </p:nvSpPr>
          <p:spPr bwMode="auto">
            <a:xfrm>
              <a:off x="9212269" y="3859790"/>
              <a:ext cx="103302" cy="57558"/>
            </a:xfrm>
            <a:custGeom>
              <a:avLst/>
              <a:gdLst>
                <a:gd name="T0" fmla="*/ 9 w 11"/>
                <a:gd name="T1" fmla="*/ 4 h 6"/>
                <a:gd name="T2" fmla="*/ 9 w 11"/>
                <a:gd name="T3" fmla="*/ 5 h 6"/>
                <a:gd name="T4" fmla="*/ 3 w 11"/>
                <a:gd name="T5" fmla="*/ 4 h 6"/>
                <a:gd name="T6" fmla="*/ 2 w 11"/>
                <a:gd name="T7" fmla="*/ 1 h 6"/>
                <a:gd name="T8" fmla="*/ 9 w 11"/>
                <a:gd name="T9" fmla="*/ 4 h 6"/>
                <a:gd name="T10" fmla="*/ 9 w 11"/>
                <a:gd name="T11" fmla="*/ 4 h 6"/>
              </a:gdLst>
              <a:ahLst/>
              <a:cxnLst>
                <a:cxn ang="0">
                  <a:pos x="T0" y="T1"/>
                </a:cxn>
                <a:cxn ang="0">
                  <a:pos x="T2" y="T3"/>
                </a:cxn>
                <a:cxn ang="0">
                  <a:pos x="T4" y="T5"/>
                </a:cxn>
                <a:cxn ang="0">
                  <a:pos x="T6" y="T7"/>
                </a:cxn>
                <a:cxn ang="0">
                  <a:pos x="T8" y="T9"/>
                </a:cxn>
                <a:cxn ang="0">
                  <a:pos x="T10" y="T11"/>
                </a:cxn>
              </a:cxnLst>
              <a:rect l="0" t="0" r="r" b="b"/>
              <a:pathLst>
                <a:path w="11" h="6">
                  <a:moveTo>
                    <a:pt x="9" y="4"/>
                  </a:moveTo>
                  <a:cubicBezTo>
                    <a:pt x="11" y="5"/>
                    <a:pt x="11" y="6"/>
                    <a:pt x="9" y="5"/>
                  </a:cubicBezTo>
                  <a:cubicBezTo>
                    <a:pt x="7" y="5"/>
                    <a:pt x="4" y="4"/>
                    <a:pt x="3" y="4"/>
                  </a:cubicBezTo>
                  <a:cubicBezTo>
                    <a:pt x="2" y="3"/>
                    <a:pt x="0" y="0"/>
                    <a:pt x="2" y="1"/>
                  </a:cubicBezTo>
                  <a:cubicBezTo>
                    <a:pt x="4" y="2"/>
                    <a:pt x="7" y="3"/>
                    <a:pt x="9" y="4"/>
                  </a:cubicBezTo>
                  <a:cubicBezTo>
                    <a:pt x="11" y="5"/>
                    <a:pt x="7" y="3"/>
                    <a:pt x="9"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87" name="Freeform 780"/>
            <p:cNvSpPr>
              <a:spLocks/>
            </p:cNvSpPr>
            <p:nvPr/>
          </p:nvSpPr>
          <p:spPr bwMode="auto">
            <a:xfrm>
              <a:off x="9528079" y="3777141"/>
              <a:ext cx="76739" cy="44276"/>
            </a:xfrm>
            <a:custGeom>
              <a:avLst/>
              <a:gdLst>
                <a:gd name="T0" fmla="*/ 8 w 8"/>
                <a:gd name="T1" fmla="*/ 3 h 5"/>
                <a:gd name="T2" fmla="*/ 0 w 8"/>
                <a:gd name="T3" fmla="*/ 2 h 5"/>
                <a:gd name="T4" fmla="*/ 8 w 8"/>
                <a:gd name="T5" fmla="*/ 3 h 5"/>
              </a:gdLst>
              <a:ahLst/>
              <a:cxnLst>
                <a:cxn ang="0">
                  <a:pos x="T0" y="T1"/>
                </a:cxn>
                <a:cxn ang="0">
                  <a:pos x="T2" y="T3"/>
                </a:cxn>
                <a:cxn ang="0">
                  <a:pos x="T4" y="T5"/>
                </a:cxn>
              </a:cxnLst>
              <a:rect l="0" t="0" r="r" b="b"/>
              <a:pathLst>
                <a:path w="8" h="5">
                  <a:moveTo>
                    <a:pt x="8" y="3"/>
                  </a:moveTo>
                  <a:cubicBezTo>
                    <a:pt x="8" y="5"/>
                    <a:pt x="0" y="4"/>
                    <a:pt x="0" y="2"/>
                  </a:cubicBezTo>
                  <a:cubicBezTo>
                    <a:pt x="0" y="0"/>
                    <a:pt x="8" y="1"/>
                    <a:pt x="8" y="3"/>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88" name="Freeform 782"/>
            <p:cNvSpPr>
              <a:spLocks/>
            </p:cNvSpPr>
            <p:nvPr/>
          </p:nvSpPr>
          <p:spPr bwMode="auto">
            <a:xfrm>
              <a:off x="10735241" y="3898162"/>
              <a:ext cx="54602" cy="38373"/>
            </a:xfrm>
            <a:custGeom>
              <a:avLst/>
              <a:gdLst>
                <a:gd name="T0" fmla="*/ 5 w 6"/>
                <a:gd name="T1" fmla="*/ 3 h 4"/>
                <a:gd name="T2" fmla="*/ 1 w 6"/>
                <a:gd name="T3" fmla="*/ 0 h 4"/>
                <a:gd name="T4" fmla="*/ 5 w 6"/>
                <a:gd name="T5" fmla="*/ 3 h 4"/>
              </a:gdLst>
              <a:ahLst/>
              <a:cxnLst>
                <a:cxn ang="0">
                  <a:pos x="T0" y="T1"/>
                </a:cxn>
                <a:cxn ang="0">
                  <a:pos x="T2" y="T3"/>
                </a:cxn>
                <a:cxn ang="0">
                  <a:pos x="T4" y="T5"/>
                </a:cxn>
              </a:cxnLst>
              <a:rect l="0" t="0" r="r" b="b"/>
              <a:pathLst>
                <a:path w="6" h="4">
                  <a:moveTo>
                    <a:pt x="5" y="3"/>
                  </a:moveTo>
                  <a:cubicBezTo>
                    <a:pt x="4" y="4"/>
                    <a:pt x="0" y="0"/>
                    <a:pt x="1" y="0"/>
                  </a:cubicBezTo>
                  <a:cubicBezTo>
                    <a:pt x="2" y="0"/>
                    <a:pt x="6" y="2"/>
                    <a:pt x="5" y="3"/>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89" name="Freeform 783"/>
            <p:cNvSpPr>
              <a:spLocks/>
            </p:cNvSpPr>
            <p:nvPr/>
          </p:nvSpPr>
          <p:spPr bwMode="auto">
            <a:xfrm>
              <a:off x="10809028" y="3936535"/>
              <a:ext cx="47224" cy="8855"/>
            </a:xfrm>
            <a:custGeom>
              <a:avLst/>
              <a:gdLst>
                <a:gd name="T0" fmla="*/ 4 w 5"/>
                <a:gd name="T1" fmla="*/ 1 h 1"/>
                <a:gd name="T2" fmla="*/ 2 w 5"/>
                <a:gd name="T3" fmla="*/ 0 h 1"/>
                <a:gd name="T4" fmla="*/ 4 w 5"/>
                <a:gd name="T5" fmla="*/ 1 h 1"/>
              </a:gdLst>
              <a:ahLst/>
              <a:cxnLst>
                <a:cxn ang="0">
                  <a:pos x="T0" y="T1"/>
                </a:cxn>
                <a:cxn ang="0">
                  <a:pos x="T2" y="T3"/>
                </a:cxn>
                <a:cxn ang="0">
                  <a:pos x="T4" y="T5"/>
                </a:cxn>
              </a:cxnLst>
              <a:rect l="0" t="0" r="r" b="b"/>
              <a:pathLst>
                <a:path w="5" h="1">
                  <a:moveTo>
                    <a:pt x="4" y="1"/>
                  </a:moveTo>
                  <a:cubicBezTo>
                    <a:pt x="2" y="1"/>
                    <a:pt x="0" y="0"/>
                    <a:pt x="2" y="0"/>
                  </a:cubicBezTo>
                  <a:cubicBezTo>
                    <a:pt x="3" y="0"/>
                    <a:pt x="5" y="1"/>
                    <a:pt x="4"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90" name="Freeform 784"/>
            <p:cNvSpPr>
              <a:spLocks/>
            </p:cNvSpPr>
            <p:nvPr/>
          </p:nvSpPr>
          <p:spPr bwMode="auto">
            <a:xfrm>
              <a:off x="10809028" y="4467847"/>
              <a:ext cx="38369" cy="67890"/>
            </a:xfrm>
            <a:custGeom>
              <a:avLst/>
              <a:gdLst>
                <a:gd name="T0" fmla="*/ 2 w 4"/>
                <a:gd name="T1" fmla="*/ 0 h 7"/>
                <a:gd name="T2" fmla="*/ 4 w 4"/>
                <a:gd name="T3" fmla="*/ 7 h 7"/>
                <a:gd name="T4" fmla="*/ 2 w 4"/>
                <a:gd name="T5" fmla="*/ 0 h 7"/>
              </a:gdLst>
              <a:ahLst/>
              <a:cxnLst>
                <a:cxn ang="0">
                  <a:pos x="T0" y="T1"/>
                </a:cxn>
                <a:cxn ang="0">
                  <a:pos x="T2" y="T3"/>
                </a:cxn>
                <a:cxn ang="0">
                  <a:pos x="T4" y="T5"/>
                </a:cxn>
              </a:cxnLst>
              <a:rect l="0" t="0" r="r" b="b"/>
              <a:pathLst>
                <a:path w="4" h="7">
                  <a:moveTo>
                    <a:pt x="2" y="0"/>
                  </a:moveTo>
                  <a:cubicBezTo>
                    <a:pt x="0" y="0"/>
                    <a:pt x="3" y="7"/>
                    <a:pt x="4" y="7"/>
                  </a:cubicBezTo>
                  <a:cubicBezTo>
                    <a:pt x="4" y="7"/>
                    <a:pt x="3" y="0"/>
                    <a:pt x="2"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91" name="Freeform 785"/>
            <p:cNvSpPr>
              <a:spLocks/>
            </p:cNvSpPr>
            <p:nvPr/>
          </p:nvSpPr>
          <p:spPr bwMode="auto">
            <a:xfrm>
              <a:off x="10828213" y="4588868"/>
              <a:ext cx="63458" cy="38373"/>
            </a:xfrm>
            <a:custGeom>
              <a:avLst/>
              <a:gdLst>
                <a:gd name="T0" fmla="*/ 1 w 7"/>
                <a:gd name="T1" fmla="*/ 0 h 4"/>
                <a:gd name="T2" fmla="*/ 1 w 7"/>
                <a:gd name="T3" fmla="*/ 4 h 4"/>
                <a:gd name="T4" fmla="*/ 5 w 7"/>
                <a:gd name="T5" fmla="*/ 4 h 4"/>
                <a:gd name="T6" fmla="*/ 1 w 7"/>
                <a:gd name="T7" fmla="*/ 0 h 4"/>
                <a:gd name="T8" fmla="*/ 1 w 7"/>
                <a:gd name="T9" fmla="*/ 0 h 4"/>
              </a:gdLst>
              <a:ahLst/>
              <a:cxnLst>
                <a:cxn ang="0">
                  <a:pos x="T0" y="T1"/>
                </a:cxn>
                <a:cxn ang="0">
                  <a:pos x="T2" y="T3"/>
                </a:cxn>
                <a:cxn ang="0">
                  <a:pos x="T4" y="T5"/>
                </a:cxn>
                <a:cxn ang="0">
                  <a:pos x="T6" y="T7"/>
                </a:cxn>
                <a:cxn ang="0">
                  <a:pos x="T8" y="T9"/>
                </a:cxn>
              </a:cxnLst>
              <a:rect l="0" t="0" r="r" b="b"/>
              <a:pathLst>
                <a:path w="7" h="4">
                  <a:moveTo>
                    <a:pt x="1" y="0"/>
                  </a:moveTo>
                  <a:cubicBezTo>
                    <a:pt x="0" y="1"/>
                    <a:pt x="0" y="3"/>
                    <a:pt x="1" y="4"/>
                  </a:cubicBezTo>
                  <a:cubicBezTo>
                    <a:pt x="2" y="4"/>
                    <a:pt x="3" y="4"/>
                    <a:pt x="5" y="4"/>
                  </a:cubicBezTo>
                  <a:cubicBezTo>
                    <a:pt x="7" y="4"/>
                    <a:pt x="1" y="0"/>
                    <a:pt x="1" y="0"/>
                  </a:cubicBezTo>
                  <a:cubicBezTo>
                    <a:pt x="0" y="1"/>
                    <a:pt x="1" y="0"/>
                    <a:pt x="1"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92" name="Freeform 786"/>
            <p:cNvSpPr>
              <a:spLocks/>
            </p:cNvSpPr>
            <p:nvPr/>
          </p:nvSpPr>
          <p:spPr bwMode="auto">
            <a:xfrm>
              <a:off x="10567006" y="4796965"/>
              <a:ext cx="159381" cy="91504"/>
            </a:xfrm>
            <a:custGeom>
              <a:avLst/>
              <a:gdLst>
                <a:gd name="T0" fmla="*/ 0 w 17"/>
                <a:gd name="T1" fmla="*/ 4 h 10"/>
                <a:gd name="T2" fmla="*/ 10 w 17"/>
                <a:gd name="T3" fmla="*/ 2 h 10"/>
                <a:gd name="T4" fmla="*/ 8 w 17"/>
                <a:gd name="T5" fmla="*/ 4 h 10"/>
                <a:gd name="T6" fmla="*/ 12 w 17"/>
                <a:gd name="T7" fmla="*/ 7 h 10"/>
                <a:gd name="T8" fmla="*/ 9 w 17"/>
                <a:gd name="T9" fmla="*/ 7 h 10"/>
                <a:gd name="T10" fmla="*/ 11 w 17"/>
                <a:gd name="T11" fmla="*/ 10 h 10"/>
                <a:gd name="T12" fmla="*/ 8 w 17"/>
                <a:gd name="T13" fmla="*/ 9 h 10"/>
                <a:gd name="T14" fmla="*/ 0 w 17"/>
                <a:gd name="T15" fmla="*/ 4 h 10"/>
                <a:gd name="T16" fmla="*/ 0 w 17"/>
                <a:gd name="T17" fmla="*/ 4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0">
                  <a:moveTo>
                    <a:pt x="0" y="4"/>
                  </a:moveTo>
                  <a:cubicBezTo>
                    <a:pt x="1" y="0"/>
                    <a:pt x="7" y="2"/>
                    <a:pt x="10" y="2"/>
                  </a:cubicBezTo>
                  <a:cubicBezTo>
                    <a:pt x="17" y="3"/>
                    <a:pt x="8" y="4"/>
                    <a:pt x="8" y="4"/>
                  </a:cubicBezTo>
                  <a:cubicBezTo>
                    <a:pt x="8" y="6"/>
                    <a:pt x="12" y="5"/>
                    <a:pt x="12" y="7"/>
                  </a:cubicBezTo>
                  <a:cubicBezTo>
                    <a:pt x="12" y="7"/>
                    <a:pt x="10" y="6"/>
                    <a:pt x="9" y="7"/>
                  </a:cubicBezTo>
                  <a:cubicBezTo>
                    <a:pt x="9" y="7"/>
                    <a:pt x="12" y="10"/>
                    <a:pt x="11" y="10"/>
                  </a:cubicBezTo>
                  <a:cubicBezTo>
                    <a:pt x="10" y="10"/>
                    <a:pt x="9" y="9"/>
                    <a:pt x="8" y="9"/>
                  </a:cubicBezTo>
                  <a:cubicBezTo>
                    <a:pt x="6" y="8"/>
                    <a:pt x="0" y="7"/>
                    <a:pt x="0" y="4"/>
                  </a:cubicBezTo>
                  <a:cubicBezTo>
                    <a:pt x="0" y="3"/>
                    <a:pt x="0" y="7"/>
                    <a:pt x="0"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93" name="Freeform 787"/>
            <p:cNvSpPr>
              <a:spLocks/>
            </p:cNvSpPr>
            <p:nvPr/>
          </p:nvSpPr>
          <p:spPr bwMode="auto">
            <a:xfrm>
              <a:off x="10537491" y="4777779"/>
              <a:ext cx="82642" cy="28041"/>
            </a:xfrm>
            <a:custGeom>
              <a:avLst/>
              <a:gdLst>
                <a:gd name="T0" fmla="*/ 8 w 9"/>
                <a:gd name="T1" fmla="*/ 1 h 3"/>
                <a:gd name="T2" fmla="*/ 5 w 9"/>
                <a:gd name="T3" fmla="*/ 0 h 3"/>
                <a:gd name="T4" fmla="*/ 0 w 9"/>
                <a:gd name="T5" fmla="*/ 0 h 3"/>
                <a:gd name="T6" fmla="*/ 8 w 9"/>
                <a:gd name="T7" fmla="*/ 1 h 3"/>
                <a:gd name="T8" fmla="*/ 8 w 9"/>
                <a:gd name="T9" fmla="*/ 1 h 3"/>
              </a:gdLst>
              <a:ahLst/>
              <a:cxnLst>
                <a:cxn ang="0">
                  <a:pos x="T0" y="T1"/>
                </a:cxn>
                <a:cxn ang="0">
                  <a:pos x="T2" y="T3"/>
                </a:cxn>
                <a:cxn ang="0">
                  <a:pos x="T4" y="T5"/>
                </a:cxn>
                <a:cxn ang="0">
                  <a:pos x="T6" y="T7"/>
                </a:cxn>
                <a:cxn ang="0">
                  <a:pos x="T8" y="T9"/>
                </a:cxn>
              </a:cxnLst>
              <a:rect l="0" t="0" r="r" b="b"/>
              <a:pathLst>
                <a:path w="9" h="3">
                  <a:moveTo>
                    <a:pt x="8" y="1"/>
                  </a:moveTo>
                  <a:cubicBezTo>
                    <a:pt x="9" y="1"/>
                    <a:pt x="5" y="0"/>
                    <a:pt x="5" y="0"/>
                  </a:cubicBezTo>
                  <a:cubicBezTo>
                    <a:pt x="3" y="0"/>
                    <a:pt x="1" y="0"/>
                    <a:pt x="0" y="0"/>
                  </a:cubicBezTo>
                  <a:cubicBezTo>
                    <a:pt x="2" y="0"/>
                    <a:pt x="6" y="3"/>
                    <a:pt x="8" y="1"/>
                  </a:cubicBezTo>
                  <a:cubicBezTo>
                    <a:pt x="9" y="1"/>
                    <a:pt x="7" y="2"/>
                    <a:pt x="8"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94" name="Freeform 788"/>
            <p:cNvSpPr>
              <a:spLocks/>
            </p:cNvSpPr>
            <p:nvPr/>
          </p:nvSpPr>
          <p:spPr bwMode="auto">
            <a:xfrm>
              <a:off x="10407625" y="4974069"/>
              <a:ext cx="121011" cy="64938"/>
            </a:xfrm>
            <a:custGeom>
              <a:avLst/>
              <a:gdLst>
                <a:gd name="T0" fmla="*/ 12 w 13"/>
                <a:gd name="T1" fmla="*/ 4 h 7"/>
                <a:gd name="T2" fmla="*/ 12 w 13"/>
                <a:gd name="T3" fmla="*/ 1 h 7"/>
                <a:gd name="T4" fmla="*/ 7 w 13"/>
                <a:gd name="T5" fmla="*/ 2 h 7"/>
                <a:gd name="T6" fmla="*/ 3 w 13"/>
                <a:gd name="T7" fmla="*/ 3 h 7"/>
                <a:gd name="T8" fmla="*/ 0 w 13"/>
                <a:gd name="T9" fmla="*/ 5 h 7"/>
                <a:gd name="T10" fmla="*/ 12 w 13"/>
                <a:gd name="T11" fmla="*/ 4 h 7"/>
                <a:gd name="T12" fmla="*/ 12 w 13"/>
                <a:gd name="T13" fmla="*/ 4 h 7"/>
              </a:gdLst>
              <a:ahLst/>
              <a:cxnLst>
                <a:cxn ang="0">
                  <a:pos x="T0" y="T1"/>
                </a:cxn>
                <a:cxn ang="0">
                  <a:pos x="T2" y="T3"/>
                </a:cxn>
                <a:cxn ang="0">
                  <a:pos x="T4" y="T5"/>
                </a:cxn>
                <a:cxn ang="0">
                  <a:pos x="T6" y="T7"/>
                </a:cxn>
                <a:cxn ang="0">
                  <a:pos x="T8" y="T9"/>
                </a:cxn>
                <a:cxn ang="0">
                  <a:pos x="T10" y="T11"/>
                </a:cxn>
                <a:cxn ang="0">
                  <a:pos x="T12" y="T13"/>
                </a:cxn>
              </a:cxnLst>
              <a:rect l="0" t="0" r="r" b="b"/>
              <a:pathLst>
                <a:path w="13" h="7">
                  <a:moveTo>
                    <a:pt x="12" y="4"/>
                  </a:moveTo>
                  <a:cubicBezTo>
                    <a:pt x="13" y="3"/>
                    <a:pt x="13" y="2"/>
                    <a:pt x="12" y="1"/>
                  </a:cubicBezTo>
                  <a:cubicBezTo>
                    <a:pt x="11" y="0"/>
                    <a:pt x="8" y="1"/>
                    <a:pt x="7" y="2"/>
                  </a:cubicBezTo>
                  <a:cubicBezTo>
                    <a:pt x="6" y="2"/>
                    <a:pt x="4" y="2"/>
                    <a:pt x="3" y="3"/>
                  </a:cubicBezTo>
                  <a:cubicBezTo>
                    <a:pt x="3" y="3"/>
                    <a:pt x="0" y="5"/>
                    <a:pt x="0" y="5"/>
                  </a:cubicBezTo>
                  <a:cubicBezTo>
                    <a:pt x="3" y="7"/>
                    <a:pt x="10" y="6"/>
                    <a:pt x="12" y="4"/>
                  </a:cubicBezTo>
                  <a:cubicBezTo>
                    <a:pt x="13" y="3"/>
                    <a:pt x="9" y="6"/>
                    <a:pt x="12"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95" name="Freeform 789"/>
            <p:cNvSpPr>
              <a:spLocks/>
            </p:cNvSpPr>
            <p:nvPr/>
          </p:nvSpPr>
          <p:spPr bwMode="auto">
            <a:xfrm>
              <a:off x="9305241" y="5067049"/>
              <a:ext cx="38369" cy="57558"/>
            </a:xfrm>
            <a:custGeom>
              <a:avLst/>
              <a:gdLst>
                <a:gd name="T0" fmla="*/ 3 w 4"/>
                <a:gd name="T1" fmla="*/ 2 h 6"/>
                <a:gd name="T2" fmla="*/ 1 w 4"/>
                <a:gd name="T3" fmla="*/ 3 h 6"/>
                <a:gd name="T4" fmla="*/ 3 w 4"/>
                <a:gd name="T5" fmla="*/ 2 h 6"/>
                <a:gd name="T6" fmla="*/ 3 w 4"/>
                <a:gd name="T7" fmla="*/ 2 h 6"/>
              </a:gdLst>
              <a:ahLst/>
              <a:cxnLst>
                <a:cxn ang="0">
                  <a:pos x="T0" y="T1"/>
                </a:cxn>
                <a:cxn ang="0">
                  <a:pos x="T2" y="T3"/>
                </a:cxn>
                <a:cxn ang="0">
                  <a:pos x="T4" y="T5"/>
                </a:cxn>
                <a:cxn ang="0">
                  <a:pos x="T6" y="T7"/>
                </a:cxn>
              </a:cxnLst>
              <a:rect l="0" t="0" r="r" b="b"/>
              <a:pathLst>
                <a:path w="4" h="6">
                  <a:moveTo>
                    <a:pt x="3" y="2"/>
                  </a:moveTo>
                  <a:cubicBezTo>
                    <a:pt x="2" y="0"/>
                    <a:pt x="1" y="1"/>
                    <a:pt x="1" y="3"/>
                  </a:cubicBezTo>
                  <a:cubicBezTo>
                    <a:pt x="0" y="6"/>
                    <a:pt x="4" y="4"/>
                    <a:pt x="3" y="2"/>
                  </a:cubicBezTo>
                  <a:cubicBezTo>
                    <a:pt x="3" y="2"/>
                    <a:pt x="4" y="3"/>
                    <a:pt x="3"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96" name="Freeform 790"/>
            <p:cNvSpPr>
              <a:spLocks/>
            </p:cNvSpPr>
            <p:nvPr/>
          </p:nvSpPr>
          <p:spPr bwMode="auto">
            <a:xfrm>
              <a:off x="9222599" y="4946028"/>
              <a:ext cx="35418" cy="38373"/>
            </a:xfrm>
            <a:custGeom>
              <a:avLst/>
              <a:gdLst>
                <a:gd name="T0" fmla="*/ 4 w 4"/>
                <a:gd name="T1" fmla="*/ 2 h 4"/>
                <a:gd name="T2" fmla="*/ 1 w 4"/>
                <a:gd name="T3" fmla="*/ 1 h 4"/>
                <a:gd name="T4" fmla="*/ 4 w 4"/>
                <a:gd name="T5" fmla="*/ 2 h 4"/>
                <a:gd name="T6" fmla="*/ 4 w 4"/>
                <a:gd name="T7" fmla="*/ 2 h 4"/>
              </a:gdLst>
              <a:ahLst/>
              <a:cxnLst>
                <a:cxn ang="0">
                  <a:pos x="T0" y="T1"/>
                </a:cxn>
                <a:cxn ang="0">
                  <a:pos x="T2" y="T3"/>
                </a:cxn>
                <a:cxn ang="0">
                  <a:pos x="T4" y="T5"/>
                </a:cxn>
                <a:cxn ang="0">
                  <a:pos x="T6" y="T7"/>
                </a:cxn>
              </a:cxnLst>
              <a:rect l="0" t="0" r="r" b="b"/>
              <a:pathLst>
                <a:path w="4" h="4">
                  <a:moveTo>
                    <a:pt x="4" y="2"/>
                  </a:moveTo>
                  <a:cubicBezTo>
                    <a:pt x="3" y="2"/>
                    <a:pt x="1" y="0"/>
                    <a:pt x="1" y="1"/>
                  </a:cubicBezTo>
                  <a:cubicBezTo>
                    <a:pt x="0" y="4"/>
                    <a:pt x="4" y="2"/>
                    <a:pt x="4" y="2"/>
                  </a:cubicBezTo>
                  <a:cubicBezTo>
                    <a:pt x="3" y="2"/>
                    <a:pt x="4" y="2"/>
                    <a:pt x="4"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97" name="Freeform 791"/>
            <p:cNvSpPr>
              <a:spLocks/>
            </p:cNvSpPr>
            <p:nvPr/>
          </p:nvSpPr>
          <p:spPr bwMode="auto">
            <a:xfrm>
              <a:off x="10865107" y="4346826"/>
              <a:ext cx="19184" cy="19186"/>
            </a:xfrm>
            <a:custGeom>
              <a:avLst/>
              <a:gdLst>
                <a:gd name="T0" fmla="*/ 2 w 2"/>
                <a:gd name="T1" fmla="*/ 1 h 2"/>
                <a:gd name="T2" fmla="*/ 0 w 2"/>
                <a:gd name="T3" fmla="*/ 2 h 2"/>
                <a:gd name="T4" fmla="*/ 2 w 2"/>
                <a:gd name="T5" fmla="*/ 1 h 2"/>
              </a:gdLst>
              <a:ahLst/>
              <a:cxnLst>
                <a:cxn ang="0">
                  <a:pos x="T0" y="T1"/>
                </a:cxn>
                <a:cxn ang="0">
                  <a:pos x="T2" y="T3"/>
                </a:cxn>
                <a:cxn ang="0">
                  <a:pos x="T4" y="T5"/>
                </a:cxn>
              </a:cxnLst>
              <a:rect l="0" t="0" r="r" b="b"/>
              <a:pathLst>
                <a:path w="2" h="2">
                  <a:moveTo>
                    <a:pt x="2" y="1"/>
                  </a:moveTo>
                  <a:cubicBezTo>
                    <a:pt x="2" y="0"/>
                    <a:pt x="0" y="1"/>
                    <a:pt x="0" y="2"/>
                  </a:cubicBezTo>
                  <a:cubicBezTo>
                    <a:pt x="1" y="2"/>
                    <a:pt x="2" y="2"/>
                    <a:pt x="2"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98" name="Freeform 792"/>
            <p:cNvSpPr>
              <a:spLocks/>
            </p:cNvSpPr>
            <p:nvPr/>
          </p:nvSpPr>
          <p:spPr bwMode="auto">
            <a:xfrm>
              <a:off x="10789843" y="4244991"/>
              <a:ext cx="28040" cy="16235"/>
            </a:xfrm>
            <a:custGeom>
              <a:avLst/>
              <a:gdLst>
                <a:gd name="T0" fmla="*/ 2 w 3"/>
                <a:gd name="T1" fmla="*/ 0 h 2"/>
                <a:gd name="T2" fmla="*/ 1 w 3"/>
                <a:gd name="T3" fmla="*/ 1 h 2"/>
                <a:gd name="T4" fmla="*/ 2 w 3"/>
                <a:gd name="T5" fmla="*/ 0 h 2"/>
              </a:gdLst>
              <a:ahLst/>
              <a:cxnLst>
                <a:cxn ang="0">
                  <a:pos x="T0" y="T1"/>
                </a:cxn>
                <a:cxn ang="0">
                  <a:pos x="T2" y="T3"/>
                </a:cxn>
                <a:cxn ang="0">
                  <a:pos x="T4" y="T5"/>
                </a:cxn>
              </a:cxnLst>
              <a:rect l="0" t="0" r="r" b="b"/>
              <a:pathLst>
                <a:path w="3" h="2">
                  <a:moveTo>
                    <a:pt x="2" y="0"/>
                  </a:moveTo>
                  <a:cubicBezTo>
                    <a:pt x="1" y="0"/>
                    <a:pt x="0" y="1"/>
                    <a:pt x="1" y="1"/>
                  </a:cubicBezTo>
                  <a:cubicBezTo>
                    <a:pt x="2" y="2"/>
                    <a:pt x="3" y="1"/>
                    <a:pt x="2"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99" name="Freeform 793"/>
            <p:cNvSpPr>
              <a:spLocks/>
            </p:cNvSpPr>
            <p:nvPr/>
          </p:nvSpPr>
          <p:spPr bwMode="auto">
            <a:xfrm>
              <a:off x="10865107" y="4206618"/>
              <a:ext cx="26563" cy="29517"/>
            </a:xfrm>
            <a:custGeom>
              <a:avLst/>
              <a:gdLst>
                <a:gd name="T0" fmla="*/ 2 w 3"/>
                <a:gd name="T1" fmla="*/ 1 h 3"/>
                <a:gd name="T2" fmla="*/ 1 w 3"/>
                <a:gd name="T3" fmla="*/ 2 h 3"/>
                <a:gd name="T4" fmla="*/ 2 w 3"/>
                <a:gd name="T5" fmla="*/ 1 h 3"/>
              </a:gdLst>
              <a:ahLst/>
              <a:cxnLst>
                <a:cxn ang="0">
                  <a:pos x="T0" y="T1"/>
                </a:cxn>
                <a:cxn ang="0">
                  <a:pos x="T2" y="T3"/>
                </a:cxn>
                <a:cxn ang="0">
                  <a:pos x="T4" y="T5"/>
                </a:cxn>
              </a:cxnLst>
              <a:rect l="0" t="0" r="r" b="b"/>
              <a:pathLst>
                <a:path w="3" h="3">
                  <a:moveTo>
                    <a:pt x="2" y="1"/>
                  </a:moveTo>
                  <a:cubicBezTo>
                    <a:pt x="2" y="0"/>
                    <a:pt x="0" y="1"/>
                    <a:pt x="1" y="2"/>
                  </a:cubicBezTo>
                  <a:cubicBezTo>
                    <a:pt x="1" y="3"/>
                    <a:pt x="3" y="1"/>
                    <a:pt x="2"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400" name="Freeform 794"/>
            <p:cNvSpPr>
              <a:spLocks/>
            </p:cNvSpPr>
            <p:nvPr/>
          </p:nvSpPr>
          <p:spPr bwMode="auto">
            <a:xfrm>
              <a:off x="8315015" y="4395529"/>
              <a:ext cx="47224" cy="5903"/>
            </a:xfrm>
            <a:custGeom>
              <a:avLst/>
              <a:gdLst>
                <a:gd name="T0" fmla="*/ 5 w 5"/>
                <a:gd name="T1" fmla="*/ 1 h 1"/>
                <a:gd name="T2" fmla="*/ 1 w 5"/>
                <a:gd name="T3" fmla="*/ 0 h 1"/>
                <a:gd name="T4" fmla="*/ 5 w 5"/>
                <a:gd name="T5" fmla="*/ 1 h 1"/>
              </a:gdLst>
              <a:ahLst/>
              <a:cxnLst>
                <a:cxn ang="0">
                  <a:pos x="T0" y="T1"/>
                </a:cxn>
                <a:cxn ang="0">
                  <a:pos x="T2" y="T3"/>
                </a:cxn>
                <a:cxn ang="0">
                  <a:pos x="T4" y="T5"/>
                </a:cxn>
              </a:cxnLst>
              <a:rect l="0" t="0" r="r" b="b"/>
              <a:pathLst>
                <a:path w="5" h="1">
                  <a:moveTo>
                    <a:pt x="5" y="1"/>
                  </a:moveTo>
                  <a:cubicBezTo>
                    <a:pt x="4" y="0"/>
                    <a:pt x="0" y="0"/>
                    <a:pt x="1" y="0"/>
                  </a:cubicBezTo>
                  <a:cubicBezTo>
                    <a:pt x="2" y="1"/>
                    <a:pt x="5" y="1"/>
                    <a:pt x="5"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401" name="Freeform 795"/>
            <p:cNvSpPr>
              <a:spLocks/>
            </p:cNvSpPr>
            <p:nvPr/>
          </p:nvSpPr>
          <p:spPr bwMode="auto">
            <a:xfrm>
              <a:off x="8372568" y="4395529"/>
              <a:ext cx="57555" cy="0"/>
            </a:xfrm>
            <a:custGeom>
              <a:avLst/>
              <a:gdLst>
                <a:gd name="T0" fmla="*/ 5 w 6"/>
                <a:gd name="T1" fmla="*/ 1 w 6"/>
                <a:gd name="T2" fmla="*/ 5 w 6"/>
              </a:gdLst>
              <a:ahLst/>
              <a:cxnLst>
                <a:cxn ang="0">
                  <a:pos x="T0" y="0"/>
                </a:cxn>
                <a:cxn ang="0">
                  <a:pos x="T1" y="0"/>
                </a:cxn>
                <a:cxn ang="0">
                  <a:pos x="T2" y="0"/>
                </a:cxn>
              </a:cxnLst>
              <a:rect l="0" t="0" r="r" b="b"/>
              <a:pathLst>
                <a:path w="6">
                  <a:moveTo>
                    <a:pt x="5" y="0"/>
                  </a:moveTo>
                  <a:cubicBezTo>
                    <a:pt x="4" y="0"/>
                    <a:pt x="0" y="0"/>
                    <a:pt x="1" y="0"/>
                  </a:cubicBezTo>
                  <a:cubicBezTo>
                    <a:pt x="2" y="0"/>
                    <a:pt x="6" y="0"/>
                    <a:pt x="5"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402" name="Freeform 796"/>
            <p:cNvSpPr>
              <a:spLocks/>
            </p:cNvSpPr>
            <p:nvPr/>
          </p:nvSpPr>
          <p:spPr bwMode="auto">
            <a:xfrm>
              <a:off x="9445438" y="3802231"/>
              <a:ext cx="38369" cy="19187"/>
            </a:xfrm>
            <a:custGeom>
              <a:avLst/>
              <a:gdLst>
                <a:gd name="T0" fmla="*/ 3 w 4"/>
                <a:gd name="T1" fmla="*/ 2 h 2"/>
                <a:gd name="T2" fmla="*/ 2 w 4"/>
                <a:gd name="T3" fmla="*/ 0 h 2"/>
                <a:gd name="T4" fmla="*/ 3 w 4"/>
                <a:gd name="T5" fmla="*/ 2 h 2"/>
              </a:gdLst>
              <a:ahLst/>
              <a:cxnLst>
                <a:cxn ang="0">
                  <a:pos x="T0" y="T1"/>
                </a:cxn>
                <a:cxn ang="0">
                  <a:pos x="T2" y="T3"/>
                </a:cxn>
                <a:cxn ang="0">
                  <a:pos x="T4" y="T5"/>
                </a:cxn>
              </a:cxnLst>
              <a:rect l="0" t="0" r="r" b="b"/>
              <a:pathLst>
                <a:path w="4" h="2">
                  <a:moveTo>
                    <a:pt x="3" y="2"/>
                  </a:moveTo>
                  <a:cubicBezTo>
                    <a:pt x="1" y="2"/>
                    <a:pt x="0" y="0"/>
                    <a:pt x="2" y="0"/>
                  </a:cubicBezTo>
                  <a:cubicBezTo>
                    <a:pt x="3" y="0"/>
                    <a:pt x="4" y="2"/>
                    <a:pt x="3"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403" name="Freeform 797"/>
            <p:cNvSpPr>
              <a:spLocks/>
            </p:cNvSpPr>
            <p:nvPr/>
          </p:nvSpPr>
          <p:spPr bwMode="auto">
            <a:xfrm>
              <a:off x="5468297" y="6086872"/>
              <a:ext cx="85593" cy="110690"/>
            </a:xfrm>
            <a:custGeom>
              <a:avLst/>
              <a:gdLst>
                <a:gd name="T0" fmla="*/ 9 w 9"/>
                <a:gd name="T1" fmla="*/ 11 h 12"/>
                <a:gd name="T2" fmla="*/ 5 w 9"/>
                <a:gd name="T3" fmla="*/ 2 h 12"/>
                <a:gd name="T4" fmla="*/ 2 w 9"/>
                <a:gd name="T5" fmla="*/ 2 h 12"/>
                <a:gd name="T6" fmla="*/ 0 w 9"/>
                <a:gd name="T7" fmla="*/ 3 h 12"/>
                <a:gd name="T8" fmla="*/ 3 w 9"/>
                <a:gd name="T9" fmla="*/ 5 h 12"/>
                <a:gd name="T10" fmla="*/ 3 w 9"/>
                <a:gd name="T11" fmla="*/ 7 h 12"/>
                <a:gd name="T12" fmla="*/ 4 w 9"/>
                <a:gd name="T13" fmla="*/ 7 h 12"/>
                <a:gd name="T14" fmla="*/ 3 w 9"/>
                <a:gd name="T15" fmla="*/ 8 h 12"/>
                <a:gd name="T16" fmla="*/ 6 w 9"/>
                <a:gd name="T17" fmla="*/ 11 h 12"/>
                <a:gd name="T18" fmla="*/ 6 w 9"/>
                <a:gd name="T19" fmla="*/ 9 h 12"/>
                <a:gd name="T20" fmla="*/ 9 w 9"/>
                <a:gd name="T21" fmla="*/ 11 h 12"/>
                <a:gd name="T22" fmla="*/ 9 w 9"/>
                <a:gd name="T23" fmla="*/ 1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12">
                  <a:moveTo>
                    <a:pt x="9" y="11"/>
                  </a:moveTo>
                  <a:cubicBezTo>
                    <a:pt x="8" y="8"/>
                    <a:pt x="7" y="4"/>
                    <a:pt x="5" y="2"/>
                  </a:cubicBezTo>
                  <a:cubicBezTo>
                    <a:pt x="4" y="1"/>
                    <a:pt x="3" y="0"/>
                    <a:pt x="2" y="2"/>
                  </a:cubicBezTo>
                  <a:cubicBezTo>
                    <a:pt x="2" y="2"/>
                    <a:pt x="0" y="2"/>
                    <a:pt x="0" y="3"/>
                  </a:cubicBezTo>
                  <a:cubicBezTo>
                    <a:pt x="1" y="4"/>
                    <a:pt x="3" y="3"/>
                    <a:pt x="3" y="5"/>
                  </a:cubicBezTo>
                  <a:cubicBezTo>
                    <a:pt x="3" y="6"/>
                    <a:pt x="3" y="6"/>
                    <a:pt x="3" y="7"/>
                  </a:cubicBezTo>
                  <a:cubicBezTo>
                    <a:pt x="3" y="8"/>
                    <a:pt x="4" y="7"/>
                    <a:pt x="4" y="7"/>
                  </a:cubicBezTo>
                  <a:cubicBezTo>
                    <a:pt x="5" y="8"/>
                    <a:pt x="3" y="8"/>
                    <a:pt x="3" y="8"/>
                  </a:cubicBezTo>
                  <a:cubicBezTo>
                    <a:pt x="3" y="9"/>
                    <a:pt x="5" y="11"/>
                    <a:pt x="6" y="11"/>
                  </a:cubicBezTo>
                  <a:cubicBezTo>
                    <a:pt x="6" y="11"/>
                    <a:pt x="2" y="7"/>
                    <a:pt x="6" y="9"/>
                  </a:cubicBezTo>
                  <a:cubicBezTo>
                    <a:pt x="7" y="9"/>
                    <a:pt x="9" y="12"/>
                    <a:pt x="9" y="11"/>
                  </a:cubicBezTo>
                  <a:cubicBezTo>
                    <a:pt x="8" y="10"/>
                    <a:pt x="9" y="12"/>
                    <a:pt x="9" y="1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grpSp>
      <p:pic>
        <p:nvPicPr>
          <p:cNvPr id="3" name="Bilde 2"/>
          <p:cNvPicPr>
            <a:picLocks noChangeAspect="1"/>
          </p:cNvPicPr>
          <p:nvPr/>
        </p:nvPicPr>
        <p:blipFill>
          <a:blip r:embed="rId3"/>
          <a:stretch>
            <a:fillRect/>
          </a:stretch>
        </p:blipFill>
        <p:spPr>
          <a:xfrm rot="10800000">
            <a:off x="-552835" y="-2537422"/>
            <a:ext cx="13667678" cy="4291015"/>
          </a:xfrm>
          <a:prstGeom prst="rect">
            <a:avLst/>
          </a:prstGeom>
        </p:spPr>
      </p:pic>
      <p:sp>
        <p:nvSpPr>
          <p:cNvPr id="4" name="Tittel 3"/>
          <p:cNvSpPr>
            <a:spLocks noGrp="1"/>
          </p:cNvSpPr>
          <p:nvPr>
            <p:ph type="title" idx="4294967295"/>
          </p:nvPr>
        </p:nvSpPr>
        <p:spPr>
          <a:xfrm>
            <a:off x="923277" y="365125"/>
            <a:ext cx="8953500" cy="1325563"/>
          </a:xfrm>
        </p:spPr>
        <p:txBody>
          <a:bodyPr/>
          <a:lstStyle/>
          <a:p>
            <a:r>
              <a:rPr lang="nb-NO" dirty="0">
                <a:solidFill>
                  <a:schemeClr val="bg1"/>
                </a:solidFill>
              </a:rPr>
              <a:t>Bli kjent med Thailand</a:t>
            </a:r>
          </a:p>
        </p:txBody>
      </p:sp>
      <p:sp>
        <p:nvSpPr>
          <p:cNvPr id="21" name="Plassholder for tekst 3"/>
          <p:cNvSpPr txBox="1">
            <a:spLocks/>
          </p:cNvSpPr>
          <p:nvPr/>
        </p:nvSpPr>
        <p:spPr>
          <a:xfrm>
            <a:off x="6783108" y="2876494"/>
            <a:ext cx="2803525" cy="28289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Light" panose="000004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Light" panose="000004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Light" panose="000004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Light" panose="000004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Light" panose="000004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nb-NO" sz="2400" b="1" i="1" dirty="0">
                <a:solidFill>
                  <a:schemeClr val="bg1"/>
                </a:solidFill>
                <a:latin typeface="Montserrat Alternates Black" charset="0"/>
                <a:ea typeface="Montserrat Alternates Black" charset="0"/>
                <a:cs typeface="Montserrat Alternates Black" charset="0"/>
              </a:rPr>
              <a:t>SALAM </a:t>
            </a:r>
            <a:br>
              <a:rPr lang="nb-NO" sz="2400" b="1" i="1" dirty="0">
                <a:solidFill>
                  <a:schemeClr val="bg1"/>
                </a:solidFill>
                <a:latin typeface="Montserrat Alternates Black" charset="0"/>
                <a:ea typeface="Montserrat Alternates Black" charset="0"/>
                <a:cs typeface="Montserrat Alternates Black" charset="0"/>
              </a:rPr>
            </a:br>
            <a:r>
              <a:rPr lang="nb-NO" sz="2400" b="1" i="1" dirty="0">
                <a:solidFill>
                  <a:schemeClr val="bg1"/>
                </a:solidFill>
                <a:latin typeface="Montserrat Alternates Black" charset="0"/>
                <a:ea typeface="Montserrat Alternates Black" charset="0"/>
                <a:cs typeface="Montserrat Alternates Black" charset="0"/>
              </a:rPr>
              <a:t>NAW!</a:t>
            </a:r>
          </a:p>
          <a:p>
            <a:pPr marL="0" indent="0" algn="ctr">
              <a:buFont typeface="Arial" panose="020B0604020202020204" pitchFamily="34" charset="0"/>
              <a:buNone/>
            </a:pPr>
            <a:r>
              <a:rPr lang="nb-NO" sz="2400" b="1" i="1" dirty="0">
                <a:solidFill>
                  <a:schemeClr val="bg1"/>
                </a:solidFill>
                <a:latin typeface="Montserrat Alternates Black" charset="0"/>
                <a:ea typeface="Montserrat Alternates Black" charset="0"/>
                <a:cs typeface="Montserrat Alternates Black" charset="0"/>
              </a:rPr>
              <a:t>(Hei!)</a:t>
            </a:r>
          </a:p>
        </p:txBody>
      </p:sp>
      <p:sp>
        <p:nvSpPr>
          <p:cNvPr id="406" name="Ellipse 405"/>
          <p:cNvSpPr/>
          <p:nvPr/>
        </p:nvSpPr>
        <p:spPr>
          <a:xfrm>
            <a:off x="5569504" y="2387145"/>
            <a:ext cx="3056641" cy="3056641"/>
          </a:xfrm>
          <a:prstGeom prst="ellipse">
            <a:avLst/>
          </a:prstGeom>
          <a:solidFill>
            <a:srgbClr val="C7C9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07" name="Trekant 406"/>
          <p:cNvSpPr/>
          <p:nvPr/>
        </p:nvSpPr>
        <p:spPr>
          <a:xfrm rot="4257152">
            <a:off x="8009308" y="2857874"/>
            <a:ext cx="792573" cy="1372647"/>
          </a:xfrm>
          <a:prstGeom prst="triangle">
            <a:avLst/>
          </a:prstGeom>
          <a:solidFill>
            <a:srgbClr val="C7C9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08" name="Rektangel 407"/>
          <p:cNvSpPr/>
          <p:nvPr/>
        </p:nvSpPr>
        <p:spPr>
          <a:xfrm>
            <a:off x="5793196" y="3092476"/>
            <a:ext cx="2507706" cy="1938992"/>
          </a:xfrm>
          <a:prstGeom prst="rect">
            <a:avLst/>
          </a:prstGeom>
        </p:spPr>
        <p:txBody>
          <a:bodyPr wrap="square">
            <a:spAutoFit/>
          </a:bodyPr>
          <a:lstStyle/>
          <a:p>
            <a:pPr algn="ctr"/>
            <a:r>
              <a:rPr lang="nb-NO" sz="2400" b="1" i="1" dirty="0" err="1">
                <a:latin typeface="Montserrat Alternates Black" charset="0"/>
                <a:ea typeface="Montserrat Alternates Black" charset="0"/>
                <a:cs typeface="Montserrat Alternates Black" charset="0"/>
              </a:rPr>
              <a:t>Sawàt</a:t>
            </a:r>
            <a:r>
              <a:rPr lang="nb-NO" sz="2400" b="1" i="1" dirty="0">
                <a:latin typeface="Montserrat Alternates Black" charset="0"/>
                <a:ea typeface="Montserrat Alternates Black" charset="0"/>
                <a:cs typeface="Montserrat Alternates Black" charset="0"/>
              </a:rPr>
              <a:t>-dii-</a:t>
            </a:r>
            <a:r>
              <a:rPr lang="nb-NO" sz="2400" b="1" i="1" dirty="0" err="1">
                <a:latin typeface="Montserrat Alternates Black" charset="0"/>
                <a:ea typeface="Montserrat Alternates Black" charset="0"/>
                <a:cs typeface="Montserrat Alternates Black" charset="0"/>
              </a:rPr>
              <a:t>khráp</a:t>
            </a:r>
            <a:r>
              <a:rPr lang="nb-NO" sz="2400" b="1" i="1" dirty="0">
                <a:latin typeface="Montserrat Alternates Black" charset="0"/>
                <a:ea typeface="Montserrat Alternates Black" charset="0"/>
                <a:cs typeface="Montserrat Alternates Black" charset="0"/>
              </a:rPr>
              <a:t>(gutter). </a:t>
            </a:r>
            <a:r>
              <a:rPr lang="nb-NO" sz="2400" b="1" i="1" dirty="0" err="1">
                <a:latin typeface="Montserrat Alternates Black" charset="0"/>
                <a:ea typeface="Montserrat Alternates Black" charset="0"/>
                <a:cs typeface="Montserrat Alternates Black" charset="0"/>
              </a:rPr>
              <a:t>Sawàt</a:t>
            </a:r>
            <a:r>
              <a:rPr lang="nb-NO" sz="2400" b="1" i="1" dirty="0">
                <a:latin typeface="Montserrat Alternates Black" charset="0"/>
                <a:ea typeface="Montserrat Alternates Black" charset="0"/>
                <a:cs typeface="Montserrat Alternates Black" charset="0"/>
              </a:rPr>
              <a:t>-dii-</a:t>
            </a:r>
            <a:r>
              <a:rPr lang="nb-NO" sz="2400" b="1" i="1" dirty="0" err="1">
                <a:latin typeface="Montserrat Alternates Black" charset="0"/>
                <a:ea typeface="Montserrat Alternates Black" charset="0"/>
                <a:cs typeface="Montserrat Alternates Black" charset="0"/>
              </a:rPr>
              <a:t>kâ</a:t>
            </a:r>
            <a:r>
              <a:rPr lang="nb-NO" sz="2400" b="1" i="1" dirty="0">
                <a:latin typeface="Montserrat Alternates Black" charset="0"/>
                <a:ea typeface="Montserrat Alternates Black" charset="0"/>
                <a:cs typeface="Montserrat Alternates Black" charset="0"/>
              </a:rPr>
              <a:t> (jenter) </a:t>
            </a:r>
            <a:br>
              <a:rPr lang="nb-NO" sz="2400" b="1" i="1" dirty="0">
                <a:latin typeface="Montserrat Alternates Black" charset="0"/>
                <a:ea typeface="Montserrat Alternates Black" charset="0"/>
                <a:cs typeface="Montserrat Alternates Black" charset="0"/>
              </a:rPr>
            </a:br>
            <a:r>
              <a:rPr lang="nb-NO" sz="2400" b="1" i="1" dirty="0">
                <a:latin typeface="Montserrat Alternates Black" charset="0"/>
                <a:ea typeface="Montserrat Alternates Black" charset="0"/>
                <a:cs typeface="Montserrat Alternates Black" charset="0"/>
              </a:rPr>
              <a:t>(Hei!)</a:t>
            </a:r>
          </a:p>
        </p:txBody>
      </p:sp>
      <p:pic>
        <p:nvPicPr>
          <p:cNvPr id="410" name="Bilde 409"/>
          <p:cNvPicPr>
            <a:picLocks noChangeAspect="1"/>
          </p:cNvPicPr>
          <p:nvPr/>
        </p:nvPicPr>
        <p:blipFill>
          <a:blip r:embed="rId4"/>
          <a:stretch>
            <a:fillRect/>
          </a:stretch>
        </p:blipFill>
        <p:spPr>
          <a:xfrm>
            <a:off x="8862978" y="889095"/>
            <a:ext cx="2625030" cy="6030474"/>
          </a:xfrm>
          <a:prstGeom prst="rect">
            <a:avLst/>
          </a:prstGeom>
        </p:spPr>
      </p:pic>
    </p:spTree>
    <p:extLst>
      <p:ext uri="{BB962C8B-B14F-4D97-AF65-F5344CB8AC3E}">
        <p14:creationId xmlns:p14="http://schemas.microsoft.com/office/powerpoint/2010/main" val="9557220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lassholder for innhold 11"/>
          <p:cNvPicPr>
            <a:picLocks noGrp="1" noChangeAspect="1"/>
          </p:cNvPicPr>
          <p:nvPr>
            <p:ph idx="4294967295"/>
          </p:nvPr>
        </p:nvPicPr>
        <p:blipFill>
          <a:blip r:embed="rId3" cstate="hqprint">
            <a:extLst>
              <a:ext uri="{28A0092B-C50C-407E-A947-70E740481C1C}">
                <a14:useLocalDpi xmlns:a14="http://schemas.microsoft.com/office/drawing/2010/main" val="0"/>
              </a:ext>
            </a:extLst>
          </a:blip>
          <a:stretch>
            <a:fillRect/>
          </a:stretch>
        </p:blipFill>
        <p:spPr>
          <a:xfrm>
            <a:off x="0" y="-1269013"/>
            <a:ext cx="12192000" cy="8127013"/>
          </a:xfrm>
        </p:spPr>
      </p:pic>
      <p:sp>
        <p:nvSpPr>
          <p:cNvPr id="4" name="Ellipse 3"/>
          <p:cNvSpPr/>
          <p:nvPr/>
        </p:nvSpPr>
        <p:spPr>
          <a:xfrm>
            <a:off x="7313893" y="869796"/>
            <a:ext cx="4103648" cy="4103648"/>
          </a:xfrm>
          <a:prstGeom prst="ellipse">
            <a:avLst/>
          </a:prstGeom>
          <a:solidFill>
            <a:srgbClr val="00B1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Trekant 4"/>
          <p:cNvSpPr/>
          <p:nvPr/>
        </p:nvSpPr>
        <p:spPr>
          <a:xfrm rot="16924589">
            <a:off x="6574931" y="1620820"/>
            <a:ext cx="982982" cy="1702414"/>
          </a:xfrm>
          <a:prstGeom prst="triangle">
            <a:avLst/>
          </a:prstGeom>
          <a:solidFill>
            <a:srgbClr val="00B1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ktangel 5"/>
          <p:cNvSpPr/>
          <p:nvPr/>
        </p:nvSpPr>
        <p:spPr>
          <a:xfrm>
            <a:off x="7653492" y="1651136"/>
            <a:ext cx="3542285" cy="2554545"/>
          </a:xfrm>
          <a:prstGeom prst="rect">
            <a:avLst/>
          </a:prstGeom>
        </p:spPr>
        <p:txBody>
          <a:bodyPr wrap="square">
            <a:spAutoFit/>
          </a:bodyPr>
          <a:lstStyle/>
          <a:p>
            <a:pPr algn="ctr"/>
            <a:r>
              <a:rPr lang="nb-NO" sz="3200" b="1" i="1" dirty="0">
                <a:solidFill>
                  <a:schemeClr val="bg1"/>
                </a:solidFill>
                <a:latin typeface="Montserrat Alternates Black" charset="0"/>
                <a:ea typeface="Montserrat Alternates Black" charset="0"/>
                <a:cs typeface="Montserrat Alternates Black" charset="0"/>
              </a:rPr>
              <a:t>Oi! Ny </a:t>
            </a:r>
            <a:br>
              <a:rPr lang="nb-NO" sz="3200" b="1" i="1" dirty="0">
                <a:solidFill>
                  <a:schemeClr val="bg1"/>
                </a:solidFill>
                <a:latin typeface="Montserrat Alternates Black" charset="0"/>
                <a:ea typeface="Montserrat Alternates Black" charset="0"/>
                <a:cs typeface="Montserrat Alternates Black" charset="0"/>
              </a:rPr>
            </a:br>
            <a:r>
              <a:rPr lang="nb-NO" sz="3200" b="1" i="1" dirty="0">
                <a:solidFill>
                  <a:schemeClr val="bg1"/>
                </a:solidFill>
                <a:latin typeface="Montserrat Alternates Black" charset="0"/>
                <a:ea typeface="Montserrat Alternates Black" charset="0"/>
                <a:cs typeface="Montserrat Alternates Black" charset="0"/>
              </a:rPr>
              <a:t>melding! Fra NMS Gjenbruk. </a:t>
            </a:r>
            <a:br>
              <a:rPr lang="nb-NO" sz="3200" b="1" i="1" dirty="0">
                <a:solidFill>
                  <a:schemeClr val="bg1"/>
                </a:solidFill>
                <a:latin typeface="Montserrat Alternates Black" charset="0"/>
                <a:ea typeface="Montserrat Alternates Black" charset="0"/>
                <a:cs typeface="Montserrat Alternates Black" charset="0"/>
              </a:rPr>
            </a:br>
            <a:r>
              <a:rPr lang="nb-NO" sz="3200" b="1" i="1" dirty="0">
                <a:solidFill>
                  <a:schemeClr val="bg1"/>
                </a:solidFill>
                <a:latin typeface="Montserrat Alternates Black" charset="0"/>
                <a:ea typeface="Montserrat Alternates Black" charset="0"/>
                <a:cs typeface="Montserrat Alternates Black" charset="0"/>
              </a:rPr>
              <a:t>De skriver... Oups...</a:t>
            </a:r>
          </a:p>
        </p:txBody>
      </p:sp>
    </p:spTree>
    <p:extLst>
      <p:ext uri="{BB962C8B-B14F-4D97-AF65-F5344CB8AC3E}">
        <p14:creationId xmlns:p14="http://schemas.microsoft.com/office/powerpoint/2010/main" val="7377746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p:cNvPicPr>
            <a:picLocks noChangeAspect="1"/>
          </p:cNvPicPr>
          <p:nvPr/>
        </p:nvPicPr>
        <p:blipFill>
          <a:blip r:embed="rId3"/>
          <a:stretch>
            <a:fillRect/>
          </a:stretch>
        </p:blipFill>
        <p:spPr>
          <a:xfrm>
            <a:off x="-223025" y="0"/>
            <a:ext cx="13136137" cy="7016818"/>
          </a:xfrm>
          <a:prstGeom prst="rect">
            <a:avLst/>
          </a:prstGeom>
        </p:spPr>
      </p:pic>
      <p:pic>
        <p:nvPicPr>
          <p:cNvPr id="2" name="Bild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1599" y="646770"/>
            <a:ext cx="4460488" cy="5609063"/>
          </a:xfrm>
          <a:prstGeom prst="rect">
            <a:avLst/>
          </a:prstGeom>
        </p:spPr>
      </p:pic>
      <p:pic>
        <p:nvPicPr>
          <p:cNvPr id="5" name="Bilde 4"/>
          <p:cNvPicPr>
            <a:picLocks noChangeAspect="1"/>
          </p:cNvPicPr>
          <p:nvPr/>
        </p:nvPicPr>
        <p:blipFill>
          <a:blip r:embed="rId5"/>
          <a:stretch>
            <a:fillRect/>
          </a:stretch>
        </p:blipFill>
        <p:spPr>
          <a:xfrm>
            <a:off x="8140391" y="-465378"/>
            <a:ext cx="2743200" cy="3977640"/>
          </a:xfrm>
          <a:prstGeom prst="rect">
            <a:avLst/>
          </a:prstGeom>
        </p:spPr>
      </p:pic>
    </p:spTree>
    <p:extLst>
      <p:ext uri="{BB962C8B-B14F-4D97-AF65-F5344CB8AC3E}">
        <p14:creationId xmlns:p14="http://schemas.microsoft.com/office/powerpoint/2010/main" val="12322653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e 8"/>
          <p:cNvPicPr>
            <a:picLocks noChangeAspect="1"/>
          </p:cNvPicPr>
          <p:nvPr/>
        </p:nvPicPr>
        <p:blipFill>
          <a:blip r:embed="rId3"/>
          <a:stretch>
            <a:fillRect/>
          </a:stretch>
        </p:blipFill>
        <p:spPr>
          <a:xfrm>
            <a:off x="5832866" y="-267629"/>
            <a:ext cx="13637163" cy="7284447"/>
          </a:xfrm>
          <a:prstGeom prst="rect">
            <a:avLst/>
          </a:prstGeom>
        </p:spPr>
      </p:pic>
      <p:pic>
        <p:nvPicPr>
          <p:cNvPr id="4" name="Plassholder for innhold 3"/>
          <p:cNvPicPr>
            <a:picLocks noGrp="1" noChangeAspect="1"/>
          </p:cNvPicPr>
          <p:nvPr>
            <p:ph idx="4294967295"/>
          </p:nvPr>
        </p:nvPicPr>
        <p:blipFill>
          <a:blip r:embed="rId4" cstate="hqprint">
            <a:extLst>
              <a:ext uri="{28A0092B-C50C-407E-A947-70E740481C1C}">
                <a14:useLocalDpi xmlns:a14="http://schemas.microsoft.com/office/drawing/2010/main" val="0"/>
              </a:ext>
            </a:extLst>
          </a:blip>
          <a:stretch>
            <a:fillRect/>
          </a:stretch>
        </p:blipFill>
        <p:spPr>
          <a:xfrm>
            <a:off x="-2569176" y="-109434"/>
            <a:ext cx="10686625" cy="7123552"/>
          </a:xfrm>
        </p:spPr>
      </p:pic>
      <p:pic>
        <p:nvPicPr>
          <p:cNvPr id="8" name="Bilde 7"/>
          <p:cNvPicPr>
            <a:picLocks noChangeAspect="1"/>
          </p:cNvPicPr>
          <p:nvPr/>
        </p:nvPicPr>
        <p:blipFill>
          <a:blip r:embed="rId5"/>
          <a:stretch>
            <a:fillRect/>
          </a:stretch>
        </p:blipFill>
        <p:spPr>
          <a:xfrm>
            <a:off x="7354009" y="-465379"/>
            <a:ext cx="4320009" cy="6264013"/>
          </a:xfrm>
          <a:prstGeom prst="rect">
            <a:avLst/>
          </a:prstGeom>
        </p:spPr>
      </p:pic>
      <p:sp>
        <p:nvSpPr>
          <p:cNvPr id="5" name="Ellipse 4"/>
          <p:cNvSpPr/>
          <p:nvPr/>
        </p:nvSpPr>
        <p:spPr>
          <a:xfrm>
            <a:off x="5051417" y="1427356"/>
            <a:ext cx="1962615" cy="196261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Trekant 5"/>
          <p:cNvSpPr/>
          <p:nvPr/>
        </p:nvSpPr>
        <p:spPr>
          <a:xfrm rot="16924589">
            <a:off x="4629799" y="1432991"/>
            <a:ext cx="982982" cy="170241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Rektangel 6"/>
          <p:cNvSpPr/>
          <p:nvPr/>
        </p:nvSpPr>
        <p:spPr>
          <a:xfrm>
            <a:off x="4359393" y="2093973"/>
            <a:ext cx="3542285" cy="584775"/>
          </a:xfrm>
          <a:prstGeom prst="rect">
            <a:avLst/>
          </a:prstGeom>
        </p:spPr>
        <p:txBody>
          <a:bodyPr wrap="square">
            <a:spAutoFit/>
          </a:bodyPr>
          <a:lstStyle/>
          <a:p>
            <a:pPr algn="ctr"/>
            <a:r>
              <a:rPr lang="nb-NO" sz="3200" b="1" i="1" dirty="0">
                <a:solidFill>
                  <a:srgbClr val="C33E93"/>
                </a:solidFill>
                <a:latin typeface="Montserrat Alternates Black" charset="0"/>
                <a:ea typeface="Montserrat Alternates Black" charset="0"/>
                <a:cs typeface="Montserrat Alternates Black" charset="0"/>
              </a:rPr>
              <a:t>Oups...</a:t>
            </a:r>
          </a:p>
        </p:txBody>
      </p:sp>
    </p:spTree>
    <p:extLst>
      <p:ext uri="{BB962C8B-B14F-4D97-AF65-F5344CB8AC3E}">
        <p14:creationId xmlns:p14="http://schemas.microsoft.com/office/powerpoint/2010/main" val="10687696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ssholder for innhold 3"/>
          <p:cNvPicPr>
            <a:picLocks noGrp="1" noChangeAspect="1"/>
          </p:cNvPicPr>
          <p:nvPr>
            <p:ph idx="4294967295"/>
          </p:nvPr>
        </p:nvPicPr>
        <p:blipFill>
          <a:blip r:embed="rId3" cstate="hqprint">
            <a:extLst>
              <a:ext uri="{28A0092B-C50C-407E-A947-70E740481C1C}">
                <a14:useLocalDpi xmlns:a14="http://schemas.microsoft.com/office/drawing/2010/main" val="0"/>
              </a:ext>
            </a:extLst>
          </a:blip>
          <a:stretch>
            <a:fillRect/>
          </a:stretch>
        </p:blipFill>
        <p:spPr>
          <a:xfrm>
            <a:off x="0" y="-889872"/>
            <a:ext cx="12192000" cy="8127013"/>
          </a:xfrm>
        </p:spPr>
      </p:pic>
      <p:sp>
        <p:nvSpPr>
          <p:cNvPr id="5" name="Ellipse 4"/>
          <p:cNvSpPr/>
          <p:nvPr/>
        </p:nvSpPr>
        <p:spPr>
          <a:xfrm>
            <a:off x="8396783" y="709380"/>
            <a:ext cx="2850261" cy="28502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Trekant 5"/>
          <p:cNvSpPr/>
          <p:nvPr/>
        </p:nvSpPr>
        <p:spPr>
          <a:xfrm rot="16924589">
            <a:off x="8082829" y="627948"/>
            <a:ext cx="1427562" cy="247237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Rektangel 6"/>
          <p:cNvSpPr/>
          <p:nvPr/>
        </p:nvSpPr>
        <p:spPr>
          <a:xfrm>
            <a:off x="7994685" y="1509809"/>
            <a:ext cx="3542285" cy="1077218"/>
          </a:xfrm>
          <a:prstGeom prst="rect">
            <a:avLst/>
          </a:prstGeom>
        </p:spPr>
        <p:txBody>
          <a:bodyPr wrap="square">
            <a:spAutoFit/>
          </a:bodyPr>
          <a:lstStyle/>
          <a:p>
            <a:pPr algn="ctr"/>
            <a:r>
              <a:rPr lang="nb-NO" sz="3200" b="1" i="1" dirty="0">
                <a:solidFill>
                  <a:srgbClr val="C33E93"/>
                </a:solidFill>
                <a:latin typeface="Montserrat Alternates Black" charset="0"/>
                <a:ea typeface="Montserrat Alternates Black" charset="0"/>
                <a:cs typeface="Montserrat Alternates Black" charset="0"/>
              </a:rPr>
              <a:t>Vi</a:t>
            </a:r>
            <a:br>
              <a:rPr lang="nb-NO" sz="3200" b="1" i="1" dirty="0">
                <a:solidFill>
                  <a:srgbClr val="C33E93"/>
                </a:solidFill>
                <a:latin typeface="Montserrat Alternates Black" charset="0"/>
                <a:ea typeface="Montserrat Alternates Black" charset="0"/>
                <a:cs typeface="Montserrat Alternates Black" charset="0"/>
              </a:rPr>
            </a:br>
            <a:r>
              <a:rPr lang="nb-NO" sz="3200" b="1" i="1" dirty="0">
                <a:solidFill>
                  <a:srgbClr val="C33E93"/>
                </a:solidFill>
                <a:latin typeface="Montserrat Alternates Black" charset="0"/>
                <a:ea typeface="Montserrat Alternates Black" charset="0"/>
                <a:cs typeface="Montserrat Alternates Black" charset="0"/>
              </a:rPr>
              <a:t>snakkes!</a:t>
            </a:r>
          </a:p>
        </p:txBody>
      </p:sp>
    </p:spTree>
    <p:extLst>
      <p:ext uri="{BB962C8B-B14F-4D97-AF65-F5344CB8AC3E}">
        <p14:creationId xmlns:p14="http://schemas.microsoft.com/office/powerpoint/2010/main" val="2044728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Bilde 11"/>
          <p:cNvPicPr>
            <a:picLocks noChangeAspect="1"/>
          </p:cNvPicPr>
          <p:nvPr/>
        </p:nvPicPr>
        <p:blipFill>
          <a:blip r:embed="rId3"/>
          <a:stretch>
            <a:fillRect/>
          </a:stretch>
        </p:blipFill>
        <p:spPr>
          <a:xfrm>
            <a:off x="-842966" y="4398086"/>
            <a:ext cx="13629412" cy="3398119"/>
          </a:xfrm>
          <a:prstGeom prst="rect">
            <a:avLst/>
          </a:prstGeom>
        </p:spPr>
      </p:pic>
      <p:pic>
        <p:nvPicPr>
          <p:cNvPr id="11" name="Bilde 10"/>
          <p:cNvPicPr>
            <a:picLocks noChangeAspect="1"/>
          </p:cNvPicPr>
          <p:nvPr/>
        </p:nvPicPr>
        <p:blipFill>
          <a:blip r:embed="rId4"/>
          <a:stretch>
            <a:fillRect/>
          </a:stretch>
        </p:blipFill>
        <p:spPr>
          <a:xfrm>
            <a:off x="8862978" y="889095"/>
            <a:ext cx="2625030" cy="6030474"/>
          </a:xfrm>
          <a:prstGeom prst="rect">
            <a:avLst/>
          </a:prstGeom>
        </p:spPr>
      </p:pic>
      <p:sp>
        <p:nvSpPr>
          <p:cNvPr id="2" name="Avrundet rektangel 1"/>
          <p:cNvSpPr/>
          <p:nvPr/>
        </p:nvSpPr>
        <p:spPr>
          <a:xfrm>
            <a:off x="535259" y="446049"/>
            <a:ext cx="5611542" cy="5999356"/>
          </a:xfrm>
          <a:prstGeom prst="roundRect">
            <a:avLst>
              <a:gd name="adj" fmla="val 5741"/>
            </a:avLst>
          </a:prstGeom>
          <a:solidFill>
            <a:srgbClr val="B4E4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Plassholder for innhold 4"/>
          <p:cNvSpPr>
            <a:spLocks noGrp="1"/>
          </p:cNvSpPr>
          <p:nvPr>
            <p:ph sz="half" idx="4294967295"/>
          </p:nvPr>
        </p:nvSpPr>
        <p:spPr>
          <a:xfrm>
            <a:off x="918457" y="2401152"/>
            <a:ext cx="4757976" cy="4351338"/>
          </a:xfrm>
        </p:spPr>
        <p:txBody>
          <a:bodyPr vert="horz" lIns="91440" tIns="45720" rIns="91440" bIns="45720" rtlCol="0" anchor="t">
            <a:normAutofit/>
          </a:bodyPr>
          <a:lstStyle/>
          <a:p>
            <a:r>
              <a:rPr lang="nb-NO" sz="2400" dirty="0"/>
              <a:t>Barn og unge som Na og Michael i Thailand</a:t>
            </a:r>
          </a:p>
          <a:p>
            <a:r>
              <a:rPr lang="nb-NO" sz="2400" dirty="0"/>
              <a:t>For kirken i Thailand.</a:t>
            </a:r>
          </a:p>
          <a:p>
            <a:r>
              <a:rPr lang="nb-NO" sz="2400" dirty="0"/>
              <a:t>Nådehjemmet i Thailand.</a:t>
            </a:r>
          </a:p>
          <a:p>
            <a:r>
              <a:rPr lang="nb-NO" sz="2400" dirty="0"/>
              <a:t>For alle som deler tid, tro, ting og talent i Thailand.</a:t>
            </a:r>
          </a:p>
          <a:p>
            <a:r>
              <a:rPr lang="nb-NO" sz="2400" dirty="0"/>
              <a:t>Takk Gud for at du er glad i menneskene i Thailand. Takk at vi er skapt og elsket av Deg!</a:t>
            </a:r>
          </a:p>
        </p:txBody>
      </p:sp>
      <p:sp>
        <p:nvSpPr>
          <p:cNvPr id="10" name="Plassholder for tekst 3"/>
          <p:cNvSpPr txBox="1">
            <a:spLocks/>
          </p:cNvSpPr>
          <p:nvPr/>
        </p:nvSpPr>
        <p:spPr>
          <a:xfrm>
            <a:off x="1850830" y="1237237"/>
            <a:ext cx="4010742" cy="94604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Light" panose="000004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Light" panose="000004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Light" panose="000004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Light" panose="000004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Light" panose="000004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b-NO" sz="3600" b="1" i="1" dirty="0">
                <a:solidFill>
                  <a:srgbClr val="C33E93"/>
                </a:solidFill>
                <a:latin typeface="Montserrat Alternates Black" charset="0"/>
                <a:ea typeface="Montserrat Alternates Black" charset="0"/>
                <a:cs typeface="Montserrat Alternates Black" charset="0"/>
              </a:rPr>
              <a:t>Be en bønn!</a:t>
            </a:r>
          </a:p>
        </p:txBody>
      </p:sp>
      <p:pic>
        <p:nvPicPr>
          <p:cNvPr id="3" name="Bilde 2"/>
          <p:cNvPicPr>
            <a:picLocks noChangeAspect="1"/>
          </p:cNvPicPr>
          <p:nvPr/>
        </p:nvPicPr>
        <p:blipFill>
          <a:blip r:embed="rId5"/>
          <a:stretch>
            <a:fillRect/>
          </a:stretch>
        </p:blipFill>
        <p:spPr>
          <a:xfrm>
            <a:off x="918457" y="1152363"/>
            <a:ext cx="876300" cy="698500"/>
          </a:xfrm>
          <a:prstGeom prst="rect">
            <a:avLst/>
          </a:prstGeom>
        </p:spPr>
      </p:pic>
      <p:sp>
        <p:nvSpPr>
          <p:cNvPr id="14" name="Ellipse 13"/>
          <p:cNvSpPr/>
          <p:nvPr/>
        </p:nvSpPr>
        <p:spPr>
          <a:xfrm>
            <a:off x="6005795" y="1731937"/>
            <a:ext cx="3117490" cy="3117490"/>
          </a:xfrm>
          <a:prstGeom prst="ellipse">
            <a:avLst/>
          </a:prstGeom>
          <a:solidFill>
            <a:srgbClr val="006B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6" name="Trekant 15"/>
          <p:cNvSpPr/>
          <p:nvPr/>
        </p:nvSpPr>
        <p:spPr>
          <a:xfrm rot="4257152">
            <a:off x="8774733" y="1995212"/>
            <a:ext cx="792573" cy="1372647"/>
          </a:xfrm>
          <a:prstGeom prst="triangle">
            <a:avLst/>
          </a:prstGeom>
          <a:solidFill>
            <a:srgbClr val="006B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 name="Rektangel 14"/>
          <p:cNvSpPr/>
          <p:nvPr/>
        </p:nvSpPr>
        <p:spPr>
          <a:xfrm>
            <a:off x="6266805" y="2306014"/>
            <a:ext cx="2647122" cy="2062103"/>
          </a:xfrm>
          <a:prstGeom prst="rect">
            <a:avLst/>
          </a:prstGeom>
        </p:spPr>
        <p:txBody>
          <a:bodyPr wrap="square">
            <a:spAutoFit/>
          </a:bodyPr>
          <a:lstStyle/>
          <a:p>
            <a:pPr algn="ctr"/>
            <a:r>
              <a:rPr lang="nb-NO" sz="3200" b="1" i="1" dirty="0">
                <a:solidFill>
                  <a:schemeClr val="bg1"/>
                </a:solidFill>
                <a:latin typeface="Montserrat Alternates Black" charset="0"/>
                <a:ea typeface="Montserrat Alternates Black" charset="0"/>
                <a:cs typeface="Montserrat Alternates Black" charset="0"/>
              </a:rPr>
              <a:t>Takk Gud for Na, Michael og Thailand!</a:t>
            </a:r>
          </a:p>
        </p:txBody>
      </p:sp>
    </p:spTree>
    <p:extLst>
      <p:ext uri="{BB962C8B-B14F-4D97-AF65-F5344CB8AC3E}">
        <p14:creationId xmlns:p14="http://schemas.microsoft.com/office/powerpoint/2010/main" val="1197825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2"/>
          <p:cNvSpPr/>
          <p:nvPr/>
        </p:nvSpPr>
        <p:spPr>
          <a:xfrm>
            <a:off x="0" y="0"/>
            <a:ext cx="12192000" cy="6858000"/>
          </a:xfrm>
          <a:prstGeom prst="rect">
            <a:avLst/>
          </a:prstGeom>
          <a:solidFill>
            <a:srgbClr val="C33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5" name="Bilde 4"/>
          <p:cNvPicPr>
            <a:picLocks noChangeAspect="1"/>
          </p:cNvPicPr>
          <p:nvPr/>
        </p:nvPicPr>
        <p:blipFill>
          <a:blip r:embed="rId3"/>
          <a:stretch>
            <a:fillRect/>
          </a:stretch>
        </p:blipFill>
        <p:spPr>
          <a:xfrm>
            <a:off x="0" y="-314495"/>
            <a:ext cx="6831585" cy="7172496"/>
          </a:xfrm>
          <a:prstGeom prst="rect">
            <a:avLst/>
          </a:prstGeom>
        </p:spPr>
      </p:pic>
      <p:sp>
        <p:nvSpPr>
          <p:cNvPr id="6" name="Ellipse 5"/>
          <p:cNvSpPr/>
          <p:nvPr/>
        </p:nvSpPr>
        <p:spPr>
          <a:xfrm>
            <a:off x="6754019" y="304800"/>
            <a:ext cx="4959010" cy="49590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Trekant 6"/>
          <p:cNvSpPr/>
          <p:nvPr/>
        </p:nvSpPr>
        <p:spPr>
          <a:xfrm rot="16200000">
            <a:off x="5684214" y="1317171"/>
            <a:ext cx="1181667" cy="204651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Rektangel 7"/>
          <p:cNvSpPr/>
          <p:nvPr/>
        </p:nvSpPr>
        <p:spPr>
          <a:xfrm>
            <a:off x="7222104" y="1681274"/>
            <a:ext cx="4022839" cy="1569660"/>
          </a:xfrm>
          <a:prstGeom prst="rect">
            <a:avLst/>
          </a:prstGeom>
        </p:spPr>
        <p:txBody>
          <a:bodyPr wrap="square">
            <a:spAutoFit/>
          </a:bodyPr>
          <a:lstStyle/>
          <a:p>
            <a:pPr algn="ctr"/>
            <a:r>
              <a:rPr lang="nb-NO" sz="4800" b="1" i="1" dirty="0">
                <a:solidFill>
                  <a:srgbClr val="00B197"/>
                </a:solidFill>
                <a:latin typeface="Montserrat Alternates Black" charset="0"/>
                <a:ea typeface="Montserrat Alternates Black" charset="0"/>
                <a:cs typeface="Montserrat Alternates Black" charset="0"/>
              </a:rPr>
              <a:t>Hva med en lek?</a:t>
            </a:r>
          </a:p>
        </p:txBody>
      </p:sp>
    </p:spTree>
    <p:extLst>
      <p:ext uri="{BB962C8B-B14F-4D97-AF65-F5344CB8AC3E}">
        <p14:creationId xmlns:p14="http://schemas.microsoft.com/office/powerpoint/2010/main" val="10861065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ktangel 26"/>
          <p:cNvSpPr/>
          <p:nvPr/>
        </p:nvSpPr>
        <p:spPr>
          <a:xfrm>
            <a:off x="0" y="0"/>
            <a:ext cx="12192000" cy="6858000"/>
          </a:xfrm>
          <a:prstGeom prst="rect">
            <a:avLst/>
          </a:prstGeom>
          <a:solidFill>
            <a:srgbClr val="6CA1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28" name="Bilde 27"/>
          <p:cNvPicPr>
            <a:picLocks noChangeAspect="1"/>
          </p:cNvPicPr>
          <p:nvPr/>
        </p:nvPicPr>
        <p:blipFill>
          <a:blip r:embed="rId3"/>
          <a:stretch>
            <a:fillRect/>
          </a:stretch>
        </p:blipFill>
        <p:spPr>
          <a:xfrm rot="16200000">
            <a:off x="4497902" y="4490746"/>
            <a:ext cx="861777" cy="2154442"/>
          </a:xfrm>
          <a:prstGeom prst="rect">
            <a:avLst/>
          </a:prstGeom>
        </p:spPr>
      </p:pic>
      <p:sp>
        <p:nvSpPr>
          <p:cNvPr id="29" name="Ellipse 28"/>
          <p:cNvSpPr/>
          <p:nvPr/>
        </p:nvSpPr>
        <p:spPr>
          <a:xfrm>
            <a:off x="645372" y="4236002"/>
            <a:ext cx="371624" cy="371624"/>
          </a:xfrm>
          <a:prstGeom prst="ellipse">
            <a:avLst/>
          </a:prstGeom>
          <a:solidFill>
            <a:srgbClr val="B6E0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0" name="Ellipse 29"/>
          <p:cNvSpPr/>
          <p:nvPr/>
        </p:nvSpPr>
        <p:spPr>
          <a:xfrm>
            <a:off x="1813684" y="4365639"/>
            <a:ext cx="241987" cy="241987"/>
          </a:xfrm>
          <a:prstGeom prst="ellipse">
            <a:avLst/>
          </a:prstGeom>
          <a:solidFill>
            <a:srgbClr val="F0B3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1" name="Ellipse 30"/>
          <p:cNvSpPr/>
          <p:nvPr/>
        </p:nvSpPr>
        <p:spPr>
          <a:xfrm>
            <a:off x="11281235" y="5998856"/>
            <a:ext cx="289267" cy="289267"/>
          </a:xfrm>
          <a:prstGeom prst="ellipse">
            <a:avLst/>
          </a:prstGeom>
          <a:solidFill>
            <a:srgbClr val="B6E0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2" name="Ellipse 31"/>
          <p:cNvSpPr/>
          <p:nvPr/>
        </p:nvSpPr>
        <p:spPr>
          <a:xfrm>
            <a:off x="2970269" y="5543113"/>
            <a:ext cx="455743" cy="455743"/>
          </a:xfrm>
          <a:prstGeom prst="ellipse">
            <a:avLst/>
          </a:prstGeom>
          <a:solidFill>
            <a:srgbClr val="F0B3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3" name="Ellipse 32"/>
          <p:cNvSpPr/>
          <p:nvPr/>
        </p:nvSpPr>
        <p:spPr>
          <a:xfrm>
            <a:off x="5637658" y="1730254"/>
            <a:ext cx="261680" cy="261680"/>
          </a:xfrm>
          <a:prstGeom prst="ellipse">
            <a:avLst/>
          </a:prstGeom>
          <a:solidFill>
            <a:srgbClr val="F0B3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4" name="Ellipse 33"/>
          <p:cNvSpPr/>
          <p:nvPr/>
        </p:nvSpPr>
        <p:spPr>
          <a:xfrm>
            <a:off x="831184" y="5616376"/>
            <a:ext cx="764960" cy="764960"/>
          </a:xfrm>
          <a:prstGeom prst="ellipse">
            <a:avLst/>
          </a:prstGeom>
          <a:solidFill>
            <a:srgbClr val="F0B3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5" name="Ellipse 34"/>
          <p:cNvSpPr/>
          <p:nvPr/>
        </p:nvSpPr>
        <p:spPr>
          <a:xfrm>
            <a:off x="7502194" y="4151883"/>
            <a:ext cx="455743" cy="455743"/>
          </a:xfrm>
          <a:prstGeom prst="ellipse">
            <a:avLst/>
          </a:prstGeom>
          <a:solidFill>
            <a:srgbClr val="F0B3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6" name="Ellipse 35"/>
          <p:cNvSpPr/>
          <p:nvPr/>
        </p:nvSpPr>
        <p:spPr>
          <a:xfrm>
            <a:off x="11136602" y="4607626"/>
            <a:ext cx="289267" cy="289267"/>
          </a:xfrm>
          <a:prstGeom prst="ellipse">
            <a:avLst/>
          </a:prstGeom>
          <a:solidFill>
            <a:srgbClr val="B6E0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7" name="Ellipse 36"/>
          <p:cNvSpPr/>
          <p:nvPr/>
        </p:nvSpPr>
        <p:spPr>
          <a:xfrm>
            <a:off x="11377372" y="2594690"/>
            <a:ext cx="592955" cy="592955"/>
          </a:xfrm>
          <a:prstGeom prst="ellipse">
            <a:avLst/>
          </a:prstGeom>
          <a:solidFill>
            <a:srgbClr val="F0B3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8" name="Ellipse 37"/>
          <p:cNvSpPr/>
          <p:nvPr/>
        </p:nvSpPr>
        <p:spPr>
          <a:xfrm>
            <a:off x="10937748" y="774237"/>
            <a:ext cx="232773" cy="232773"/>
          </a:xfrm>
          <a:prstGeom prst="ellipse">
            <a:avLst/>
          </a:prstGeom>
          <a:solidFill>
            <a:srgbClr val="B6E0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9" name="Ellipse 38"/>
          <p:cNvSpPr/>
          <p:nvPr/>
        </p:nvSpPr>
        <p:spPr>
          <a:xfrm>
            <a:off x="6340784" y="798721"/>
            <a:ext cx="257770" cy="257770"/>
          </a:xfrm>
          <a:prstGeom prst="ellipse">
            <a:avLst/>
          </a:prstGeom>
          <a:solidFill>
            <a:srgbClr val="F0B3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40" name="Bilde 39">
            <a:extLst>
              <a:ext uri="{FF2B5EF4-FFF2-40B4-BE49-F238E27FC236}">
                <a16:creationId xmlns:a16="http://schemas.microsoft.com/office/drawing/2014/main" xmlns="" id="{C0427180-5107-AE4E-A2FF-2EF65BDF614D}"/>
              </a:ext>
            </a:extLst>
          </p:cNvPr>
          <p:cNvPicPr>
            <a:picLocks noChangeAspect="1"/>
          </p:cNvPicPr>
          <p:nvPr/>
        </p:nvPicPr>
        <p:blipFill>
          <a:blip r:embed="rId4"/>
          <a:stretch>
            <a:fillRect/>
          </a:stretch>
        </p:blipFill>
        <p:spPr>
          <a:xfrm>
            <a:off x="6133950" y="251681"/>
            <a:ext cx="4747130" cy="7270379"/>
          </a:xfrm>
          <a:prstGeom prst="rect">
            <a:avLst/>
          </a:prstGeom>
        </p:spPr>
      </p:pic>
      <p:pic>
        <p:nvPicPr>
          <p:cNvPr id="41" name="Bilde 40">
            <a:extLst>
              <a:ext uri="{FF2B5EF4-FFF2-40B4-BE49-F238E27FC236}">
                <a16:creationId xmlns:a16="http://schemas.microsoft.com/office/drawing/2014/main" xmlns="" id="{FC4C53FE-C564-C64A-B718-410135A1F53B}"/>
              </a:ext>
            </a:extLst>
          </p:cNvPr>
          <p:cNvPicPr>
            <a:picLocks noChangeAspect="1"/>
          </p:cNvPicPr>
          <p:nvPr/>
        </p:nvPicPr>
        <p:blipFill>
          <a:blip r:embed="rId3"/>
          <a:stretch>
            <a:fillRect/>
          </a:stretch>
        </p:blipFill>
        <p:spPr>
          <a:xfrm>
            <a:off x="5717337" y="3798721"/>
            <a:ext cx="995761" cy="2489402"/>
          </a:xfrm>
          <a:prstGeom prst="rect">
            <a:avLst/>
          </a:prstGeom>
        </p:spPr>
      </p:pic>
      <p:sp>
        <p:nvSpPr>
          <p:cNvPr id="42" name="Avrundet rektangel 41">
            <a:extLst>
              <a:ext uri="{FF2B5EF4-FFF2-40B4-BE49-F238E27FC236}">
                <a16:creationId xmlns:a16="http://schemas.microsoft.com/office/drawing/2014/main" xmlns="" id="{2740C774-F432-A041-93AD-79C106F5E314}"/>
              </a:ext>
            </a:extLst>
          </p:cNvPr>
          <p:cNvSpPr/>
          <p:nvPr/>
        </p:nvSpPr>
        <p:spPr>
          <a:xfrm>
            <a:off x="570794" y="561859"/>
            <a:ext cx="4570572" cy="2625786"/>
          </a:xfrm>
          <a:prstGeom prst="roundRect">
            <a:avLst>
              <a:gd name="adj" fmla="val 1001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4000" b="1" i="1">
                <a:solidFill>
                  <a:srgbClr val="C33E93"/>
                </a:solidFill>
                <a:latin typeface="Montserrat Alternates Black" pitchFamily="2" charset="77"/>
              </a:rPr>
              <a:t>Bli med meg </a:t>
            </a:r>
            <a:br>
              <a:rPr lang="nb-NO" sz="4000" b="1" i="1">
                <a:solidFill>
                  <a:srgbClr val="C33E93"/>
                </a:solidFill>
                <a:latin typeface="Montserrat Alternates Black" pitchFamily="2" charset="77"/>
              </a:rPr>
            </a:br>
            <a:r>
              <a:rPr lang="nb-NO" sz="4000" b="1" i="1">
                <a:solidFill>
                  <a:srgbClr val="C33E93"/>
                </a:solidFill>
                <a:latin typeface="Montserrat Alternates Black" pitchFamily="2" charset="77"/>
              </a:rPr>
              <a:t>på pantefest!</a:t>
            </a:r>
          </a:p>
        </p:txBody>
      </p:sp>
      <p:sp>
        <p:nvSpPr>
          <p:cNvPr id="43" name="Trekant 42">
            <a:extLst>
              <a:ext uri="{FF2B5EF4-FFF2-40B4-BE49-F238E27FC236}">
                <a16:creationId xmlns:a16="http://schemas.microsoft.com/office/drawing/2014/main" xmlns="" id="{A20DD9A1-3D66-5748-AA1E-F8BB0AF07487}"/>
              </a:ext>
            </a:extLst>
          </p:cNvPr>
          <p:cNvSpPr/>
          <p:nvPr/>
        </p:nvSpPr>
        <p:spPr>
          <a:xfrm>
            <a:off x="4860458" y="1837821"/>
            <a:ext cx="1031040" cy="535593"/>
          </a:xfrm>
          <a:prstGeom prst="triangle">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a:t>  </a:t>
            </a:r>
          </a:p>
        </p:txBody>
      </p:sp>
    </p:spTree>
    <p:extLst>
      <p:ext uri="{BB962C8B-B14F-4D97-AF65-F5344CB8AC3E}">
        <p14:creationId xmlns:p14="http://schemas.microsoft.com/office/powerpoint/2010/main" val="11147098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2"/>
          <p:cNvSpPr/>
          <p:nvPr/>
        </p:nvSpPr>
        <p:spPr>
          <a:xfrm>
            <a:off x="0" y="0"/>
            <a:ext cx="12192000" cy="6858000"/>
          </a:xfrm>
          <a:prstGeom prst="rect">
            <a:avLst/>
          </a:prstGeom>
          <a:solidFill>
            <a:srgbClr val="C33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5" name="Bilde 4"/>
          <p:cNvPicPr>
            <a:picLocks noChangeAspect="1"/>
          </p:cNvPicPr>
          <p:nvPr/>
        </p:nvPicPr>
        <p:blipFill>
          <a:blip r:embed="rId3"/>
          <a:stretch>
            <a:fillRect/>
          </a:stretch>
        </p:blipFill>
        <p:spPr>
          <a:xfrm>
            <a:off x="0" y="-314495"/>
            <a:ext cx="6831585" cy="7172496"/>
          </a:xfrm>
          <a:prstGeom prst="rect">
            <a:avLst/>
          </a:prstGeom>
        </p:spPr>
      </p:pic>
      <p:sp>
        <p:nvSpPr>
          <p:cNvPr id="6" name="Ellipse 5"/>
          <p:cNvSpPr/>
          <p:nvPr/>
        </p:nvSpPr>
        <p:spPr>
          <a:xfrm>
            <a:off x="6754019" y="304800"/>
            <a:ext cx="4959010" cy="49590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Trekant 6"/>
          <p:cNvSpPr/>
          <p:nvPr/>
        </p:nvSpPr>
        <p:spPr>
          <a:xfrm rot="16200000">
            <a:off x="5684214" y="1317171"/>
            <a:ext cx="1181667" cy="204651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Rektangel 7"/>
          <p:cNvSpPr/>
          <p:nvPr/>
        </p:nvSpPr>
        <p:spPr>
          <a:xfrm>
            <a:off x="7222104" y="1681274"/>
            <a:ext cx="4022839" cy="1569660"/>
          </a:xfrm>
          <a:prstGeom prst="rect">
            <a:avLst/>
          </a:prstGeom>
        </p:spPr>
        <p:txBody>
          <a:bodyPr wrap="square">
            <a:spAutoFit/>
          </a:bodyPr>
          <a:lstStyle/>
          <a:p>
            <a:pPr algn="ctr"/>
            <a:r>
              <a:rPr lang="nb-NO" sz="4800" b="1" i="1" dirty="0">
                <a:solidFill>
                  <a:srgbClr val="00B197"/>
                </a:solidFill>
                <a:latin typeface="Montserrat Alternates Black" charset="0"/>
                <a:ea typeface="Montserrat Alternates Black" charset="0"/>
                <a:cs typeface="Montserrat Alternates Black" charset="0"/>
              </a:rPr>
              <a:t>Hva med litt mat?</a:t>
            </a:r>
          </a:p>
        </p:txBody>
      </p:sp>
    </p:spTree>
    <p:extLst>
      <p:ext uri="{BB962C8B-B14F-4D97-AF65-F5344CB8AC3E}">
        <p14:creationId xmlns:p14="http://schemas.microsoft.com/office/powerpoint/2010/main" val="2120748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p:cNvPicPr>
            <a:picLocks noChangeAspect="1"/>
          </p:cNvPicPr>
          <p:nvPr/>
        </p:nvPicPr>
        <p:blipFill>
          <a:blip r:embed="rId3"/>
          <a:stretch>
            <a:fillRect/>
          </a:stretch>
        </p:blipFill>
        <p:spPr>
          <a:xfrm>
            <a:off x="-223025" y="0"/>
            <a:ext cx="13136137" cy="7016818"/>
          </a:xfrm>
          <a:prstGeom prst="rect">
            <a:avLst/>
          </a:prstGeom>
        </p:spPr>
      </p:pic>
      <p:pic>
        <p:nvPicPr>
          <p:cNvPr id="4" name="Bilde 3"/>
          <p:cNvPicPr>
            <a:picLocks noChangeAspect="1"/>
          </p:cNvPicPr>
          <p:nvPr/>
        </p:nvPicPr>
        <p:blipFill>
          <a:blip r:embed="rId4"/>
          <a:stretch>
            <a:fillRect/>
          </a:stretch>
        </p:blipFill>
        <p:spPr>
          <a:xfrm>
            <a:off x="3500555" y="2171700"/>
            <a:ext cx="2514600" cy="2514600"/>
          </a:xfrm>
          <a:prstGeom prst="rect">
            <a:avLst/>
          </a:prstGeom>
        </p:spPr>
      </p:pic>
      <p:pic>
        <p:nvPicPr>
          <p:cNvPr id="6" name="Bilde 5"/>
          <p:cNvPicPr>
            <a:picLocks noChangeAspect="1"/>
          </p:cNvPicPr>
          <p:nvPr/>
        </p:nvPicPr>
        <p:blipFill>
          <a:blip r:embed="rId5"/>
          <a:stretch>
            <a:fillRect/>
          </a:stretch>
        </p:blipFill>
        <p:spPr>
          <a:xfrm>
            <a:off x="6724185" y="2171700"/>
            <a:ext cx="2514600" cy="2514600"/>
          </a:xfrm>
          <a:prstGeom prst="rect">
            <a:avLst/>
          </a:prstGeom>
        </p:spPr>
      </p:pic>
    </p:spTree>
    <p:extLst>
      <p:ext uri="{BB962C8B-B14F-4D97-AF65-F5344CB8AC3E}">
        <p14:creationId xmlns:p14="http://schemas.microsoft.com/office/powerpoint/2010/main" val="1971412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2411" y="1012671"/>
            <a:ext cx="9403634" cy="6269089"/>
          </a:xfrm>
          <a:prstGeom prst="rect">
            <a:avLst/>
          </a:prstGeom>
        </p:spPr>
      </p:pic>
      <p:sp>
        <p:nvSpPr>
          <p:cNvPr id="3" name="Rektangel 2"/>
          <p:cNvSpPr/>
          <p:nvPr/>
        </p:nvSpPr>
        <p:spPr>
          <a:xfrm>
            <a:off x="8318090" y="0"/>
            <a:ext cx="4796753" cy="7698658"/>
          </a:xfrm>
          <a:prstGeom prst="rect">
            <a:avLst/>
          </a:prstGeom>
          <a:solidFill>
            <a:srgbClr val="C7C9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4" name="Bilde 13"/>
          <p:cNvPicPr>
            <a:picLocks noChangeAspect="1"/>
          </p:cNvPicPr>
          <p:nvPr/>
        </p:nvPicPr>
        <p:blipFill>
          <a:blip r:embed="rId4"/>
          <a:stretch>
            <a:fillRect/>
          </a:stretch>
        </p:blipFill>
        <p:spPr>
          <a:xfrm rot="10800000">
            <a:off x="-552835" y="-2537422"/>
            <a:ext cx="13667678" cy="4291015"/>
          </a:xfrm>
          <a:prstGeom prst="rect">
            <a:avLst/>
          </a:prstGeom>
        </p:spPr>
      </p:pic>
      <p:pic>
        <p:nvPicPr>
          <p:cNvPr id="19" name="Bilde 18"/>
          <p:cNvPicPr>
            <a:picLocks noChangeAspect="1"/>
          </p:cNvPicPr>
          <p:nvPr/>
        </p:nvPicPr>
        <p:blipFill>
          <a:blip r:embed="rId5"/>
          <a:stretch>
            <a:fillRect/>
          </a:stretch>
        </p:blipFill>
        <p:spPr>
          <a:xfrm rot="971584">
            <a:off x="7631672" y="3400008"/>
            <a:ext cx="3769737" cy="8660206"/>
          </a:xfrm>
          <a:prstGeom prst="rect">
            <a:avLst/>
          </a:prstGeom>
        </p:spPr>
      </p:pic>
      <p:sp>
        <p:nvSpPr>
          <p:cNvPr id="20" name="Tittel 3"/>
          <p:cNvSpPr txBox="1">
            <a:spLocks/>
          </p:cNvSpPr>
          <p:nvPr/>
        </p:nvSpPr>
        <p:spPr>
          <a:xfrm>
            <a:off x="1026583" y="365125"/>
            <a:ext cx="89535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chemeClr val="tx1"/>
                </a:solidFill>
                <a:latin typeface="Montserrat Black" panose="00000A00000000000000" pitchFamily="2" charset="0"/>
                <a:ea typeface="+mj-ea"/>
                <a:cs typeface="+mj-cs"/>
              </a:defRPr>
            </a:lvl1pPr>
          </a:lstStyle>
          <a:p>
            <a:r>
              <a:rPr lang="nb-NO" dirty="0">
                <a:solidFill>
                  <a:schemeClr val="bg1"/>
                </a:solidFill>
              </a:rPr>
              <a:t>Hvordan er det å leve i Thailand?</a:t>
            </a:r>
          </a:p>
        </p:txBody>
      </p:sp>
      <p:sp>
        <p:nvSpPr>
          <p:cNvPr id="22" name="Ellipse 21"/>
          <p:cNvSpPr/>
          <p:nvPr/>
        </p:nvSpPr>
        <p:spPr>
          <a:xfrm>
            <a:off x="9497295" y="481834"/>
            <a:ext cx="3056641" cy="305664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3" name="Trekant 22"/>
          <p:cNvSpPr/>
          <p:nvPr/>
        </p:nvSpPr>
        <p:spPr>
          <a:xfrm rot="11395942">
            <a:off x="10345962" y="2909189"/>
            <a:ext cx="792573" cy="137264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4" name="Rektangel 23"/>
          <p:cNvSpPr/>
          <p:nvPr/>
        </p:nvSpPr>
        <p:spPr>
          <a:xfrm>
            <a:off x="9771762" y="1069177"/>
            <a:ext cx="2507706" cy="1938992"/>
          </a:xfrm>
          <a:prstGeom prst="rect">
            <a:avLst/>
          </a:prstGeom>
        </p:spPr>
        <p:txBody>
          <a:bodyPr wrap="square">
            <a:spAutoFit/>
          </a:bodyPr>
          <a:lstStyle/>
          <a:p>
            <a:pPr algn="ctr"/>
            <a:r>
              <a:rPr lang="nb-NO" sz="2400" b="1" i="1" dirty="0" err="1">
                <a:latin typeface="Montserrat Alternates Black" charset="0"/>
                <a:ea typeface="Montserrat Alternates Black" charset="0"/>
                <a:cs typeface="Montserrat Alternates Black" charset="0"/>
              </a:rPr>
              <a:t>Smilenes land! Men også et land hvor mange er fattige.</a:t>
            </a:r>
            <a:endParaRPr lang="nb-NO" sz="2400" b="1" i="1" dirty="0">
              <a:latin typeface="Montserrat Alternates Black" charset="0"/>
              <a:ea typeface="Montserrat Alternates Black" charset="0"/>
              <a:cs typeface="Montserrat Alternates Black" charset="0"/>
            </a:endParaRPr>
          </a:p>
        </p:txBody>
      </p:sp>
    </p:spTree>
    <p:extLst>
      <p:ext uri="{BB962C8B-B14F-4D97-AF65-F5344CB8AC3E}">
        <p14:creationId xmlns:p14="http://schemas.microsoft.com/office/powerpoint/2010/main" val="13478315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Bild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3369" y="-2140084"/>
            <a:ext cx="14423329" cy="9059653"/>
          </a:xfrm>
          <a:prstGeom prst="rect">
            <a:avLst/>
          </a:prstGeom>
        </p:spPr>
      </p:pic>
      <p:sp>
        <p:nvSpPr>
          <p:cNvPr id="13" name="Ellipse 12"/>
          <p:cNvSpPr/>
          <p:nvPr/>
        </p:nvSpPr>
        <p:spPr>
          <a:xfrm>
            <a:off x="2906065" y="2989572"/>
            <a:ext cx="2762299" cy="2762299"/>
          </a:xfrm>
          <a:prstGeom prst="ellipse">
            <a:avLst/>
          </a:prstGeom>
          <a:solidFill>
            <a:srgbClr val="C7C9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 name="Trekant 14"/>
          <p:cNvSpPr/>
          <p:nvPr/>
        </p:nvSpPr>
        <p:spPr>
          <a:xfrm rot="18133864">
            <a:off x="2831696" y="3067573"/>
            <a:ext cx="792573" cy="1372647"/>
          </a:xfrm>
          <a:prstGeom prst="triangle">
            <a:avLst/>
          </a:prstGeom>
          <a:solidFill>
            <a:srgbClr val="C7C9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6" name="Rektangel 15"/>
          <p:cNvSpPr/>
          <p:nvPr/>
        </p:nvSpPr>
        <p:spPr>
          <a:xfrm>
            <a:off x="3041266" y="3753897"/>
            <a:ext cx="2507706" cy="1200329"/>
          </a:xfrm>
          <a:prstGeom prst="rect">
            <a:avLst/>
          </a:prstGeom>
        </p:spPr>
        <p:txBody>
          <a:bodyPr wrap="square">
            <a:spAutoFit/>
          </a:bodyPr>
          <a:lstStyle/>
          <a:p>
            <a:pPr algn="ctr"/>
            <a:r>
              <a:rPr lang="nb-NO" sz="2400" b="1" i="1" dirty="0" err="1">
                <a:latin typeface="Montserrat Alternates Black" charset="0"/>
                <a:ea typeface="Montserrat Alternates Black" charset="0"/>
                <a:cs typeface="Montserrat Alternates Black" charset="0"/>
              </a:rPr>
              <a:t>Vet du hva hovedstaden vår heter?</a:t>
            </a:r>
            <a:endParaRPr lang="nb-NO" sz="2400" b="1" i="1" dirty="0">
              <a:latin typeface="Montserrat Alternates Black" charset="0"/>
              <a:ea typeface="Montserrat Alternates Black" charset="0"/>
              <a:cs typeface="Montserrat Alternates Black" charset="0"/>
            </a:endParaRPr>
          </a:p>
        </p:txBody>
      </p:sp>
      <p:pic>
        <p:nvPicPr>
          <p:cNvPr id="17" name="Bilde 16"/>
          <p:cNvPicPr>
            <a:picLocks noChangeAspect="1"/>
          </p:cNvPicPr>
          <p:nvPr/>
        </p:nvPicPr>
        <p:blipFill>
          <a:blip r:embed="rId4"/>
          <a:stretch>
            <a:fillRect/>
          </a:stretch>
        </p:blipFill>
        <p:spPr>
          <a:xfrm flipH="1">
            <a:off x="602952" y="889095"/>
            <a:ext cx="2625030" cy="6030474"/>
          </a:xfrm>
          <a:prstGeom prst="rect">
            <a:avLst/>
          </a:prstGeom>
        </p:spPr>
      </p:pic>
      <p:pic>
        <p:nvPicPr>
          <p:cNvPr id="9" name="Bilde 8"/>
          <p:cNvPicPr>
            <a:picLocks noChangeAspect="1"/>
          </p:cNvPicPr>
          <p:nvPr/>
        </p:nvPicPr>
        <p:blipFill>
          <a:blip r:embed="rId5"/>
          <a:stretch>
            <a:fillRect/>
          </a:stretch>
        </p:blipFill>
        <p:spPr>
          <a:xfrm>
            <a:off x="5394479" y="-5623302"/>
            <a:ext cx="3323218" cy="3565789"/>
          </a:xfrm>
          <a:prstGeom prst="rect">
            <a:avLst/>
          </a:prstGeom>
        </p:spPr>
      </p:pic>
      <p:sp>
        <p:nvSpPr>
          <p:cNvPr id="11" name="Tittel 1"/>
          <p:cNvSpPr txBox="1">
            <a:spLocks/>
          </p:cNvSpPr>
          <p:nvPr/>
        </p:nvSpPr>
        <p:spPr>
          <a:xfrm>
            <a:off x="3755512" y="555620"/>
            <a:ext cx="89535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chemeClr val="tx1"/>
                </a:solidFill>
                <a:latin typeface="Montserrat Black" panose="00000A00000000000000" pitchFamily="2" charset="0"/>
                <a:ea typeface="+mj-ea"/>
                <a:cs typeface="+mj-cs"/>
              </a:defRPr>
            </a:lvl1pPr>
          </a:lstStyle>
          <a:p>
            <a:r>
              <a:rPr lang="nb-NO" dirty="0">
                <a:solidFill>
                  <a:schemeClr val="bg1"/>
                </a:solidFill>
              </a:rPr>
              <a:t>Naturen</a:t>
            </a:r>
          </a:p>
        </p:txBody>
      </p:sp>
      <p:sp>
        <p:nvSpPr>
          <p:cNvPr id="20" name="TekstSylinder 19"/>
          <p:cNvSpPr txBox="1"/>
          <p:nvPr/>
        </p:nvSpPr>
        <p:spPr>
          <a:xfrm>
            <a:off x="10640469" y="6205742"/>
            <a:ext cx="2068543" cy="276999"/>
          </a:xfrm>
          <a:prstGeom prst="rect">
            <a:avLst/>
          </a:prstGeom>
          <a:noFill/>
        </p:spPr>
        <p:txBody>
          <a:bodyPr wrap="square" rtlCol="0">
            <a:spAutoFit/>
          </a:bodyPr>
          <a:lstStyle/>
          <a:p>
            <a:r>
              <a:rPr lang="nb-NO" sz="1200" dirty="0"/>
              <a:t>Foto: </a:t>
            </a:r>
            <a:r>
              <a:rPr lang="nb-NO" sz="1200" dirty="0" err="1"/>
              <a:t>Pixabay</a:t>
            </a:r>
            <a:endParaRPr lang="nb-NO" sz="1200" dirty="0"/>
          </a:p>
        </p:txBody>
      </p:sp>
    </p:spTree>
    <p:extLst>
      <p:ext uri="{BB962C8B-B14F-4D97-AF65-F5344CB8AC3E}">
        <p14:creationId xmlns:p14="http://schemas.microsoft.com/office/powerpoint/2010/main" val="15021667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Bild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485" y="1680698"/>
            <a:ext cx="12451845" cy="5206799"/>
          </a:xfrm>
          <a:prstGeom prst="rect">
            <a:avLst/>
          </a:prstGeom>
        </p:spPr>
      </p:pic>
      <p:pic>
        <p:nvPicPr>
          <p:cNvPr id="14" name="Bilde 13"/>
          <p:cNvPicPr>
            <a:picLocks noChangeAspect="1"/>
          </p:cNvPicPr>
          <p:nvPr/>
        </p:nvPicPr>
        <p:blipFill>
          <a:blip r:embed="rId4"/>
          <a:stretch>
            <a:fillRect/>
          </a:stretch>
        </p:blipFill>
        <p:spPr>
          <a:xfrm rot="10800000">
            <a:off x="-552835" y="-2537422"/>
            <a:ext cx="13667678" cy="4291015"/>
          </a:xfrm>
          <a:prstGeom prst="rect">
            <a:avLst/>
          </a:prstGeom>
        </p:spPr>
      </p:pic>
      <p:sp>
        <p:nvSpPr>
          <p:cNvPr id="16" name="Tittel 3"/>
          <p:cNvSpPr txBox="1">
            <a:spLocks/>
          </p:cNvSpPr>
          <p:nvPr/>
        </p:nvSpPr>
        <p:spPr>
          <a:xfrm>
            <a:off x="923277" y="365125"/>
            <a:ext cx="89535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chemeClr val="tx1"/>
                </a:solidFill>
                <a:latin typeface="Montserrat Black" panose="00000A00000000000000" pitchFamily="2" charset="0"/>
                <a:ea typeface="+mj-ea"/>
                <a:cs typeface="+mj-cs"/>
              </a:defRPr>
            </a:lvl1pPr>
          </a:lstStyle>
          <a:p>
            <a:r>
              <a:rPr lang="nb-NO" dirty="0">
                <a:solidFill>
                  <a:schemeClr val="bg1"/>
                </a:solidFill>
              </a:rPr>
              <a:t>Hva gjør NMS i Thailand?</a:t>
            </a:r>
          </a:p>
        </p:txBody>
      </p:sp>
      <p:pic>
        <p:nvPicPr>
          <p:cNvPr id="20" name="Bilde 19"/>
          <p:cNvPicPr>
            <a:picLocks noChangeAspect="1"/>
          </p:cNvPicPr>
          <p:nvPr/>
        </p:nvPicPr>
        <p:blipFill>
          <a:blip r:embed="rId5"/>
          <a:stretch>
            <a:fillRect/>
          </a:stretch>
        </p:blipFill>
        <p:spPr>
          <a:xfrm>
            <a:off x="8727425" y="3029215"/>
            <a:ext cx="3667590" cy="8425544"/>
          </a:xfrm>
          <a:prstGeom prst="rect">
            <a:avLst/>
          </a:prstGeom>
        </p:spPr>
      </p:pic>
      <p:sp>
        <p:nvSpPr>
          <p:cNvPr id="21" name="Ellipse 20"/>
          <p:cNvSpPr/>
          <p:nvPr/>
        </p:nvSpPr>
        <p:spPr>
          <a:xfrm>
            <a:off x="8862978" y="143431"/>
            <a:ext cx="2731398" cy="2731398"/>
          </a:xfrm>
          <a:prstGeom prst="ellipse">
            <a:avLst/>
          </a:prstGeom>
          <a:solidFill>
            <a:srgbClr val="C7C9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2" name="Trekant 21"/>
          <p:cNvSpPr/>
          <p:nvPr/>
        </p:nvSpPr>
        <p:spPr>
          <a:xfrm rot="9482217">
            <a:off x="10282921" y="2087433"/>
            <a:ext cx="792573" cy="1372647"/>
          </a:xfrm>
          <a:prstGeom prst="triangle">
            <a:avLst/>
          </a:prstGeom>
          <a:solidFill>
            <a:srgbClr val="C7C9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3" name="Rektangel 22"/>
          <p:cNvSpPr/>
          <p:nvPr/>
        </p:nvSpPr>
        <p:spPr>
          <a:xfrm>
            <a:off x="8998178" y="907755"/>
            <a:ext cx="2507706" cy="1200329"/>
          </a:xfrm>
          <a:prstGeom prst="rect">
            <a:avLst/>
          </a:prstGeom>
        </p:spPr>
        <p:txBody>
          <a:bodyPr wrap="square">
            <a:spAutoFit/>
          </a:bodyPr>
          <a:lstStyle/>
          <a:p>
            <a:pPr algn="ctr"/>
            <a:r>
              <a:rPr lang="nb-NO" sz="2400" b="1" i="1" dirty="0" err="1">
                <a:latin typeface="Montserrat Alternates Black" charset="0"/>
                <a:ea typeface="Montserrat Alternates Black" charset="0"/>
                <a:cs typeface="Montserrat Alternates Black" charset="0"/>
              </a:rPr>
              <a:t>Alle barn </a:t>
            </a:r>
            <a:br>
              <a:rPr lang="nb-NO" sz="2400" b="1" i="1" dirty="0" err="1">
                <a:latin typeface="Montserrat Alternates Black" charset="0"/>
                <a:ea typeface="Montserrat Alternates Black" charset="0"/>
                <a:cs typeface="Montserrat Alternates Black" charset="0"/>
              </a:rPr>
            </a:br>
            <a:r>
              <a:rPr lang="nb-NO" sz="2400" b="1" i="1" dirty="0" err="1">
                <a:latin typeface="Montserrat Alternates Black" charset="0"/>
                <a:ea typeface="Montserrat Alternates Black" charset="0"/>
                <a:cs typeface="Montserrat Alternates Black" charset="0"/>
              </a:rPr>
              <a:t>har rett til et trygt liv!</a:t>
            </a:r>
            <a:endParaRPr lang="nb-NO" sz="2400" b="1" i="1" dirty="0">
              <a:latin typeface="Montserrat Alternates Black" charset="0"/>
              <a:ea typeface="Montserrat Alternates Black" charset="0"/>
              <a:cs typeface="Montserrat Alternates Black" charset="0"/>
            </a:endParaRPr>
          </a:p>
        </p:txBody>
      </p:sp>
    </p:spTree>
    <p:extLst>
      <p:ext uri="{BB962C8B-B14F-4D97-AF65-F5344CB8AC3E}">
        <p14:creationId xmlns:p14="http://schemas.microsoft.com/office/powerpoint/2010/main" val="20612092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Bilde 14"/>
          <p:cNvPicPr>
            <a:picLocks noChangeAspect="1"/>
          </p:cNvPicPr>
          <p:nvPr/>
        </p:nvPicPr>
        <p:blipFill>
          <a:blip r:embed="rId3"/>
          <a:stretch>
            <a:fillRect/>
          </a:stretch>
        </p:blipFill>
        <p:spPr>
          <a:xfrm rot="5400000">
            <a:off x="-9802824" y="-1679234"/>
            <a:ext cx="25142488" cy="6268588"/>
          </a:xfrm>
          <a:prstGeom prst="rect">
            <a:avLst/>
          </a:prstGeom>
        </p:spPr>
      </p:pic>
      <p:sp>
        <p:nvSpPr>
          <p:cNvPr id="9" name="Ellipse 8"/>
          <p:cNvSpPr/>
          <p:nvPr/>
        </p:nvSpPr>
        <p:spPr>
          <a:xfrm>
            <a:off x="7055324" y="949130"/>
            <a:ext cx="4349276" cy="4349276"/>
          </a:xfrm>
          <a:prstGeom prst="ellipse">
            <a:avLst/>
          </a:prstGeom>
          <a:solidFill>
            <a:srgbClr val="006B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Trekant 9"/>
          <p:cNvSpPr/>
          <p:nvPr/>
        </p:nvSpPr>
        <p:spPr>
          <a:xfrm rot="14383828">
            <a:off x="6592082" y="3499368"/>
            <a:ext cx="882404" cy="1528224"/>
          </a:xfrm>
          <a:prstGeom prst="triangle">
            <a:avLst/>
          </a:prstGeom>
          <a:solidFill>
            <a:srgbClr val="006B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 name="Rektangel 12"/>
          <p:cNvSpPr/>
          <p:nvPr/>
        </p:nvSpPr>
        <p:spPr>
          <a:xfrm>
            <a:off x="7654786" y="2246605"/>
            <a:ext cx="3150352" cy="1754326"/>
          </a:xfrm>
          <a:prstGeom prst="rect">
            <a:avLst/>
          </a:prstGeom>
        </p:spPr>
        <p:txBody>
          <a:bodyPr wrap="square">
            <a:spAutoFit/>
          </a:bodyPr>
          <a:lstStyle/>
          <a:p>
            <a:pPr algn="ctr"/>
            <a:r>
              <a:rPr lang="nb-NO" sz="3600" b="1" i="1" dirty="0">
                <a:solidFill>
                  <a:schemeClr val="bg1"/>
                </a:solidFill>
                <a:latin typeface="Montserrat Alternates Black" charset="0"/>
                <a:ea typeface="Montserrat Alternates Black" charset="0"/>
                <a:cs typeface="Montserrat Alternates Black" charset="0"/>
              </a:rPr>
              <a:t>Men nå... Over til MAKI!</a:t>
            </a:r>
          </a:p>
        </p:txBody>
      </p:sp>
      <p:pic>
        <p:nvPicPr>
          <p:cNvPr id="8" name="Bilde 7"/>
          <p:cNvPicPr>
            <a:picLocks noChangeAspect="1"/>
          </p:cNvPicPr>
          <p:nvPr/>
        </p:nvPicPr>
        <p:blipFill>
          <a:blip r:embed="rId4"/>
          <a:stretch>
            <a:fillRect/>
          </a:stretch>
        </p:blipFill>
        <p:spPr>
          <a:xfrm rot="1291383">
            <a:off x="-637165" y="194392"/>
            <a:ext cx="5801259" cy="13327216"/>
          </a:xfrm>
          <a:prstGeom prst="rect">
            <a:avLst/>
          </a:prstGeom>
        </p:spPr>
      </p:pic>
    </p:spTree>
    <p:extLst>
      <p:ext uri="{BB962C8B-B14F-4D97-AF65-F5344CB8AC3E}">
        <p14:creationId xmlns:p14="http://schemas.microsoft.com/office/powerpoint/2010/main" val="10266904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ktangel 6"/>
          <p:cNvSpPr/>
          <p:nvPr/>
        </p:nvSpPr>
        <p:spPr>
          <a:xfrm>
            <a:off x="0" y="0"/>
            <a:ext cx="12192000" cy="6858000"/>
          </a:xfrm>
          <a:prstGeom prst="rect">
            <a:avLst/>
          </a:prstGeom>
          <a:solidFill>
            <a:srgbClr val="C33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4" name="Bilde 3"/>
          <p:cNvPicPr>
            <a:picLocks noChangeAspect="1"/>
          </p:cNvPicPr>
          <p:nvPr/>
        </p:nvPicPr>
        <p:blipFill>
          <a:blip r:embed="rId3"/>
          <a:stretch>
            <a:fillRect/>
          </a:stretch>
        </p:blipFill>
        <p:spPr>
          <a:xfrm>
            <a:off x="0" y="-314495"/>
            <a:ext cx="6831585" cy="7172496"/>
          </a:xfrm>
          <a:prstGeom prst="rect">
            <a:avLst/>
          </a:prstGeom>
        </p:spPr>
      </p:pic>
      <p:sp>
        <p:nvSpPr>
          <p:cNvPr id="3" name="Ellipse 2"/>
          <p:cNvSpPr/>
          <p:nvPr/>
        </p:nvSpPr>
        <p:spPr>
          <a:xfrm>
            <a:off x="6754019" y="304800"/>
            <a:ext cx="4959010" cy="49590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Trekant 5"/>
          <p:cNvSpPr/>
          <p:nvPr/>
        </p:nvSpPr>
        <p:spPr>
          <a:xfrm rot="16200000">
            <a:off x="5684214" y="1317171"/>
            <a:ext cx="1181667" cy="204651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Rektangel 1"/>
          <p:cNvSpPr/>
          <p:nvPr/>
        </p:nvSpPr>
        <p:spPr>
          <a:xfrm>
            <a:off x="7222104" y="1681274"/>
            <a:ext cx="4022839" cy="1015663"/>
          </a:xfrm>
          <a:prstGeom prst="rect">
            <a:avLst/>
          </a:prstGeom>
        </p:spPr>
        <p:txBody>
          <a:bodyPr wrap="square" anchor="t">
            <a:spAutoFit/>
          </a:bodyPr>
          <a:lstStyle/>
          <a:p>
            <a:pPr algn="ctr"/>
            <a:r>
              <a:rPr lang="nb-NO" sz="6000" b="1" i="1" dirty="0">
                <a:solidFill>
                  <a:srgbClr val="00B197"/>
                </a:solidFill>
                <a:latin typeface="Montserrat Alternates Black" charset="0"/>
                <a:ea typeface="Montserrat Alternates Black" charset="0"/>
                <a:cs typeface="Montserrat Alternates Black" charset="0"/>
              </a:rPr>
              <a:t>Hei</a:t>
            </a:r>
          </a:p>
        </p:txBody>
      </p:sp>
    </p:spTree>
    <p:extLst>
      <p:ext uri="{BB962C8B-B14F-4D97-AF65-F5344CB8AC3E}">
        <p14:creationId xmlns:p14="http://schemas.microsoft.com/office/powerpoint/2010/main" val="14527428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tel 6"/>
          <p:cNvSpPr>
            <a:spLocks noGrp="1"/>
          </p:cNvSpPr>
          <p:nvPr>
            <p:ph type="title" idx="4294967295"/>
          </p:nvPr>
        </p:nvSpPr>
        <p:spPr>
          <a:xfrm>
            <a:off x="0" y="365125"/>
            <a:ext cx="8953500" cy="1325563"/>
          </a:xfrm>
        </p:spPr>
        <p:txBody>
          <a:bodyPr/>
          <a:lstStyle/>
          <a:p>
            <a:r>
              <a:rPr lang="nb-NO" dirty="0"/>
              <a:t>Hei! Jeg </a:t>
            </a:r>
            <a:r>
              <a:rPr lang="nb-NO"/>
              <a:t>er jeg direkte </a:t>
            </a:r>
            <a:r>
              <a:rPr lang="nb-NO" dirty="0"/>
              <a:t>inne </a:t>
            </a:r>
            <a:r>
              <a:rPr lang="nb-NO"/>
              <a:t>fra </a:t>
            </a:r>
            <a:br>
              <a:rPr lang="nb-NO"/>
            </a:br>
            <a:r>
              <a:rPr lang="nb-NO"/>
              <a:t>NMS </a:t>
            </a:r>
            <a:r>
              <a:rPr lang="nb-NO" dirty="0"/>
              <a:t>Gjenbruk! </a:t>
            </a:r>
          </a:p>
        </p:txBody>
      </p:sp>
      <p:pic>
        <p:nvPicPr>
          <p:cNvPr id="3" name="Plassholder for innhold 2"/>
          <p:cNvPicPr>
            <a:picLocks noGrp="1" noChangeAspect="1"/>
          </p:cNvPicPr>
          <p:nvPr>
            <p:ph idx="4294967295"/>
          </p:nvPr>
        </p:nvPicPr>
        <p:blipFill>
          <a:blip r:embed="rId3" cstate="hqprint">
            <a:extLst>
              <a:ext uri="{28A0092B-C50C-407E-A947-70E740481C1C}">
                <a14:useLocalDpi xmlns:a14="http://schemas.microsoft.com/office/drawing/2010/main" val="0"/>
              </a:ext>
            </a:extLst>
          </a:blip>
          <a:stretch>
            <a:fillRect/>
          </a:stretch>
        </p:blipFill>
        <p:spPr>
          <a:xfrm>
            <a:off x="0" y="-883250"/>
            <a:ext cx="12192000" cy="8127013"/>
          </a:xfrm>
        </p:spPr>
      </p:pic>
      <p:sp>
        <p:nvSpPr>
          <p:cNvPr id="4" name="Ellipse 3"/>
          <p:cNvSpPr/>
          <p:nvPr/>
        </p:nvSpPr>
        <p:spPr>
          <a:xfrm>
            <a:off x="1934651" y="1690688"/>
            <a:ext cx="3494314" cy="34943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Trekant 4"/>
          <p:cNvSpPr/>
          <p:nvPr/>
        </p:nvSpPr>
        <p:spPr>
          <a:xfrm rot="5015738">
            <a:off x="4937474" y="2329048"/>
            <a:ext cx="982982" cy="170241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ktangel 5"/>
          <p:cNvSpPr/>
          <p:nvPr/>
        </p:nvSpPr>
        <p:spPr>
          <a:xfrm>
            <a:off x="2067717" y="2405122"/>
            <a:ext cx="3228182" cy="2062103"/>
          </a:xfrm>
          <a:prstGeom prst="rect">
            <a:avLst/>
          </a:prstGeom>
        </p:spPr>
        <p:txBody>
          <a:bodyPr wrap="square">
            <a:spAutoFit/>
          </a:bodyPr>
          <a:lstStyle/>
          <a:p>
            <a:pPr algn="ctr"/>
            <a:r>
              <a:rPr lang="nb-NO" sz="3200" b="1" i="1" dirty="0">
                <a:solidFill>
                  <a:srgbClr val="00B197"/>
                </a:solidFill>
                <a:latin typeface="Montserrat Alternates Black" charset="0"/>
                <a:ea typeface="Montserrat Alternates Black" charset="0"/>
                <a:cs typeface="Montserrat Alternates Black" charset="0"/>
              </a:rPr>
              <a:t>Hei!</a:t>
            </a:r>
          </a:p>
          <a:p>
            <a:pPr algn="ctr"/>
            <a:r>
              <a:rPr lang="nb-NO" sz="3200" b="1" i="1" dirty="0">
                <a:solidFill>
                  <a:srgbClr val="00B197"/>
                </a:solidFill>
                <a:latin typeface="Montserrat Alternates Black" charset="0"/>
                <a:ea typeface="Montserrat Alternates Black" charset="0"/>
                <a:cs typeface="Montserrat Alternates Black" charset="0"/>
              </a:rPr>
              <a:t>Jeg er direkte inne fra NMS Gjenbruk.</a:t>
            </a:r>
          </a:p>
        </p:txBody>
      </p:sp>
    </p:spTree>
    <p:extLst>
      <p:ext uri="{BB962C8B-B14F-4D97-AF65-F5344CB8AC3E}">
        <p14:creationId xmlns:p14="http://schemas.microsoft.com/office/powerpoint/2010/main" val="20014386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ssholder for innhold 3"/>
          <p:cNvPicPr>
            <a:picLocks noGrp="1" noChangeAspect="1"/>
          </p:cNvPicPr>
          <p:nvPr>
            <p:ph idx="4294967295"/>
          </p:nvPr>
        </p:nvPicPr>
        <p:blipFill>
          <a:blip r:embed="rId3" cstate="hqprint">
            <a:extLst>
              <a:ext uri="{28A0092B-C50C-407E-A947-70E740481C1C}">
                <a14:useLocalDpi xmlns:a14="http://schemas.microsoft.com/office/drawing/2010/main" val="0"/>
              </a:ext>
            </a:extLst>
          </a:blip>
          <a:stretch>
            <a:fillRect/>
          </a:stretch>
        </p:blipFill>
        <p:spPr>
          <a:xfrm>
            <a:off x="0" y="-1269013"/>
            <a:ext cx="12192000" cy="8127013"/>
          </a:xfrm>
        </p:spPr>
      </p:pic>
      <p:sp>
        <p:nvSpPr>
          <p:cNvPr id="5" name="Ellipse 4"/>
          <p:cNvSpPr/>
          <p:nvPr/>
        </p:nvSpPr>
        <p:spPr>
          <a:xfrm>
            <a:off x="7355737" y="155802"/>
            <a:ext cx="3494314" cy="3494314"/>
          </a:xfrm>
          <a:prstGeom prst="ellipse">
            <a:avLst/>
          </a:prstGeom>
          <a:solidFill>
            <a:srgbClr val="B4E4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Trekant 5"/>
          <p:cNvSpPr/>
          <p:nvPr/>
        </p:nvSpPr>
        <p:spPr>
          <a:xfrm rot="15642670">
            <a:off x="6574741" y="1195139"/>
            <a:ext cx="982982" cy="1702414"/>
          </a:xfrm>
          <a:prstGeom prst="triangle">
            <a:avLst/>
          </a:prstGeom>
          <a:solidFill>
            <a:srgbClr val="B4E4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Rektangel 6"/>
          <p:cNvSpPr/>
          <p:nvPr/>
        </p:nvSpPr>
        <p:spPr>
          <a:xfrm>
            <a:off x="7488803" y="870236"/>
            <a:ext cx="3228182" cy="2062103"/>
          </a:xfrm>
          <a:prstGeom prst="rect">
            <a:avLst/>
          </a:prstGeom>
        </p:spPr>
        <p:txBody>
          <a:bodyPr wrap="square">
            <a:spAutoFit/>
          </a:bodyPr>
          <a:lstStyle/>
          <a:p>
            <a:pPr algn="ctr"/>
            <a:r>
              <a:rPr lang="nb-NO" sz="3200" b="1" i="1" dirty="0">
                <a:solidFill>
                  <a:srgbClr val="C33E93"/>
                </a:solidFill>
                <a:latin typeface="Montserrat Alternates Black" charset="0"/>
                <a:ea typeface="Montserrat Alternates Black" charset="0"/>
                <a:cs typeface="Montserrat Alternates Black" charset="0"/>
              </a:rPr>
              <a:t>Livet på </a:t>
            </a:r>
            <a:br>
              <a:rPr lang="nb-NO" sz="3200" b="1" i="1" dirty="0">
                <a:solidFill>
                  <a:srgbClr val="C33E93"/>
                </a:solidFill>
                <a:latin typeface="Montserrat Alternates Black" charset="0"/>
                <a:ea typeface="Montserrat Alternates Black" charset="0"/>
                <a:cs typeface="Montserrat Alternates Black" charset="0"/>
              </a:rPr>
            </a:br>
            <a:r>
              <a:rPr lang="nb-NO" sz="3200" b="1" i="1" dirty="0">
                <a:solidFill>
                  <a:srgbClr val="C33E93"/>
                </a:solidFill>
                <a:latin typeface="Montserrat Alternates Black" charset="0"/>
                <a:ea typeface="Montserrat Alternates Black" charset="0"/>
                <a:cs typeface="Montserrat Alternates Black" charset="0"/>
              </a:rPr>
              <a:t>NMS Gjenbruk </a:t>
            </a:r>
            <a:br>
              <a:rPr lang="nb-NO" sz="3200" b="1" i="1" dirty="0">
                <a:solidFill>
                  <a:srgbClr val="C33E93"/>
                </a:solidFill>
                <a:latin typeface="Montserrat Alternates Black" charset="0"/>
                <a:ea typeface="Montserrat Alternates Black" charset="0"/>
                <a:cs typeface="Montserrat Alternates Black" charset="0"/>
              </a:rPr>
            </a:br>
            <a:r>
              <a:rPr lang="nb-NO" sz="3200" b="1" i="1" dirty="0">
                <a:solidFill>
                  <a:srgbClr val="C33E93"/>
                </a:solidFill>
                <a:latin typeface="Montserrat Alternates Black" charset="0"/>
                <a:ea typeface="Montserrat Alternates Black" charset="0"/>
                <a:cs typeface="Montserrat Alternates Black" charset="0"/>
              </a:rPr>
              <a:t>er digg.</a:t>
            </a:r>
          </a:p>
        </p:txBody>
      </p:sp>
    </p:spTree>
    <p:extLst>
      <p:ext uri="{BB962C8B-B14F-4D97-AF65-F5344CB8AC3E}">
        <p14:creationId xmlns:p14="http://schemas.microsoft.com/office/powerpoint/2010/main" val="521127923"/>
      </p:ext>
    </p:extLst>
  </p:cSld>
  <p:clrMapOvr>
    <a:masterClrMapping/>
  </p:clrMapOvr>
</p:sld>
</file>

<file path=ppt/theme/theme1.xml><?xml version="1.0" encoding="utf-8"?>
<a:theme xmlns:a="http://schemas.openxmlformats.org/drawingml/2006/main" name="NMS_U_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NMS U">
      <a:majorFont>
        <a:latin typeface="Montserrat"/>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MS_U_Tema" id="{4705C266-4321-4B5A-8F37-9C2F7C408E2D}" vid="{238E4D79-2241-414D-80A3-5FC6120D9BAA}"/>
    </a:ext>
  </a:extLst>
</a:theme>
</file>

<file path=ppt/theme/theme2.xml><?xml version="1.0" encoding="utf-8"?>
<a:theme xmlns:a="http://schemas.openxmlformats.org/drawingml/2006/main" name="NMS U 3">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NMS U">
      <a:majorFont>
        <a:latin typeface="Montserrat"/>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MS U 3" id="{5C20D66B-9546-450A-A534-B8CA0B6C1201}" vid="{708ED68E-B850-4853-A2A6-62A96CE352BD}"/>
    </a:ext>
  </a:extLst>
</a:theme>
</file>

<file path=ppt/theme/theme3.xml><?xml version="1.0" encoding="utf-8"?>
<a:theme xmlns:a="http://schemas.openxmlformats.org/drawingml/2006/main" name="UKid - Smågrupper">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NMS U">
      <a:majorFont>
        <a:latin typeface="Montserrat"/>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MS_U_Tema" id="{7AF02CCF-4D12-4457-90DB-283C306CDB6B}" vid="{97640286-AC38-4DB4-BBDC-43976CB23B3B}"/>
    </a:ext>
  </a:extLst>
</a:theme>
</file>

<file path=ppt/theme/theme4.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NMS_U_Tema</Template>
  <TotalTime>884</TotalTime>
  <Words>1238</Words>
  <Application>Microsoft Macintosh PowerPoint</Application>
  <PresentationFormat>Widescreen</PresentationFormat>
  <Paragraphs>121</Paragraphs>
  <Slides>28</Slides>
  <Notes>28</Notes>
  <HiddenSlides>0</HiddenSlides>
  <MMClips>0</MMClips>
  <ScaleCrop>false</ScaleCrop>
  <HeadingPairs>
    <vt:vector size="6" baseType="variant">
      <vt:variant>
        <vt:lpstr>Brukte skrifter</vt:lpstr>
      </vt:variant>
      <vt:variant>
        <vt:i4>6</vt:i4>
      </vt:variant>
      <vt:variant>
        <vt:lpstr>Tema</vt:lpstr>
      </vt:variant>
      <vt:variant>
        <vt:i4>3</vt:i4>
      </vt:variant>
      <vt:variant>
        <vt:lpstr>Lysbildetitler</vt:lpstr>
      </vt:variant>
      <vt:variant>
        <vt:i4>28</vt:i4>
      </vt:variant>
    </vt:vector>
  </HeadingPairs>
  <TitlesOfParts>
    <vt:vector size="37" baseType="lpstr">
      <vt:lpstr>Arial</vt:lpstr>
      <vt:lpstr>Calibri</vt:lpstr>
      <vt:lpstr>Montserrat</vt:lpstr>
      <vt:lpstr>Montserrat Alternates Black</vt:lpstr>
      <vt:lpstr>Montserrat Black</vt:lpstr>
      <vt:lpstr>Montserrat Light</vt:lpstr>
      <vt:lpstr>NMS_U_Tema</vt:lpstr>
      <vt:lpstr>NMS U 3</vt:lpstr>
      <vt:lpstr>UKid - Smågrupper</vt:lpstr>
      <vt:lpstr>THAILAND</vt:lpstr>
      <vt:lpstr>Bli kjent med Thailand</vt:lpstr>
      <vt:lpstr>PowerPoint-presentasjon</vt:lpstr>
      <vt:lpstr>PowerPoint-presentasjon</vt:lpstr>
      <vt:lpstr>PowerPoint-presentasjon</vt:lpstr>
      <vt:lpstr>PowerPoint-presentasjon</vt:lpstr>
      <vt:lpstr>PowerPoint-presentasjon</vt:lpstr>
      <vt:lpstr>Hei! Jeg er jeg direkte inne fra  NMS Gjenbruk! </vt:lpstr>
      <vt:lpstr>PowerPoint-presentasjon</vt:lpstr>
      <vt:lpstr>PowerPoint-presentasjon</vt:lpstr>
      <vt:lpstr>Denne meldingen fikk jeg fra Michael for  et år siden...</vt:lpstr>
      <vt:lpstr>PowerPoint-presentasjon</vt:lpstr>
      <vt:lpstr>Hm... Hun tar ikke telefonen.  </vt:lpstr>
      <vt:lpstr>PowerPoint-presentasjon</vt:lpstr>
      <vt:lpstr>Men nå sender hun en melding! Jeg skal lese for dere!</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vector>
  </TitlesOfParts>
  <Company/>
  <LinksUpToDate>false</LinksUpToDate>
  <SharedDoc>false</SharedDoc>
  <HyperlinksChanged>false</HyperlinksChanged>
  <AppVersion>15.0027</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ESTLAND</dc:title>
  <dc:creator>Karen Margrete Kilane</dc:creator>
  <cp:lastModifiedBy>Heidi Olsen</cp:lastModifiedBy>
  <cp:revision>105</cp:revision>
  <dcterms:created xsi:type="dcterms:W3CDTF">2017-11-16T15:50:01Z</dcterms:created>
  <dcterms:modified xsi:type="dcterms:W3CDTF">2018-02-05T16:34:49Z</dcterms:modified>
</cp:coreProperties>
</file>