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1" r:id="rId6"/>
    <p:sldId id="264" r:id="rId7"/>
    <p:sldId id="262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4E4F"/>
    <a:srgbClr val="491100"/>
    <a:srgbClr val="945200"/>
    <a:srgbClr val="AB7942"/>
    <a:srgbClr val="81D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43"/>
    <p:restoredTop sz="79641"/>
  </p:normalViewPr>
  <p:slideViewPr>
    <p:cSldViewPr snapToGrid="0" snapToObjects="1">
      <p:cViewPr varScale="1">
        <p:scale>
          <a:sx n="70" d="100"/>
          <a:sy n="70" d="100"/>
        </p:scale>
        <p:origin x="19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8671B-AE53-2043-B93E-96B0FF03BB4A}" type="datetimeFigureOut">
              <a:rPr lang="nb-NO" smtClean="0"/>
              <a:t>07.12.2018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61451-953A-F145-9DF6-2A7EAD5036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292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skal høre fra Maki, en ringhalelemur som er maskot for NMSU. Han elsker å reise, og elsker å dele. I dag har han vært på besøk hos Jonatan og vennene hans i Etiopia. La oss høre hva han vil fortelle til oss! I dag har han vært på besøk hos Jonatan og vennene hans i Etiopia. La oss høre hva han vil fortelle til oss!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61451-953A-F145-9DF6-2A7EAD503634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5421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 er Jonatan fra Etiopia - 8 år gammel. Han har 3 bestevenner som han er mye sammen med.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61451-953A-F145-9DF6-2A7EAD50363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0599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 liker å spille fotball og å løpe. Hver dag når de skal gå på skolen, så gidder de ikke å gå. Nei, de springer den 5 kilometer lange veien til skolen. Ofte har de kappløp! Hvem blir førstemann i dag?!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61451-953A-F145-9DF6-2A7EAD50363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784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langfriminuttet setter Jonatan seg ned under Mangotreet, bretter ut matpapiret og pakker ut den store matpakka som han har fått med hjemmefra, og roper til de andre – Nå er det lunsjtid! De to andre kompisene løper bort til Jonatan, tar fram maten sin og legger de fra seg på papiret. Den fjerde tar fotballen og </a:t>
            </a:r>
            <a:r>
              <a:rPr lang="nb-NO" dirty="0" err="1"/>
              <a:t>triksar</a:t>
            </a:r>
            <a:r>
              <a:rPr lang="nb-NO" dirty="0"/>
              <a:t> litt, og og blir stående bortenfor treet…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61451-953A-F145-9DF6-2A7EAD50363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6218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Hjemme hadde hadde han bare fått med seg et par dadler som var til overs. Ikke så mye å dele med de andre, tenkte han.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61451-953A-F145-9DF6-2A7EAD50363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4359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Jonatan roper til han igjen – Kom da! Her er mye godt! Vi hadde nemlig besøk i går og mamma har sendt med meg restene etter middagen!!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61451-953A-F145-9DF6-2A7EAD50363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7915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Vennen deres kom da til slutt, dumpa ned ved siden av kompisene og la dadlene forsiktig fram på matpakkepapiret. – Jippi, sa Jonatan! Dadler er det best jeg veit! Nå har vi dessert også! Kompisen smiler forsiktig tilbake og tar en bit av </a:t>
            </a:r>
            <a:r>
              <a:rPr lang="nb-NO" dirty="0" err="1"/>
              <a:t>nistepakka</a:t>
            </a:r>
            <a:r>
              <a:rPr lang="nb-NO" dirty="0"/>
              <a:t> framfor seg. Så fint å ha venner å dele med!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61451-953A-F145-9DF6-2A7EAD50363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54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B4191D-3D4D-3C4F-BE7B-E46834E7F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AAAF344-7FA9-BF4D-AA0B-A9E6E8AF1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A6DD6CB-E3BC-5E43-8563-6AF790EA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FEFF-5301-754F-BD7A-8CFB71965BA9}" type="datetimeFigureOut">
              <a:rPr lang="nb-NO" smtClean="0"/>
              <a:t>07.12.2018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1072E72-A84E-D148-AFC0-DDFFAE8F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4BB924-776A-BD4F-894F-AE8D0591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6D69-CC88-4F48-9C62-E8CFAA8C90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1001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12AC04-D64B-AF4D-B3C9-40BBE60B2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682CEBA-7D8F-9548-82C8-BDB8F5F38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4298DCE-28F5-FB45-A62B-24F2D1438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FEFF-5301-754F-BD7A-8CFB71965BA9}" type="datetimeFigureOut">
              <a:rPr lang="nb-NO" smtClean="0"/>
              <a:t>07.12.2018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4DF6A79-26E4-6C4F-88D0-1E3FDF855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34AC97C-85DD-1E49-AB93-808FA29A3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6D69-CC88-4F48-9C62-E8CFAA8C90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6819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3C2AA20-249A-244A-9C3A-DF8AA9E8A1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DB4ECFA-F961-3241-8EA1-312060CD0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56D81F-8F8C-B941-ACF7-6E21BE35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FEFF-5301-754F-BD7A-8CFB71965BA9}" type="datetimeFigureOut">
              <a:rPr lang="nb-NO" smtClean="0"/>
              <a:t>07.12.2018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E7C6FB9-E402-5E4D-90B5-3C93F17B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B43FA46-A99B-AC49-B35D-3D405DC2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6D69-CC88-4F48-9C62-E8CFAA8C90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951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40F96E-30BB-5944-802E-26CD712C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70E804-77C4-3140-B7E4-50120EC87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820119-344E-454C-8CC3-291117A99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FEFF-5301-754F-BD7A-8CFB71965BA9}" type="datetimeFigureOut">
              <a:rPr lang="nb-NO" smtClean="0"/>
              <a:t>07.12.2018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FE7B31-0FE1-2749-A470-43EBD969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21658C-99BE-DB42-9D94-4A8365E2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6D69-CC88-4F48-9C62-E8CFAA8C90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1045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68C934-CF06-6C4D-BE21-EA317A97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F9DAE23-916D-6047-B77F-71BB6AE87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F7F1A5-0E3D-2F47-BB90-7181CD665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FEFF-5301-754F-BD7A-8CFB71965BA9}" type="datetimeFigureOut">
              <a:rPr lang="nb-NO" smtClean="0"/>
              <a:t>07.12.2018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D5DDE35-D180-B14C-BCC2-5C38A7F01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5EDCF5-69A2-4E43-99DF-5731DC8B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6D69-CC88-4F48-9C62-E8CFAA8C90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791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8FF717-3388-8440-BF62-DD612D673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48C600-15E4-C944-AD39-DC8B448CF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8F6D7EE-ADA7-3A4F-94DB-7B0097A41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AD5BCAA-3C27-0749-AA3D-C4F3371C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FEFF-5301-754F-BD7A-8CFB71965BA9}" type="datetimeFigureOut">
              <a:rPr lang="nb-NO" smtClean="0"/>
              <a:t>07.12.2018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6FF3B91-3D17-1743-AC3E-D6C5D4AC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7CF69FA-ADDC-134A-8E00-3877C7085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6D69-CC88-4F48-9C62-E8CFAA8C90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4192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14A8EF-D070-4448-BC8D-70028DDFF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CD3622-F6AD-CD4C-9DD2-925E9032D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E448246-786D-B845-80C6-640CA5064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DA0B4CD-5BC6-FF49-A418-4F19BDA81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8583A0F-5D3B-084F-9C41-9A9D9256EF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D308F32-6A2A-5647-9AF4-0B73E6A2A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FEFF-5301-754F-BD7A-8CFB71965BA9}" type="datetimeFigureOut">
              <a:rPr lang="nb-NO" smtClean="0"/>
              <a:t>07.12.2018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B273C60-D065-BD4D-8583-64F7C3D2C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8A78EFD-AD32-C544-B568-7077BFB7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6D69-CC88-4F48-9C62-E8CFAA8C90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838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5DB7EC-75BB-D54D-A78C-D0C8326DA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6A6A52E-7369-6146-8ADE-0C0F91EC4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FEFF-5301-754F-BD7A-8CFB71965BA9}" type="datetimeFigureOut">
              <a:rPr lang="nb-NO" smtClean="0"/>
              <a:t>07.12.2018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D8DF69D-CFC2-7B41-B051-12862C7FA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539A48F-EBC5-B04A-A464-7DCA520D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6D69-CC88-4F48-9C62-E8CFAA8C90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758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DBFDF3E-14E3-7F49-9ED2-70E3D4527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FEFF-5301-754F-BD7A-8CFB71965BA9}" type="datetimeFigureOut">
              <a:rPr lang="nb-NO" smtClean="0"/>
              <a:t>07.12.2018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8DF6E94-CBEA-C647-BAB2-FA38DFF22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6A01560-E9CB-0C49-ACBA-44879B6D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6D69-CC88-4F48-9C62-E8CFAA8C90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68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7F83FE-2CEC-6A4E-BD25-0F6395EF0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642228B-7BFD-3E45-9B3D-F69A1A7CF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CBCC163-0A2F-0C49-8642-EAE35E711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A8D3CD4-116F-EE44-BD01-31D8DA5E4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FEFF-5301-754F-BD7A-8CFB71965BA9}" type="datetimeFigureOut">
              <a:rPr lang="nb-NO" smtClean="0"/>
              <a:t>07.12.2018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4F087EF-9CA2-5444-B953-6A42B14DD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1788B0A-F78B-594C-9970-E0E49CDF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6D69-CC88-4F48-9C62-E8CFAA8C90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833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4A7B59-5B33-8744-8598-2E59B3A79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A67341B-FEB3-C24F-8BA4-4093228BBB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4D38480-6FD7-B648-826D-F539CBA7B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956DFAC-07DC-C04B-ADA4-375A509C2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FEFF-5301-754F-BD7A-8CFB71965BA9}" type="datetimeFigureOut">
              <a:rPr lang="nb-NO" smtClean="0"/>
              <a:t>07.12.2018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8D66265-37B0-B04E-94EE-78ADFE6D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5AF3B82-C3B8-5F4F-8D4C-E3358D65D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D6D69-CC88-4F48-9C62-E8CFAA8C90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2233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AC2BDB2-1F1B-D941-ACD4-A92F13B7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D5F5439-790C-344D-A97B-ACF93193B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DE4AE64-D249-8048-BD2F-1505C03AC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EFEFF-5301-754F-BD7A-8CFB71965BA9}" type="datetimeFigureOut">
              <a:rPr lang="nb-NO" smtClean="0"/>
              <a:t>07.12.2018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9B7D2EB-5AE6-4D49-9FE3-DD1AC2268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A29B7AC-D2A3-0A4D-95ED-6289B4DF0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D6D69-CC88-4F48-9C62-E8CFAA8C90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561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9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4.emf"/><Relationship Id="rId4" Type="http://schemas.openxmlformats.org/officeDocument/2006/relationships/image" Target="../media/image1.png"/><Relationship Id="rId9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5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4.emf"/><Relationship Id="rId5" Type="http://schemas.openxmlformats.org/officeDocument/2006/relationships/image" Target="../media/image16.emf"/><Relationship Id="rId10" Type="http://schemas.openxmlformats.org/officeDocument/2006/relationships/image" Target="../media/image20.emf"/><Relationship Id="rId4" Type="http://schemas.openxmlformats.org/officeDocument/2006/relationships/image" Target="../media/image1.png"/><Relationship Id="rId9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9245CA6-6BB3-8244-BCE1-23D34F86FC56}"/>
              </a:ext>
            </a:extLst>
          </p:cNvPr>
          <p:cNvSpPr/>
          <p:nvPr/>
        </p:nvSpPr>
        <p:spPr>
          <a:xfrm>
            <a:off x="0" y="0"/>
            <a:ext cx="12192000" cy="5612380"/>
          </a:xfrm>
          <a:prstGeom prst="rect">
            <a:avLst/>
          </a:prstGeom>
          <a:solidFill>
            <a:srgbClr val="81D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2D596EE-8D9C-074F-9B41-3FCF101443E6}"/>
              </a:ext>
            </a:extLst>
          </p:cNvPr>
          <p:cNvSpPr/>
          <p:nvPr/>
        </p:nvSpPr>
        <p:spPr>
          <a:xfrm>
            <a:off x="0" y="2858941"/>
            <a:ext cx="12192000" cy="39990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5F2A70D-2943-3845-A580-9761F8E85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07" y="-2585372"/>
            <a:ext cx="7973110" cy="844318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3FDBB467-2835-0A4C-B4E0-3EAA5AD09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657" y="780070"/>
            <a:ext cx="5805590" cy="8156799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C384FCB8-85CF-2C4D-96A8-A11332537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09" y="3855487"/>
            <a:ext cx="3817440" cy="475940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46A4814-37F7-594C-A19A-3B76093EB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3790" y="245470"/>
            <a:ext cx="999129" cy="13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96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456F148-1D71-4045-A896-B4AB0FC24DB4}"/>
              </a:ext>
            </a:extLst>
          </p:cNvPr>
          <p:cNvSpPr/>
          <p:nvPr/>
        </p:nvSpPr>
        <p:spPr>
          <a:xfrm>
            <a:off x="0" y="0"/>
            <a:ext cx="12192000" cy="5612380"/>
          </a:xfrm>
          <a:prstGeom prst="rect">
            <a:avLst/>
          </a:prstGeom>
          <a:solidFill>
            <a:srgbClr val="81D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979A9FF-E77F-2C4D-BA11-F6F9AB1D1DFD}"/>
              </a:ext>
            </a:extLst>
          </p:cNvPr>
          <p:cNvSpPr/>
          <p:nvPr/>
        </p:nvSpPr>
        <p:spPr>
          <a:xfrm>
            <a:off x="0" y="2858941"/>
            <a:ext cx="12192000" cy="39990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5AF3BB9-D7FD-9C43-B03E-A00435DE1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-174057"/>
            <a:ext cx="8671560" cy="935615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E47BDCB-6870-DE4C-AB3A-2FC431A6D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347" y="2346960"/>
            <a:ext cx="4812633" cy="292608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BA8FA5B-C1D1-3847-A2AF-1125BA554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83" r="7325" b="46768"/>
          <a:stretch/>
        </p:blipFill>
        <p:spPr>
          <a:xfrm rot="20461892">
            <a:off x="4165371" y="1244606"/>
            <a:ext cx="3254475" cy="365064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17F56119-8384-E849-9CC9-26581B521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3920" y="2186021"/>
            <a:ext cx="1076060" cy="1767812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35779E12-83EF-7745-9EE6-EC1A2E957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843217">
            <a:off x="3603036" y="3719966"/>
            <a:ext cx="1076060" cy="1767812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74082058-BF6C-AF4D-9B0C-1B890A0E9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8647" y="222573"/>
            <a:ext cx="999129" cy="13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35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5A31128-6E55-7744-8B43-212CEA5CE1A8}"/>
              </a:ext>
            </a:extLst>
          </p:cNvPr>
          <p:cNvSpPr/>
          <p:nvPr/>
        </p:nvSpPr>
        <p:spPr>
          <a:xfrm>
            <a:off x="0" y="0"/>
            <a:ext cx="12192000" cy="5612380"/>
          </a:xfrm>
          <a:prstGeom prst="rect">
            <a:avLst/>
          </a:prstGeom>
          <a:solidFill>
            <a:srgbClr val="81D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03CEA4B-4DC9-D146-9D24-0642E1264970}"/>
              </a:ext>
            </a:extLst>
          </p:cNvPr>
          <p:cNvSpPr/>
          <p:nvPr/>
        </p:nvSpPr>
        <p:spPr>
          <a:xfrm>
            <a:off x="0" y="2858941"/>
            <a:ext cx="12192000" cy="39990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A88F5E09-0759-E04A-8850-94F2EF9BD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r="7181"/>
          <a:stretch/>
        </p:blipFill>
        <p:spPr>
          <a:xfrm>
            <a:off x="0" y="3302281"/>
            <a:ext cx="12365420" cy="2659684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4B53CAB6-6CB4-D84F-84D5-B38344BA8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14" y="58117"/>
            <a:ext cx="3908474" cy="413890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2DD42CD-6F62-5C49-A102-2986819D4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029" y="2604236"/>
            <a:ext cx="1381026" cy="1895273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1B2EC989-3C44-EE48-BBB2-759C11D05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710" y="2936934"/>
            <a:ext cx="1378779" cy="219544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74BA7DF1-570D-6343-A0AC-A48AFBE18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4389" y="3261222"/>
            <a:ext cx="1159061" cy="2038349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AB9DA931-06FF-AD4F-B70B-79D256E855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1741" y="4643006"/>
            <a:ext cx="360637" cy="360637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44F2CF0-0D89-9B4E-B265-B82D8846D8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1242" y="3776099"/>
            <a:ext cx="1357659" cy="2272000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CAF75CF5-B549-4B40-AFCE-A970651451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8647" y="222573"/>
            <a:ext cx="999129" cy="1390748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C399C8D9-BA14-3B40-94CA-0005BC4BA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389" y="2238522"/>
            <a:ext cx="5409669" cy="57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03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A6C832C-975B-1D42-9ECE-9647B800C3F7}"/>
              </a:ext>
            </a:extLst>
          </p:cNvPr>
          <p:cNvSpPr/>
          <p:nvPr/>
        </p:nvSpPr>
        <p:spPr>
          <a:xfrm>
            <a:off x="0" y="0"/>
            <a:ext cx="12192000" cy="5612380"/>
          </a:xfrm>
          <a:prstGeom prst="rect">
            <a:avLst/>
          </a:prstGeom>
          <a:solidFill>
            <a:srgbClr val="81D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12C0B3A-D3D6-D84D-A952-C7FEE43E0C0B}"/>
              </a:ext>
            </a:extLst>
          </p:cNvPr>
          <p:cNvSpPr/>
          <p:nvPr/>
        </p:nvSpPr>
        <p:spPr>
          <a:xfrm>
            <a:off x="0" y="2858941"/>
            <a:ext cx="12192000" cy="39990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B279F2B-3C0D-D94A-B60D-1A08F388C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923" y="1482308"/>
            <a:ext cx="5377868" cy="2083318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30C8BFFB-39CF-C741-BD37-89794DDE7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35" y="-5023427"/>
            <a:ext cx="9907862" cy="10491999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C13E5B3-9A54-AE4E-86F3-B1D55857F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8290" y="4738012"/>
            <a:ext cx="2231677" cy="819444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4F4072E-9213-C14B-A121-35E5D0B08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448" y="3091060"/>
            <a:ext cx="1646131" cy="276043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819BB16A-4338-4A48-BBF9-DDEF6981C0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2658" y="2840688"/>
            <a:ext cx="1900535" cy="3141162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E004B91B-9296-8F4A-BA7C-E5B2AC4760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635" y="2492019"/>
            <a:ext cx="686844" cy="2043362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A579FDF8-798F-6245-BA36-CD13DE055B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1546" y="4320153"/>
            <a:ext cx="263333" cy="26333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605C78E-634F-3246-83AB-8562E77944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4768" y="1218161"/>
            <a:ext cx="2050429" cy="3378876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0899343D-6C1B-2D44-A7AE-AF681F71E5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08647" y="222573"/>
            <a:ext cx="999129" cy="13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7B510E0-4936-3C4C-A3D1-D02CBD4A800F}"/>
              </a:ext>
            </a:extLst>
          </p:cNvPr>
          <p:cNvSpPr/>
          <p:nvPr/>
        </p:nvSpPr>
        <p:spPr>
          <a:xfrm>
            <a:off x="0" y="0"/>
            <a:ext cx="12192000" cy="5612380"/>
          </a:xfrm>
          <a:prstGeom prst="rect">
            <a:avLst/>
          </a:prstGeom>
          <a:solidFill>
            <a:srgbClr val="81D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9FD2CB5E-A1D9-A74D-B218-C6479D9B179B}"/>
              </a:ext>
            </a:extLst>
          </p:cNvPr>
          <p:cNvSpPr/>
          <p:nvPr/>
        </p:nvSpPr>
        <p:spPr>
          <a:xfrm>
            <a:off x="0" y="2858941"/>
            <a:ext cx="12192000" cy="39990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D8F66419-29C4-6D42-8254-48C84EFE4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34311">
            <a:off x="2759778" y="769501"/>
            <a:ext cx="5604809" cy="5604809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6E673B6-84DA-0E44-B063-625255C0618F}"/>
              </a:ext>
            </a:extLst>
          </p:cNvPr>
          <p:cNvSpPr/>
          <p:nvPr/>
        </p:nvSpPr>
        <p:spPr>
          <a:xfrm rot="19546459">
            <a:off x="6346483" y="4837316"/>
            <a:ext cx="2995430" cy="3813717"/>
          </a:xfrm>
          <a:prstGeom prst="rect">
            <a:avLst/>
          </a:prstGeom>
          <a:solidFill>
            <a:srgbClr val="5E4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5AF6DCB-4DAB-8D4C-9D98-1D73CCEB0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647" y="222573"/>
            <a:ext cx="999129" cy="139074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E548FBE-548C-A04F-85BD-0005E3B52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192" y="2917643"/>
            <a:ext cx="1712976" cy="130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44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A6C832C-975B-1D42-9ECE-9647B800C3F7}"/>
              </a:ext>
            </a:extLst>
          </p:cNvPr>
          <p:cNvSpPr/>
          <p:nvPr/>
        </p:nvSpPr>
        <p:spPr>
          <a:xfrm>
            <a:off x="0" y="0"/>
            <a:ext cx="12192000" cy="5612380"/>
          </a:xfrm>
          <a:prstGeom prst="rect">
            <a:avLst/>
          </a:prstGeom>
          <a:solidFill>
            <a:srgbClr val="81D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12C0B3A-D3D6-D84D-A952-C7FEE43E0C0B}"/>
              </a:ext>
            </a:extLst>
          </p:cNvPr>
          <p:cNvSpPr/>
          <p:nvPr/>
        </p:nvSpPr>
        <p:spPr>
          <a:xfrm>
            <a:off x="0" y="-1042737"/>
            <a:ext cx="12192000" cy="79007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4C13E5B3-9A54-AE4E-86F3-B1D55857F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687" y="2793827"/>
            <a:ext cx="9938313" cy="364922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4F4072E-9213-C14B-A121-35E5D0B08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6172" y="-4750908"/>
            <a:ext cx="7094544" cy="1189700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D1A8296-A346-8543-A0B5-74ED12586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8647" y="222573"/>
            <a:ext cx="999129" cy="13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7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737455E5-F00B-B146-A4C4-97E22B2F7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826" y="559997"/>
            <a:ext cx="10515600" cy="1325563"/>
          </a:xfrm>
        </p:spPr>
        <p:txBody>
          <a:bodyPr/>
          <a:lstStyle/>
          <a:p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59E6369-A3EC-9D41-8A95-CA0128E6577A}"/>
              </a:ext>
            </a:extLst>
          </p:cNvPr>
          <p:cNvSpPr/>
          <p:nvPr/>
        </p:nvSpPr>
        <p:spPr>
          <a:xfrm>
            <a:off x="0" y="0"/>
            <a:ext cx="12192000" cy="5612380"/>
          </a:xfrm>
          <a:prstGeom prst="rect">
            <a:avLst/>
          </a:prstGeom>
          <a:solidFill>
            <a:srgbClr val="81D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901E899-A2B5-0744-9B02-A355FCB9C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131" y="1550326"/>
            <a:ext cx="2660388" cy="193040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7647130C-FBA2-734E-9040-F0341A6D71BC}"/>
              </a:ext>
            </a:extLst>
          </p:cNvPr>
          <p:cNvSpPr/>
          <p:nvPr/>
        </p:nvSpPr>
        <p:spPr>
          <a:xfrm>
            <a:off x="0" y="2858941"/>
            <a:ext cx="12192000" cy="39990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1161E51-B24D-2843-81C7-9ACCB8E7F6AF}"/>
              </a:ext>
            </a:extLst>
          </p:cNvPr>
          <p:cNvSpPr txBox="1"/>
          <p:nvPr/>
        </p:nvSpPr>
        <p:spPr>
          <a:xfrm>
            <a:off x="14455" y="-827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CF8AAE4-190D-1A4A-AEB0-6969C4BED9EB}"/>
              </a:ext>
            </a:extLst>
          </p:cNvPr>
          <p:cNvSpPr txBox="1"/>
          <p:nvPr/>
        </p:nvSpPr>
        <p:spPr>
          <a:xfrm>
            <a:off x="13387555" y="75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F800D497-949A-104B-973D-2BDFD3D07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647" y="222573"/>
            <a:ext cx="999129" cy="1390748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AFBFB1A8-3682-454A-88A0-ADE53D8C5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97700" y="-5476550"/>
            <a:ext cx="13400502" cy="1207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44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86A510316A6A9498976EE11FA915585" ma:contentTypeVersion="13" ma:contentTypeDescription="Opprett et nytt dokument." ma:contentTypeScope="" ma:versionID="c3d43346d0ef40f9ef7c37a7de8954f0">
  <xsd:schema xmlns:xsd="http://www.w3.org/2001/XMLSchema" xmlns:xs="http://www.w3.org/2001/XMLSchema" xmlns:p="http://schemas.microsoft.com/office/2006/metadata/properties" xmlns:ns2="ae2dafbc-134c-4d63-ad97-14b72547beb4" xmlns:ns3="2bcf7889-0b05-400c-9935-70428a2ae4e2" targetNamespace="http://schemas.microsoft.com/office/2006/metadata/properties" ma:root="true" ma:fieldsID="bd589d08e0f2a5fb74234c35feb6f7e2" ns2:_="" ns3:_="">
    <xsd:import namespace="ae2dafbc-134c-4d63-ad97-14b72547beb4"/>
    <xsd:import namespace="2bcf7889-0b05-400c-9935-70428a2ae4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2dafbc-134c-4d63-ad97-14b72547be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cf7889-0b05-400c-9935-70428a2ae4e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305A0B-26F6-42E2-82D0-F047AB8A2791}"/>
</file>

<file path=customXml/itemProps2.xml><?xml version="1.0" encoding="utf-8"?>
<ds:datastoreItem xmlns:ds="http://schemas.openxmlformats.org/officeDocument/2006/customXml" ds:itemID="{4A536990-1B65-4057-9B7E-CDF7C08676C9}"/>
</file>

<file path=customXml/itemProps3.xml><?xml version="1.0" encoding="utf-8"?>
<ds:datastoreItem xmlns:ds="http://schemas.openxmlformats.org/officeDocument/2006/customXml" ds:itemID="{C5D46DB9-8DAE-4371-9CFB-104096256279}"/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342</Words>
  <Application>Microsoft Macintosh PowerPoint</Application>
  <PresentationFormat>Widescreen</PresentationFormat>
  <Paragraphs>14</Paragraphs>
  <Slides>7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 med brev i handa fra Yossef med et av barna hans</dc:title>
  <dc:creator>Heidi Olsen</dc:creator>
  <cp:lastModifiedBy>Heidi Olsen</cp:lastModifiedBy>
  <cp:revision>27</cp:revision>
  <cp:lastPrinted>2018-12-06T15:58:28Z</cp:lastPrinted>
  <dcterms:created xsi:type="dcterms:W3CDTF">2018-06-21T11:39:23Z</dcterms:created>
  <dcterms:modified xsi:type="dcterms:W3CDTF">2018-12-07T11:58:27Z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0x010100A86A510316A6A9498976EE11FA915585</vt:lpwstr>
  </property>
</Properties>
</file>