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4"/>
    <p:sldMasterId id="2147483737" r:id="rId5"/>
    <p:sldMasterId id="2147483707" r:id="rId6"/>
  </p:sldMasterIdLst>
  <p:notesMasterIdLst>
    <p:notesMasterId r:id="rId36"/>
  </p:notesMasterIdLst>
  <p:sldIdLst>
    <p:sldId id="256" r:id="rId7"/>
    <p:sldId id="259" r:id="rId8"/>
    <p:sldId id="289" r:id="rId9"/>
    <p:sldId id="290" r:id="rId10"/>
    <p:sldId id="260" r:id="rId11"/>
    <p:sldId id="296" r:id="rId12"/>
    <p:sldId id="282" r:id="rId13"/>
    <p:sldId id="258" r:id="rId14"/>
    <p:sldId id="275" r:id="rId15"/>
    <p:sldId id="265" r:id="rId16"/>
    <p:sldId id="281" r:id="rId17"/>
    <p:sldId id="269" r:id="rId18"/>
    <p:sldId id="267" r:id="rId19"/>
    <p:sldId id="268" r:id="rId20"/>
    <p:sldId id="270" r:id="rId21"/>
    <p:sldId id="271" r:id="rId22"/>
    <p:sldId id="272" r:id="rId23"/>
    <p:sldId id="273" r:id="rId24"/>
    <p:sldId id="276" r:id="rId25"/>
    <p:sldId id="274" r:id="rId26"/>
    <p:sldId id="277" r:id="rId27"/>
    <p:sldId id="279" r:id="rId28"/>
    <p:sldId id="278" r:id="rId29"/>
    <p:sldId id="280" r:id="rId30"/>
    <p:sldId id="287" r:id="rId31"/>
    <p:sldId id="292" r:id="rId32"/>
    <p:sldId id="295" r:id="rId33"/>
    <p:sldId id="293" r:id="rId34"/>
    <p:sldId id="288" r:id="rId3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197"/>
    <a:srgbClr val="FFDADE"/>
    <a:srgbClr val="F08628"/>
    <a:srgbClr val="B4E4EA"/>
    <a:srgbClr val="C33E93"/>
    <a:srgbClr val="6630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521CEE-F09A-AFFE-6501-C44BCA8BB157}" v="2" dt="2019-09-17T12:12:02.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00"/>
    <p:restoredTop sz="63963"/>
  </p:normalViewPr>
  <p:slideViewPr>
    <p:cSldViewPr snapToGrid="0" snapToObjects="1">
      <p:cViewPr varScale="1">
        <p:scale>
          <a:sx n="68" d="100"/>
          <a:sy n="68" d="100"/>
        </p:scale>
        <p:origin x="672" y="200"/>
      </p:cViewPr>
      <p:guideLst/>
    </p:cSldViewPr>
  </p:slideViewPr>
  <p:notesTextViewPr>
    <p:cViewPr>
      <p:scale>
        <a:sx n="95" d="100"/>
        <a:sy n="9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lveig Tokheim" userId="S::solveig.tokheim@nmsu.no::770dd328-b38e-4ec3-9d09-532769bf1c60" providerId="AD" clId="Web-{46521CEE-F09A-AFFE-6501-C44BCA8BB157}"/>
    <pc:docChg chg="modSld">
      <pc:chgData name="Solveig Tokheim" userId="S::solveig.tokheim@nmsu.no::770dd328-b38e-4ec3-9d09-532769bf1c60" providerId="AD" clId="Web-{46521CEE-F09A-AFFE-6501-C44BCA8BB157}" dt="2019-09-17T12:12:02.900" v="1" actId="14100"/>
      <pc:docMkLst>
        <pc:docMk/>
      </pc:docMkLst>
      <pc:sldChg chg="modSp">
        <pc:chgData name="Solveig Tokheim" userId="S::solveig.tokheim@nmsu.no::770dd328-b38e-4ec3-9d09-532769bf1c60" providerId="AD" clId="Web-{46521CEE-F09A-AFFE-6501-C44BCA8BB157}" dt="2019-09-17T12:12:02.900" v="1" actId="14100"/>
        <pc:sldMkLst>
          <pc:docMk/>
          <pc:sldMk cId="1502166721" sldId="290"/>
        </pc:sldMkLst>
        <pc:spChg chg="mod">
          <ac:chgData name="Solveig Tokheim" userId="S::solveig.tokheim@nmsu.no::770dd328-b38e-4ec3-9d09-532769bf1c60" providerId="AD" clId="Web-{46521CEE-F09A-AFFE-6501-C44BCA8BB157}" dt="2019-09-17T12:12:02.900" v="1" actId="14100"/>
          <ac:spMkLst>
            <pc:docMk/>
            <pc:sldMk cId="1502166721" sldId="290"/>
            <ac:spMk id="21" creationId="{00000000-0000-0000-0000-000000000000}"/>
          </ac:spMkLst>
        </pc:spChg>
      </pc:sldChg>
    </pc:docChg>
  </pc:docChgLst>
  <pc:docChgLst>
    <pc:chgData clId="Web-{3AAD4E69-D6A6-4F8E-92FD-6A3229E885FA}"/>
    <pc:docChg chg="delSld modSld">
      <pc:chgData name="" userId="" providerId="" clId="Web-{3AAD4E69-D6A6-4F8E-92FD-6A3229E885FA}" dt="2018-01-31T18:33:11.898" v="52"/>
      <pc:docMkLst>
        <pc:docMk/>
      </pc:docMkLst>
      <pc:sldChg chg="modNotes">
        <pc:chgData name="" userId="" providerId="" clId="Web-{3AAD4E69-D6A6-4F8E-92FD-6A3229E885FA}" dt="2018-01-31T18:27:07.657" v="1"/>
        <pc:sldMkLst>
          <pc:docMk/>
          <pc:sldMk cId="2050370074" sldId="256"/>
        </pc:sldMkLst>
      </pc:sldChg>
      <pc:sldChg chg="modNotes">
        <pc:chgData name="" userId="" providerId="" clId="Web-{3AAD4E69-D6A6-4F8E-92FD-6A3229E885FA}" dt="2018-01-31T18:27:47.033" v="7"/>
        <pc:sldMkLst>
          <pc:docMk/>
          <pc:sldMk cId="2061209228" sldId="260"/>
        </pc:sldMkLst>
      </pc:sldChg>
      <pc:sldChg chg="modNotes">
        <pc:chgData name="" userId="" providerId="" clId="Web-{3AAD4E69-D6A6-4F8E-92FD-6A3229E885FA}" dt="2018-01-31T18:29:15.816" v="20"/>
        <pc:sldMkLst>
          <pc:docMk/>
          <pc:sldMk cId="765868916" sldId="265"/>
        </pc:sldMkLst>
      </pc:sldChg>
      <pc:sldChg chg="modNotes">
        <pc:chgData name="" userId="" providerId="" clId="Web-{3AAD4E69-D6A6-4F8E-92FD-6A3229E885FA}" dt="2018-01-31T18:29:45.723" v="26"/>
        <pc:sldMkLst>
          <pc:docMk/>
          <pc:sldMk cId="2554472" sldId="268"/>
        </pc:sldMkLst>
      </pc:sldChg>
      <pc:sldChg chg="modNotes">
        <pc:chgData name="" userId="" providerId="" clId="Web-{3AAD4E69-D6A6-4F8E-92FD-6A3229E885FA}" dt="2018-01-31T18:29:27.394" v="24"/>
        <pc:sldMkLst>
          <pc:docMk/>
          <pc:sldMk cId="1371379172" sldId="269"/>
        </pc:sldMkLst>
      </pc:sldChg>
      <pc:sldChg chg="modNotes">
        <pc:chgData name="" userId="" providerId="" clId="Web-{3AAD4E69-D6A6-4F8E-92FD-6A3229E885FA}" dt="2018-01-31T18:30:22.333" v="31"/>
        <pc:sldMkLst>
          <pc:docMk/>
          <pc:sldMk cId="1341223708" sldId="270"/>
        </pc:sldMkLst>
      </pc:sldChg>
      <pc:sldChg chg="modNotes">
        <pc:chgData name="" userId="" providerId="" clId="Web-{3AAD4E69-D6A6-4F8E-92FD-6A3229E885FA}" dt="2018-01-31T18:30:55.552" v="33"/>
        <pc:sldMkLst>
          <pc:docMk/>
          <pc:sldMk cId="40710200" sldId="271"/>
        </pc:sldMkLst>
      </pc:sldChg>
      <pc:sldChg chg="modNotes">
        <pc:chgData name="" userId="" providerId="" clId="Web-{3AAD4E69-D6A6-4F8E-92FD-6A3229E885FA}" dt="2018-01-31T18:31:24.365" v="35"/>
        <pc:sldMkLst>
          <pc:docMk/>
          <pc:sldMk cId="1639217811" sldId="272"/>
        </pc:sldMkLst>
      </pc:sldChg>
      <pc:sldChg chg="modNotes">
        <pc:chgData name="" userId="" providerId="" clId="Web-{3AAD4E69-D6A6-4F8E-92FD-6A3229E885FA}" dt="2018-01-31T18:31:58.209" v="37"/>
        <pc:sldMkLst>
          <pc:docMk/>
          <pc:sldMk cId="2013699724" sldId="273"/>
        </pc:sldMkLst>
      </pc:sldChg>
      <pc:sldChg chg="modNotes">
        <pc:chgData name="" userId="" providerId="" clId="Web-{3AAD4E69-D6A6-4F8E-92FD-6A3229E885FA}" dt="2018-01-31T18:31:59.913" v="39"/>
        <pc:sldMkLst>
          <pc:docMk/>
          <pc:sldMk cId="1246025485" sldId="276"/>
        </pc:sldMkLst>
      </pc:sldChg>
      <pc:sldChg chg="modNotes">
        <pc:chgData name="" userId="" providerId="" clId="Web-{3AAD4E69-D6A6-4F8E-92FD-6A3229E885FA}" dt="2018-01-31T18:28:32.768" v="14"/>
        <pc:sldMkLst>
          <pc:docMk/>
          <pc:sldMk cId="317944387" sldId="281"/>
        </pc:sldMkLst>
      </pc:sldChg>
      <pc:sldChg chg="modSp">
        <pc:chgData name="" userId="" providerId="" clId="Web-{3AAD4E69-D6A6-4F8E-92FD-6A3229E885FA}" dt="2018-01-31T18:27:57.252" v="11"/>
        <pc:sldMkLst>
          <pc:docMk/>
          <pc:sldMk cId="1452742816" sldId="282"/>
        </pc:sldMkLst>
        <pc:spChg chg="mod">
          <ac:chgData name="" userId="" providerId="" clId="Web-{3AAD4E69-D6A6-4F8E-92FD-6A3229E885FA}" dt="2018-01-31T18:27:57.252" v="11"/>
          <ac:spMkLst>
            <pc:docMk/>
            <pc:sldMk cId="1452742816" sldId="282"/>
            <ac:spMk id="2" creationId="{00000000-0000-0000-0000-000000000000}"/>
          </ac:spMkLst>
        </pc:spChg>
      </pc:sldChg>
      <pc:sldChg chg="modSp modNotes">
        <pc:chgData name="" userId="" providerId="" clId="Web-{3AAD4E69-D6A6-4F8E-92FD-6A3229E885FA}" dt="2018-01-31T18:32:58.523" v="48"/>
        <pc:sldMkLst>
          <pc:docMk/>
          <pc:sldMk cId="119782576" sldId="287"/>
        </pc:sldMkLst>
        <pc:spChg chg="mod">
          <ac:chgData name="" userId="" providerId="" clId="Web-{3AAD4E69-D6A6-4F8E-92FD-6A3229E885FA}" dt="2018-01-31T18:32:58.523" v="48"/>
          <ac:spMkLst>
            <pc:docMk/>
            <pc:sldMk cId="119782576" sldId="287"/>
            <ac:spMk id="5" creationId="{00000000-0000-0000-0000-000000000000}"/>
          </ac:spMkLst>
        </pc:spChg>
      </pc:sldChg>
      <pc:sldChg chg="modNotes">
        <pc:chgData name="" userId="" providerId="" clId="Web-{3AAD4E69-D6A6-4F8E-92FD-6A3229E885FA}" dt="2018-01-31T18:27:23.454" v="3"/>
        <pc:sldMkLst>
          <pc:docMk/>
          <pc:sldMk cId="1347831573" sldId="289"/>
        </pc:sldMkLst>
      </pc:sldChg>
      <pc:sldChg chg="modNotes">
        <pc:chgData name="" userId="" providerId="" clId="Web-{3AAD4E69-D6A6-4F8E-92FD-6A3229E885FA}" dt="2018-01-31T18:27:31.204" v="5"/>
        <pc:sldMkLst>
          <pc:docMk/>
          <pc:sldMk cId="1502166721" sldId="290"/>
        </pc:sldMkLst>
      </pc:sldChg>
      <pc:sldChg chg="del">
        <pc:chgData name="" userId="" providerId="" clId="Web-{3AAD4E69-D6A6-4F8E-92FD-6A3229E885FA}" dt="2018-01-31T18:33:11.898" v="52"/>
        <pc:sldMkLst>
          <pc:docMk/>
          <pc:sldMk cId="2063429396" sldId="294"/>
        </pc:sldMkLst>
      </pc:sldChg>
      <pc:sldChg chg="modNotes">
        <pc:chgData name="" userId="" providerId="" clId="Web-{3AAD4E69-D6A6-4F8E-92FD-6A3229E885FA}" dt="2018-01-31T18:33:09.742" v="51"/>
        <pc:sldMkLst>
          <pc:docMk/>
          <pc:sldMk cId="546270077" sldId="2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68358-EAE3-DE4F-8A79-6A85A6F0A3DD}" type="datetimeFigureOut">
              <a:rPr lang="nb-NO" smtClean="0"/>
              <a:t>17.09.2019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25F3B-AF3F-234F-8248-F172CB702887}" type="slidenum">
              <a:rPr lang="nb-NO" smtClean="0"/>
              <a:t>‹#›</a:t>
            </a:fld>
            <a:endParaRPr lang="nb-NO"/>
          </a:p>
        </p:txBody>
      </p:sp>
    </p:spTree>
    <p:extLst>
      <p:ext uri="{BB962C8B-B14F-4D97-AF65-F5344CB8AC3E}">
        <p14:creationId xmlns:p14="http://schemas.microsoft.com/office/powerpoint/2010/main" val="27970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nmsu.no/pantefest"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mailto:nmsu@nmsu.no"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velger du en introduksjon som passer til dagens opplegg og deltakere.</a:t>
            </a:r>
            <a:endParaRPr lang="en-US" dirty="0"/>
          </a:p>
          <a:p>
            <a:br>
              <a:rPr lang="en-US" dirty="0"/>
            </a:br>
            <a:endParaRPr lang="en-US" dirty="0"/>
          </a:p>
          <a:p>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a:t>
            </a:fld>
            <a:endParaRPr lang="nb-NO"/>
          </a:p>
        </p:txBody>
      </p:sp>
    </p:spTree>
    <p:extLst>
      <p:ext uri="{BB962C8B-B14F-4D97-AF65-F5344CB8AC3E}">
        <p14:creationId xmlns:p14="http://schemas.microsoft.com/office/powerpoint/2010/main" val="97205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Men hva</a:t>
            </a:r>
            <a:r>
              <a:rPr lang="nb-NO" baseline="0" dirty="0"/>
              <a:t> skjer nå? Maki, har du fått en </a:t>
            </a:r>
            <a:r>
              <a:rPr lang="nb-NO" dirty="0"/>
              <a:t>påminnelse </a:t>
            </a:r>
            <a:r>
              <a:rPr lang="nb-NO" baseline="0" dirty="0"/>
              <a:t>på mobilen?</a:t>
            </a:r>
            <a:endParaRPr lang="en-US" dirty="0"/>
          </a:p>
          <a:p>
            <a:r>
              <a:rPr lang="nb-NO" baseline="0" dirty="0"/>
              <a:t>Vi får la Maki fortelle.</a:t>
            </a:r>
            <a:endParaRPr lang="nb-NO" dirty="0"/>
          </a:p>
          <a:p>
            <a:r>
              <a:rPr lang="nb-NO" dirty="0"/>
              <a:t>Maki sier: </a:t>
            </a:r>
            <a:r>
              <a:rPr lang="nb-NO" baseline="0" dirty="0"/>
              <a:t>”</a:t>
            </a:r>
            <a:r>
              <a:rPr lang="nb-NO" kern="1200" dirty="0">
                <a:effectLst/>
              </a:rPr>
              <a:t>Stemmer. For et år siden fikk jeg </a:t>
            </a:r>
            <a:r>
              <a:rPr lang="nb-NO" dirty="0"/>
              <a:t>denne meldingen </a:t>
            </a:r>
            <a:r>
              <a:rPr lang="nb-NO" kern="1200" dirty="0">
                <a:effectLst/>
              </a:rPr>
              <a:t>fra </a:t>
            </a:r>
            <a:r>
              <a:rPr lang="nb-NO" kern="1200" dirty="0" err="1">
                <a:effectLst/>
              </a:rPr>
              <a:t>Viviane</a:t>
            </a:r>
            <a:r>
              <a:rPr lang="nb-NO" dirty="0"/>
              <a:t> fra Madagaskar</a:t>
            </a:r>
            <a:r>
              <a:rPr lang="nb-NO" kern="1200" dirty="0">
                <a:effectLst/>
              </a:rPr>
              <a:t>.</a:t>
            </a:r>
            <a:r>
              <a:rPr lang="nb-NO" dirty="0">
                <a:effectLst/>
              </a:rPr>
              <a:t> Vent litt, så skal jeg vise dere meldingen.”</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10</a:t>
            </a:fld>
            <a:endParaRPr lang="nb-NO"/>
          </a:p>
        </p:txBody>
      </p:sp>
    </p:spTree>
    <p:extLst>
      <p:ext uri="{BB962C8B-B14F-4D97-AF65-F5344CB8AC3E}">
        <p14:creationId xmlns:p14="http://schemas.microsoft.com/office/powerpoint/2010/main" val="419587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tror dere det betydde</a:t>
            </a:r>
            <a:r>
              <a:rPr lang="nb-NO" kern="1200" dirty="0">
                <a:effectLst/>
              </a:rPr>
              <a:t>? </a:t>
            </a:r>
            <a:r>
              <a:rPr lang="nb-NO" dirty="0"/>
              <a:t>La barna tippe. I meldingen ser dere et trist ansikt, et kryss, en skole, et kryss over en skoleklokke, et øre, et kryss</a:t>
            </a:r>
            <a:r>
              <a:rPr lang="nb-NO" kern="1200" baseline="0" dirty="0">
                <a:effectLst/>
              </a:rPr>
              <a:t>, en </a:t>
            </a:r>
            <a:r>
              <a:rPr lang="nb-NO" dirty="0"/>
              <a:t>oppgitt jente, et knust hjerte og et trist ansikt</a:t>
            </a:r>
            <a:r>
              <a:rPr lang="nb-NO" kern="1200" baseline="0" dirty="0">
                <a:effectLst/>
              </a:rPr>
              <a:t>. </a:t>
            </a:r>
            <a:r>
              <a:rPr lang="nb-NO" dirty="0"/>
              <a:t>Hilsen </a:t>
            </a:r>
            <a:r>
              <a:rPr lang="nb-NO" kern="1200" baseline="0" dirty="0" err="1">
                <a:effectLst/>
              </a:rPr>
              <a:t>Viviane</a:t>
            </a:r>
            <a:r>
              <a:rPr lang="nb-NO" dirty="0"/>
              <a:t>, </a:t>
            </a:r>
            <a:r>
              <a:rPr lang="nb-NO" kern="1200" baseline="0" dirty="0">
                <a:effectLst/>
              </a:rPr>
              <a:t>Madagaskar</a:t>
            </a:r>
            <a:r>
              <a:rPr lang="nb-NO" dirty="0"/>
              <a:t> sitt flagg</a:t>
            </a:r>
            <a:r>
              <a:rPr lang="nb-NO" kern="1200" baseline="0" dirty="0">
                <a:effectLst/>
              </a:rPr>
              <a:t>.</a:t>
            </a:r>
            <a:r>
              <a:rPr lang="nb-NO" dirty="0"/>
              <a:t> </a:t>
            </a:r>
            <a:endParaRPr lang="en-US"/>
          </a:p>
        </p:txBody>
      </p:sp>
      <p:sp>
        <p:nvSpPr>
          <p:cNvPr id="4" name="Plassholder for lysbildenummer 3"/>
          <p:cNvSpPr>
            <a:spLocks noGrp="1"/>
          </p:cNvSpPr>
          <p:nvPr>
            <p:ph type="sldNum" sz="quarter" idx="10"/>
          </p:nvPr>
        </p:nvSpPr>
        <p:spPr/>
        <p:txBody>
          <a:bodyPr/>
          <a:lstStyle/>
          <a:p>
            <a:fld id="{F5825F3B-AF3F-234F-8248-F172CB702887}" type="slidenum">
              <a:rPr lang="nb-NO" smtClean="0"/>
              <a:t>11</a:t>
            </a:fld>
            <a:endParaRPr lang="nb-NO"/>
          </a:p>
        </p:txBody>
      </p:sp>
    </p:spTree>
    <p:extLst>
      <p:ext uri="{BB962C8B-B14F-4D97-AF65-F5344CB8AC3E}">
        <p14:creationId xmlns:p14="http://schemas.microsoft.com/office/powerpoint/2010/main" val="107038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effectLst/>
                <a:latin typeface="+mn-lt"/>
                <a:ea typeface="+mn-ea"/>
                <a:cs typeface="+mn-cs"/>
              </a:rPr>
              <a:t>Stemmer! Jeg fikk den meldingen for et år siden. Det var litt av en situasjon. Men så hadde jeg lagt inn en </a:t>
            </a:r>
            <a:r>
              <a:rPr lang="nb-NO" dirty="0"/>
              <a:t>påminnelse </a:t>
            </a:r>
            <a:r>
              <a:rPr lang="nb-NO" kern="1200" dirty="0">
                <a:effectLst/>
                <a:latin typeface="+mn-lt"/>
                <a:ea typeface="+mn-ea"/>
                <a:cs typeface="+mn-cs"/>
              </a:rPr>
              <a:t>om at jeg måtte ringe </a:t>
            </a:r>
            <a:r>
              <a:rPr lang="nb-NO" kern="1200" dirty="0" err="1">
                <a:effectLst/>
                <a:latin typeface="+mn-lt"/>
                <a:ea typeface="+mn-ea"/>
                <a:cs typeface="+mn-cs"/>
              </a:rPr>
              <a:t>Viviane</a:t>
            </a:r>
            <a:r>
              <a:rPr lang="nb-NO" kern="1200" dirty="0">
                <a:effectLst/>
                <a:latin typeface="+mn-lt"/>
                <a:ea typeface="+mn-ea"/>
                <a:cs typeface="+mn-cs"/>
              </a:rPr>
              <a:t> opp igjen og sjekke hvordan det </a:t>
            </a:r>
            <a:r>
              <a:rPr lang="nb-NO" dirty="0"/>
              <a:t>går</a:t>
            </a:r>
            <a:r>
              <a:rPr lang="nb-NO" kern="1200" dirty="0">
                <a:effectLst/>
                <a:latin typeface="+mn-lt"/>
                <a:ea typeface="+mn-ea"/>
                <a:cs typeface="+mn-cs"/>
              </a:rPr>
              <a:t> med henne.</a:t>
            </a:r>
            <a:r>
              <a:rPr lang="nb-NO" dirty="0"/>
              <a:t> </a:t>
            </a:r>
            <a:endParaRPr lang="nb-NO" kern="1200" dirty="0">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12</a:t>
            </a:fld>
            <a:endParaRPr lang="nb-NO"/>
          </a:p>
        </p:txBody>
      </p:sp>
    </p:spTree>
    <p:extLst>
      <p:ext uri="{BB962C8B-B14F-4D97-AF65-F5344CB8AC3E}">
        <p14:creationId xmlns:p14="http://schemas.microsoft.com/office/powerpoint/2010/main" val="115360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Hm. Jeg fikk bare mobilsvar, hun kunne ikke snakke nå fordi hun er på skolen...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13</a:t>
            </a:fld>
            <a:endParaRPr lang="nb-NO"/>
          </a:p>
        </p:txBody>
      </p:sp>
    </p:spTree>
    <p:extLst>
      <p:ext uri="{BB962C8B-B14F-4D97-AF65-F5344CB8AC3E}">
        <p14:creationId xmlns:p14="http://schemas.microsoft.com/office/powerpoint/2010/main" val="1225190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kern="1200" dirty="0">
                <a:effectLst/>
                <a:latin typeface="+mn-lt"/>
                <a:ea typeface="+mn-ea"/>
                <a:cs typeface="+mn-cs"/>
              </a:rPr>
              <a:t>Jeg sender en </a:t>
            </a:r>
            <a:r>
              <a:rPr lang="nb-NO" dirty="0"/>
              <a:t>melding</a:t>
            </a:r>
            <a:r>
              <a:rPr lang="nb-NO" kern="1200" dirty="0">
                <a:effectLst/>
                <a:latin typeface="+mn-lt"/>
                <a:ea typeface="+mn-ea"/>
                <a:cs typeface="+mn-cs"/>
              </a:rPr>
              <a:t> og spør hvordan det går.</a:t>
            </a:r>
          </a:p>
          <a:p>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14</a:t>
            </a:fld>
            <a:endParaRPr lang="nb-NO"/>
          </a:p>
        </p:txBody>
      </p:sp>
    </p:spTree>
    <p:extLst>
      <p:ext uri="{BB962C8B-B14F-4D97-AF65-F5344CB8AC3E}">
        <p14:creationId xmlns:p14="http://schemas.microsoft.com/office/powerpoint/2010/main" val="1700820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t>
            </a:r>
            <a:r>
              <a:rPr lang="nb-NO" kern="1200" dirty="0">
                <a:effectLst/>
              </a:rPr>
              <a:t>Nå fikk jeg melding fra henne! </a:t>
            </a:r>
            <a:r>
              <a:rPr lang="nb-NO" dirty="0"/>
              <a:t>Det var raskt levert!” Jeg skal lese for dere!</a:t>
            </a:r>
            <a:endParaRPr lang="en-US" dirty="0"/>
          </a:p>
          <a:p>
            <a:endParaRPr lang="en-US"/>
          </a:p>
        </p:txBody>
      </p:sp>
      <p:sp>
        <p:nvSpPr>
          <p:cNvPr id="4" name="Plassholder for lysbildenummer 3"/>
          <p:cNvSpPr>
            <a:spLocks noGrp="1"/>
          </p:cNvSpPr>
          <p:nvPr>
            <p:ph type="sldNum" sz="quarter" idx="10"/>
          </p:nvPr>
        </p:nvSpPr>
        <p:spPr/>
        <p:txBody>
          <a:bodyPr/>
          <a:lstStyle/>
          <a:p>
            <a:fld id="{F5825F3B-AF3F-234F-8248-F172CB702887}" type="slidenum">
              <a:rPr lang="nb-NO" smtClean="0"/>
              <a:t>15</a:t>
            </a:fld>
            <a:endParaRPr lang="nb-NO"/>
          </a:p>
        </p:txBody>
      </p:sp>
    </p:spTree>
    <p:extLst>
      <p:ext uri="{BB962C8B-B14F-4D97-AF65-F5344CB8AC3E}">
        <p14:creationId xmlns:p14="http://schemas.microsoft.com/office/powerpoint/2010/main" val="529217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 ”Nå skal jeg lese meldingen </a:t>
            </a:r>
            <a:r>
              <a:rPr lang="nb-NO" sz="1200" kern="1200" dirty="0" err="1">
                <a:solidFill>
                  <a:schemeClr val="tx1"/>
                </a:solidFill>
                <a:effectLst/>
                <a:latin typeface="+mn-lt"/>
                <a:ea typeface="+mn-ea"/>
                <a:cs typeface="+mn-cs"/>
              </a:rPr>
              <a:t>Viviane</a:t>
            </a:r>
            <a:r>
              <a:rPr lang="nb-NO" sz="1200" kern="1200" dirty="0">
                <a:solidFill>
                  <a:schemeClr val="tx1"/>
                </a:solidFill>
                <a:effectLst/>
                <a:latin typeface="+mn-lt"/>
                <a:ea typeface="+mn-ea"/>
                <a:cs typeface="+mn-cs"/>
              </a:rPr>
              <a:t> sender: </a:t>
            </a:r>
            <a:r>
              <a:rPr lang="nb-NO" sz="1200" i="1" kern="1200" dirty="0">
                <a:solidFill>
                  <a:schemeClr val="tx1"/>
                </a:solidFill>
                <a:effectLst/>
                <a:latin typeface="+mn-lt"/>
                <a:ea typeface="+mn-ea"/>
                <a:cs typeface="+mn-cs"/>
              </a:rPr>
              <a:t>Hei Maki! Jeg sendte deg en melding for ett år siden, for da var jeg helt fortvilet! Jeg hadde nettopp fått beskjed om at jeg måtte slutte på skolen fordi læreren min ikke mente jeg var flink nok. Jeg er døv, jeg kan ikke høre noe. Flere barn på min alder i landsbyen min er døve. Mammaen min og andre mammaer i landsbyen min fikk nemlig meslinger da de var gravide, og derfor ble jeg født døv. Jeg begynte på skolen da jeg var seks år, men det var jo vanskelig å følge med siden jeg ikke hørte noe. Og for ett år siden kom altså læreren min hjem til oss og sa at jeg burde slutte fordi jeg ikke klarte å følge med.</a:t>
            </a:r>
            <a:endParaRPr lang="nb-NO" sz="1200" kern="1200" dirty="0">
              <a:solidFill>
                <a:schemeClr val="tx1"/>
              </a:solidFill>
              <a:effectLst/>
              <a:latin typeface="+mn-lt"/>
              <a:ea typeface="+mn-ea"/>
              <a:cs typeface="+mn-cs"/>
            </a:endParaRPr>
          </a:p>
          <a:p>
            <a:r>
              <a:rPr lang="nb-NO" sz="1200" i="1" kern="1200" dirty="0">
                <a:solidFill>
                  <a:schemeClr val="tx1"/>
                </a:solidFill>
                <a:effectLst/>
                <a:latin typeface="+mn-lt"/>
                <a:ea typeface="+mn-ea"/>
                <a:cs typeface="+mn-cs"/>
              </a:rPr>
              <a:t>Jeg grein i en hel uke. I flere uker gikk jeg bare alene ute på åkeren og så på fugler. Det føltes som om at ingen trengte meg, det var ingen framtid for meg...</a:t>
            </a:r>
          </a:p>
          <a:p>
            <a:pPr marL="0" marR="0" indent="0" algn="l" defTabSz="914400" rtl="0" eaLnBrk="1" fontAlgn="auto" latinLnBrk="0" hangingPunct="1">
              <a:lnSpc>
                <a:spcPct val="100000"/>
              </a:lnSpc>
              <a:spcBef>
                <a:spcPts val="0"/>
              </a:spcBef>
              <a:spcAft>
                <a:spcPts val="0"/>
              </a:spcAft>
              <a:buClrTx/>
              <a:buSzTx/>
              <a:buFontTx/>
              <a:buNone/>
              <a:tabLst/>
              <a:defRPr/>
            </a:pPr>
            <a:r>
              <a:rPr lang="nb-NO" sz="1200" i="1" kern="1200" dirty="0">
                <a:solidFill>
                  <a:schemeClr val="tx1"/>
                </a:solidFill>
                <a:effectLst/>
                <a:latin typeface="+mn-lt"/>
                <a:ea typeface="+mn-ea"/>
                <a:cs typeface="+mn-cs"/>
              </a:rPr>
              <a:t>Men så skjedde det noe utrolig. Noen hadde tipset noen fra NMS om meg. En dag snakket jeg med noen som jobbet ved døveskolen i </a:t>
            </a:r>
            <a:r>
              <a:rPr lang="nb-NO" sz="1200" i="1" kern="1200" dirty="0" err="1">
                <a:solidFill>
                  <a:schemeClr val="tx1"/>
                </a:solidFill>
                <a:effectLst/>
                <a:latin typeface="+mn-lt"/>
                <a:ea typeface="+mn-ea"/>
                <a:cs typeface="+mn-cs"/>
              </a:rPr>
              <a:t>Fianarantsoa</a:t>
            </a:r>
            <a:r>
              <a:rPr lang="nb-NO" sz="1200" i="1" kern="1200" dirty="0">
                <a:solidFill>
                  <a:schemeClr val="tx1"/>
                </a:solidFill>
                <a:effectLst/>
                <a:latin typeface="+mn-lt"/>
                <a:ea typeface="+mn-ea"/>
                <a:cs typeface="+mn-cs"/>
              </a:rPr>
              <a:t>. De besøkte foreldrene mine og spurte om jeg kunne få begynne på skolen </a:t>
            </a:r>
            <a:r>
              <a:rPr lang="nb-NO" sz="1200" i="1" kern="1200" dirty="0" err="1">
                <a:solidFill>
                  <a:schemeClr val="tx1"/>
                </a:solidFill>
                <a:effectLst/>
                <a:latin typeface="+mn-lt"/>
                <a:ea typeface="+mn-ea"/>
                <a:cs typeface="+mn-cs"/>
              </a:rPr>
              <a:t>deres.Og</a:t>
            </a:r>
            <a:r>
              <a:rPr lang="nb-NO" sz="1200" i="1" kern="1200" dirty="0">
                <a:solidFill>
                  <a:schemeClr val="tx1"/>
                </a:solidFill>
                <a:effectLst/>
                <a:latin typeface="+mn-lt"/>
                <a:ea typeface="+mn-ea"/>
                <a:cs typeface="+mn-cs"/>
              </a:rPr>
              <a:t> det fikk jeg lov til!</a:t>
            </a:r>
            <a:endParaRPr lang="nb-NO"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16</a:t>
            </a:fld>
            <a:endParaRPr lang="nb-NO"/>
          </a:p>
        </p:txBody>
      </p:sp>
    </p:spTree>
    <p:extLst>
      <p:ext uri="{BB962C8B-B14F-4D97-AF65-F5344CB8AC3E}">
        <p14:creationId xmlns:p14="http://schemas.microsoft.com/office/powerpoint/2010/main" val="209298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kern="1200" dirty="0">
                <a:effectLst/>
              </a:rPr>
              <a:t>Og Maki, det er bare </a:t>
            </a:r>
            <a:r>
              <a:rPr lang="nb-NO" i="1" dirty="0"/>
              <a:t>et kort </a:t>
            </a:r>
            <a:r>
              <a:rPr lang="nb-NO" i="1" kern="1200" dirty="0">
                <a:effectLst/>
              </a:rPr>
              <a:t>friminutt, så jeg har ikke god tid til å skrive. Men du er min venn, og jeg MÅ bare fortelle deg det som skjedde etterpå. For i år ble jeg kåret til den beste eleven i mitt årskull i </a:t>
            </a:r>
            <a:r>
              <a:rPr lang="nb-NO" i="1" kern="1200" dirty="0" err="1">
                <a:effectLst/>
              </a:rPr>
              <a:t>Fianarantsoa</a:t>
            </a:r>
            <a:r>
              <a:rPr lang="nb-NO" i="1" kern="1200" dirty="0">
                <a:effectLst/>
              </a:rPr>
              <a:t>-området. Jeg så at mamma og pappa ble skikkelig stolte. Noen ganger kan jeg nesten bli litt flau når de skal fortelle alle de møter om den døve datteren som ble best i kullet. Men så er det litt gøy også, for du kan tro at folk rundt oss ble overrasket over at </a:t>
            </a:r>
            <a:r>
              <a:rPr lang="nb-NO" i="1" dirty="0"/>
              <a:t>jeg, som læreren ikke trodde </a:t>
            </a:r>
            <a:r>
              <a:rPr lang="nb-NO" i="1" kern="1200" dirty="0">
                <a:effectLst/>
              </a:rPr>
              <a:t>kunne </a:t>
            </a:r>
            <a:r>
              <a:rPr lang="nb-NO" i="1" dirty="0"/>
              <a:t>noe, ble</a:t>
            </a:r>
            <a:r>
              <a:rPr lang="nb-NO" i="1" kern="1200" dirty="0">
                <a:effectLst/>
              </a:rPr>
              <a:t> områdets beste elev!</a:t>
            </a:r>
            <a:endParaRPr lang="en-US" i="1"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17</a:t>
            </a:fld>
            <a:endParaRPr lang="nb-NO"/>
          </a:p>
        </p:txBody>
      </p:sp>
    </p:spTree>
    <p:extLst>
      <p:ext uri="{BB962C8B-B14F-4D97-AF65-F5344CB8AC3E}">
        <p14:creationId xmlns:p14="http://schemas.microsoft.com/office/powerpoint/2010/main" val="94566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solidFill>
                  <a:srgbClr val="FFFFFF"/>
                </a:solidFill>
              </a:rPr>
              <a:t>”</a:t>
            </a:r>
            <a:r>
              <a:rPr lang="nb-NO" kern="1200" dirty="0">
                <a:solidFill>
                  <a:srgbClr val="FFFFFF"/>
                </a:solidFill>
                <a:effectLst/>
              </a:rPr>
              <a:t>Så utrolig gøy å høre! Jeg vet at NMS gjør mye viktig arbeid for blinde og døve på Madagaskar. Men det er ikke sikkert Viviane har tid til å skrive mer nå, for hun må vel inn til time</a:t>
            </a:r>
            <a:r>
              <a:rPr lang="nb-NO" dirty="0">
                <a:solidFill>
                  <a:srgbClr val="FFFFFF"/>
                </a:solidFill>
              </a:rPr>
              <a:t>”. </a:t>
            </a:r>
            <a:endParaRPr lang="en-US" dirty="0"/>
          </a:p>
          <a:p>
            <a:endParaRPr lang="en-US"/>
          </a:p>
        </p:txBody>
      </p:sp>
      <p:sp>
        <p:nvSpPr>
          <p:cNvPr id="4" name="Plassholder for lysbildenummer 3"/>
          <p:cNvSpPr>
            <a:spLocks noGrp="1"/>
          </p:cNvSpPr>
          <p:nvPr>
            <p:ph type="sldNum" sz="quarter" idx="10"/>
          </p:nvPr>
        </p:nvSpPr>
        <p:spPr/>
        <p:txBody>
          <a:bodyPr/>
          <a:lstStyle/>
          <a:p>
            <a:fld id="{F5825F3B-AF3F-234F-8248-F172CB702887}" type="slidenum">
              <a:rPr lang="nb-NO" smtClean="0"/>
              <a:t>18</a:t>
            </a:fld>
            <a:endParaRPr lang="nb-NO"/>
          </a:p>
        </p:txBody>
      </p:sp>
    </p:spTree>
    <p:extLst>
      <p:ext uri="{BB962C8B-B14F-4D97-AF65-F5344CB8AC3E}">
        <p14:creationId xmlns:p14="http://schemas.microsoft.com/office/powerpoint/2010/main" val="238796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1" kern="1200" dirty="0">
                <a:solidFill>
                  <a:schemeClr val="tx1"/>
                </a:solidFill>
                <a:effectLst/>
                <a:latin typeface="+mn-lt"/>
                <a:ea typeface="+mn-ea"/>
                <a:cs typeface="+mn-cs"/>
              </a:rPr>
              <a:t>Maki, nå ringer det snart inn, men jeg vil fortelle deg en ting til. På døveskolen har jeg også lært at Gud har skapt alle mennesker like verdifulle. Jeg følte meg så lite viktig da jeg fikk beskjed om at jeg var for dum til å gå på skolen. Men nå vet jeg at jeg ikke er dum og at Gud har skapt alle mennesker like verdifulle. I kirka har jeg også hørt at vi skal dele, for Gud deler med oss. Først og fremst delte Gud Jesus med oss mennesker. Gud ga oss sin egen sønn. Og vi kan også være med på å dele det vi har fått med andre. Blir du og vennene dine også med på å dele videre av det vi har fått, Maki?</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19</a:t>
            </a:fld>
            <a:endParaRPr lang="nb-NO"/>
          </a:p>
        </p:txBody>
      </p:sp>
    </p:spTree>
    <p:extLst>
      <p:ext uri="{BB962C8B-B14F-4D97-AF65-F5344CB8AC3E}">
        <p14:creationId xmlns:p14="http://schemas.microsoft.com/office/powerpoint/2010/main" val="194644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I</a:t>
            </a:r>
            <a:r>
              <a:rPr lang="nb-NO" sz="1200" kern="1200" baseline="0" dirty="0">
                <a:solidFill>
                  <a:schemeClr val="tx1"/>
                </a:solidFill>
                <a:effectLst/>
                <a:latin typeface="+mn-lt"/>
                <a:ea typeface="+mn-ea"/>
                <a:cs typeface="+mn-cs"/>
              </a:rPr>
              <a:t> dag skal dere bli litt bedre kjent med </a:t>
            </a:r>
            <a:r>
              <a:rPr lang="nb-NO" sz="1200" kern="1200" dirty="0">
                <a:solidFill>
                  <a:schemeClr val="tx1"/>
                </a:solidFill>
                <a:effectLst/>
                <a:latin typeface="+mn-lt"/>
                <a:ea typeface="+mn-ea"/>
                <a:cs typeface="+mn-cs"/>
              </a:rPr>
              <a:t>Madagaskar. En stor øy som ligger utenfor østkysten av Afrika hvor NMS har arbeid. </a:t>
            </a:r>
            <a:r>
              <a:rPr lang="nb-NO" sz="1200" kern="1200" dirty="0" err="1">
                <a:solidFill>
                  <a:schemeClr val="tx1"/>
                </a:solidFill>
                <a:effectLst/>
                <a:latin typeface="+mn-lt"/>
                <a:ea typeface="+mn-ea"/>
                <a:cs typeface="+mn-cs"/>
              </a:rPr>
              <a:t>Manahoana</a:t>
            </a:r>
            <a:r>
              <a:rPr lang="nb-NO" sz="1200" kern="1200" dirty="0">
                <a:solidFill>
                  <a:schemeClr val="tx1"/>
                </a:solidFill>
                <a:effectLst/>
                <a:latin typeface="+mn-lt"/>
                <a:ea typeface="+mn-ea"/>
                <a:cs typeface="+mn-cs"/>
              </a:rPr>
              <a:t> er hei på gassisk. </a:t>
            </a:r>
            <a:r>
              <a:rPr lang="nb-NO" sz="1200" kern="1200" dirty="0" err="1">
                <a:solidFill>
                  <a:schemeClr val="tx1"/>
                </a:solidFill>
                <a:effectLst/>
                <a:latin typeface="+mn-lt"/>
                <a:ea typeface="+mn-ea"/>
                <a:cs typeface="+mn-cs"/>
              </a:rPr>
              <a:t>Veloma</a:t>
            </a:r>
            <a:r>
              <a:rPr lang="nb-NO" sz="1200" kern="1200" dirty="0">
                <a:solidFill>
                  <a:schemeClr val="tx1"/>
                </a:solidFill>
                <a:effectLst/>
                <a:latin typeface="+mn-lt"/>
                <a:ea typeface="+mn-ea"/>
                <a:cs typeface="+mn-cs"/>
              </a:rPr>
              <a:t> er ha det. </a:t>
            </a:r>
          </a:p>
          <a:p>
            <a:br>
              <a:rPr lang="nb-NO" sz="1200" kern="1200" dirty="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a:t>
            </a:fld>
            <a:endParaRPr lang="nb-NO"/>
          </a:p>
        </p:txBody>
      </p:sp>
    </p:spTree>
    <p:extLst>
      <p:ext uri="{BB962C8B-B14F-4D97-AF65-F5344CB8AC3E}">
        <p14:creationId xmlns:p14="http://schemas.microsoft.com/office/powerpoint/2010/main" val="248015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Men oi! Ny bildemelding. </a:t>
            </a:r>
            <a:r>
              <a:rPr lang="nb-NO" sz="1200" kern="1200" dirty="0" err="1">
                <a:solidFill>
                  <a:schemeClr val="tx1"/>
                </a:solidFill>
                <a:effectLst/>
                <a:latin typeface="+mn-lt"/>
                <a:ea typeface="+mn-ea"/>
                <a:cs typeface="+mn-cs"/>
              </a:rPr>
              <a:t>Oups</a:t>
            </a:r>
            <a:r>
              <a:rPr lang="nb-NO" sz="1200" kern="1200" dirty="0">
                <a:solidFill>
                  <a:schemeClr val="tx1"/>
                </a:solidFill>
                <a:effectLst/>
                <a:latin typeface="+mn-lt"/>
                <a:ea typeface="+mn-ea"/>
                <a:cs typeface="+mn-cs"/>
              </a:rPr>
              <a:t>. Fra NMS Gjenbruk: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21</a:t>
            </a:fld>
            <a:endParaRPr lang="nb-NO"/>
          </a:p>
        </p:txBody>
      </p:sp>
    </p:spTree>
    <p:extLst>
      <p:ext uri="{BB962C8B-B14F-4D97-AF65-F5344CB8AC3E}">
        <p14:creationId xmlns:p14="http://schemas.microsoft.com/office/powerpoint/2010/main" val="1347275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opp</a:t>
            </a:r>
            <a:r>
              <a:rPr lang="nb-NO" baseline="0" dirty="0"/>
              <a:t> meldingen.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22</a:t>
            </a:fld>
            <a:endParaRPr lang="nb-NO"/>
          </a:p>
        </p:txBody>
      </p:sp>
    </p:spTree>
    <p:extLst>
      <p:ext uri="{BB962C8B-B14F-4D97-AF65-F5344CB8AC3E}">
        <p14:creationId xmlns:p14="http://schemas.microsoft.com/office/powerpoint/2010/main" val="599082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verdifullt fat..? </a:t>
            </a:r>
            <a:r>
              <a:rPr lang="nb-NO" dirty="0" err="1"/>
              <a:t>Ånei</a:t>
            </a:r>
            <a:r>
              <a:rPr lang="nb-NO" dirty="0"/>
              <a:t>, </a:t>
            </a:r>
            <a:r>
              <a:rPr lang="nb-NO" dirty="0" err="1"/>
              <a:t>ånei</a:t>
            </a:r>
            <a:r>
              <a:rPr lang="nb-NO" dirty="0"/>
              <a:t>.</a:t>
            </a:r>
            <a:r>
              <a:rPr lang="nb-NO" baseline="0" dirty="0"/>
              <a:t> Nå har jeg visst gjort det igjen...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23</a:t>
            </a:fld>
            <a:endParaRPr lang="nb-NO"/>
          </a:p>
        </p:txBody>
      </p:sp>
    </p:spTree>
    <p:extLst>
      <p:ext uri="{BB962C8B-B14F-4D97-AF65-F5344CB8AC3E}">
        <p14:creationId xmlns:p14="http://schemas.microsoft.com/office/powerpoint/2010/main" val="906554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err="1">
                <a:solidFill>
                  <a:schemeClr val="tx1"/>
                </a:solidFill>
                <a:effectLst/>
                <a:latin typeface="+mn-lt"/>
                <a:ea typeface="+mn-ea"/>
                <a:cs typeface="+mn-cs"/>
              </a:rPr>
              <a:t>Oups</a:t>
            </a:r>
            <a:r>
              <a:rPr lang="nb-NO" sz="1200" kern="1200" dirty="0">
                <a:solidFill>
                  <a:schemeClr val="tx1"/>
                </a:solidFill>
                <a:effectLst/>
                <a:latin typeface="+mn-lt"/>
                <a:ea typeface="+mn-ea"/>
                <a:cs typeface="+mn-cs"/>
              </a:rPr>
              <a:t> jeg må løpe! Snakkes!</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24</a:t>
            </a:fld>
            <a:endParaRPr lang="nb-NO"/>
          </a:p>
        </p:txBody>
      </p:sp>
    </p:spTree>
    <p:extLst>
      <p:ext uri="{BB962C8B-B14F-4D97-AF65-F5344CB8AC3E}">
        <p14:creationId xmlns:p14="http://schemas.microsoft.com/office/powerpoint/2010/main" val="1528591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Barn og unge som </a:t>
            </a:r>
            <a:r>
              <a:rPr lang="nb-NO" sz="1200" kern="1200" dirty="0" err="1">
                <a:solidFill>
                  <a:schemeClr val="tx1"/>
                </a:solidFill>
                <a:effectLst/>
                <a:latin typeface="+mn-lt"/>
                <a:ea typeface="+mn-ea"/>
                <a:cs typeface="+mn-cs"/>
              </a:rPr>
              <a:t>Viviane</a:t>
            </a:r>
            <a:r>
              <a:rPr lang="nb-NO" sz="1200" kern="1200" dirty="0">
                <a:solidFill>
                  <a:schemeClr val="tx1"/>
                </a:solidFill>
                <a:effectLst/>
                <a:latin typeface="+mn-lt"/>
                <a:ea typeface="+mn-ea"/>
                <a:cs typeface="+mn-cs"/>
              </a:rPr>
              <a:t> på Madagaskar</a:t>
            </a:r>
          </a:p>
          <a:p>
            <a:r>
              <a:rPr lang="nb-NO" sz="1200" kern="1200" dirty="0">
                <a:solidFill>
                  <a:schemeClr val="tx1"/>
                </a:solidFill>
                <a:effectLst/>
                <a:latin typeface="+mn-lt"/>
                <a:ea typeface="+mn-ea"/>
                <a:cs typeface="+mn-cs"/>
              </a:rPr>
              <a:t>For kirken på Madagaskar</a:t>
            </a:r>
          </a:p>
          <a:p>
            <a:r>
              <a:rPr lang="nb-NO" sz="1200" kern="1200" dirty="0">
                <a:solidFill>
                  <a:schemeClr val="tx1"/>
                </a:solidFill>
                <a:effectLst/>
                <a:latin typeface="+mn-lt"/>
                <a:ea typeface="+mn-ea"/>
                <a:cs typeface="+mn-cs"/>
              </a:rPr>
              <a:t>Skolebarn på Madagaskar</a:t>
            </a:r>
          </a:p>
          <a:p>
            <a:r>
              <a:rPr lang="nb-NO" sz="1200" kern="1200" dirty="0">
                <a:solidFill>
                  <a:schemeClr val="tx1"/>
                </a:solidFill>
                <a:effectLst/>
                <a:latin typeface="+mn-lt"/>
                <a:ea typeface="+mn-ea"/>
                <a:cs typeface="+mn-cs"/>
              </a:rPr>
              <a:t>For alle som deler tid, tro, ting og talent på Madagaskar.</a:t>
            </a:r>
          </a:p>
          <a:p>
            <a:r>
              <a:rPr lang="nb-NO" sz="1200" kern="1200" dirty="0">
                <a:solidFill>
                  <a:schemeClr val="tx1"/>
                </a:solidFill>
                <a:effectLst/>
                <a:latin typeface="+mn-lt"/>
                <a:ea typeface="+mn-ea"/>
                <a:cs typeface="+mn-cs"/>
              </a:rPr>
              <a:t>Takk Gud for at du er glad i alle menneskene på Madagaskar. Takk at vi er skapt og elsket av Deg!</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25</a:t>
            </a:fld>
            <a:endParaRPr lang="nb-NO"/>
          </a:p>
        </p:txBody>
      </p:sp>
    </p:spTree>
    <p:extLst>
      <p:ext uri="{BB962C8B-B14F-4D97-AF65-F5344CB8AC3E}">
        <p14:creationId xmlns:p14="http://schemas.microsoft.com/office/powerpoint/2010/main" val="2037512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Dette trenger du: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En ball per deltaker eller lag</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Slik gjør du: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To eller flere konkurrerer mot hverandre. Deltakerne har en ball hver til å kaste opp i lufta. Dere står ved siden av hverandre og begge kaster ballen opp i luften på likt. Samtidig telles det til 10. Vinneren er den som får høyest tall før ballen kommer ned igjen. Man må klare å ta imot ballen for å vinne. Det er viktig at dere teller i kor, sånn at ikke noen vinner fordi de talte fortest, men fordi ballen var i luften lengst.</a:t>
            </a:r>
          </a:p>
          <a:p>
            <a:r>
              <a:rPr lang="nb-NO" sz="1200" kern="1200" dirty="0">
                <a:solidFill>
                  <a:schemeClr val="tx1"/>
                </a:solidFill>
                <a:effectLst/>
                <a:latin typeface="+mn-lt"/>
                <a:ea typeface="+mn-ea"/>
                <a:cs typeface="+mn-cs"/>
              </a:rPr>
              <a:t>Tips! Hvis dere vil, kan dere telle til tre på gassisk før dere kaster ballen i lufta:</a:t>
            </a:r>
          </a:p>
          <a:p>
            <a:r>
              <a:rPr lang="nb-NO" sz="1200" kern="1200" dirty="0" err="1">
                <a:solidFill>
                  <a:schemeClr val="tx1"/>
                </a:solidFill>
                <a:effectLst/>
                <a:latin typeface="+mn-lt"/>
                <a:ea typeface="+mn-ea"/>
                <a:cs typeface="+mn-cs"/>
              </a:rPr>
              <a:t>Iray</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rai</a:t>
            </a:r>
            <a:r>
              <a:rPr lang="nb-NO" sz="1200" kern="1200" dirty="0">
                <a:solidFill>
                  <a:schemeClr val="tx1"/>
                </a:solidFill>
                <a:effectLst/>
                <a:latin typeface="+mn-lt"/>
                <a:ea typeface="+mn-ea"/>
                <a:cs typeface="+mn-cs"/>
              </a:rPr>
              <a:t>/ - en</a:t>
            </a:r>
          </a:p>
          <a:p>
            <a:r>
              <a:rPr lang="nb-NO" sz="1200" kern="1200" dirty="0">
                <a:solidFill>
                  <a:schemeClr val="tx1"/>
                </a:solidFill>
                <a:effectLst/>
                <a:latin typeface="+mn-lt"/>
                <a:ea typeface="+mn-ea"/>
                <a:cs typeface="+mn-cs"/>
              </a:rPr>
              <a:t>Roa /ro/ - to</a:t>
            </a:r>
          </a:p>
          <a:p>
            <a:r>
              <a:rPr lang="nb-NO" sz="1200" kern="1200" dirty="0" err="1">
                <a:solidFill>
                  <a:schemeClr val="tx1"/>
                </a:solidFill>
                <a:effectLst/>
                <a:latin typeface="+mn-lt"/>
                <a:ea typeface="+mn-ea"/>
                <a:cs typeface="+mn-cs"/>
              </a:rPr>
              <a:t>Telo</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telo</a:t>
            </a:r>
            <a:r>
              <a:rPr lang="nb-NO" sz="1200" kern="1200" dirty="0">
                <a:solidFill>
                  <a:schemeClr val="tx1"/>
                </a:solidFill>
                <a:effectLst/>
                <a:latin typeface="+mn-lt"/>
                <a:ea typeface="+mn-ea"/>
                <a:cs typeface="+mn-cs"/>
              </a:rPr>
              <a:t>/ - tre</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26</a:t>
            </a:fld>
            <a:endParaRPr lang="nb-NO"/>
          </a:p>
        </p:txBody>
      </p:sp>
    </p:spTree>
    <p:extLst>
      <p:ext uri="{BB962C8B-B14F-4D97-AF65-F5344CB8AC3E}">
        <p14:creationId xmlns:p14="http://schemas.microsoft.com/office/powerpoint/2010/main" val="581887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Jeg er veldig glad i brus! Da blir det del tomflasker igjen etterpå. Nå har jeg bestemt meg for å pante flaskene jeg har hjemme og dele pantepengene med noen som trenger det.</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Har dere lyst å være med? </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Jo flere flasker vi får med på pantefesten, jo mer penger kan vi gi til kirken på Madagaskar, slik at enda flere døve får gå på skolen!</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Tips til hvordan dere kan lage Pantefest i menigheten finner dere her: </a:t>
            </a:r>
            <a:r>
              <a:rPr lang="nb-NO" sz="1200" kern="1200" dirty="0">
                <a:solidFill>
                  <a:schemeClr val="tx1"/>
                </a:solidFill>
                <a:effectLst/>
                <a:latin typeface="+mn-lt"/>
                <a:ea typeface="+mn-ea"/>
                <a:cs typeface="+mn-cs"/>
                <a:hlinkClick r:id="rId3"/>
              </a:rPr>
              <a:t>www.nmsu.no/pantefest</a:t>
            </a:r>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Dere kan også få tilsendt delekort med invitasjon til Pantefest fra NMS U. De bestilles her: </a:t>
            </a:r>
            <a:r>
              <a:rPr lang="nb-NO" sz="1200" kern="1200" dirty="0">
                <a:solidFill>
                  <a:schemeClr val="tx1"/>
                </a:solidFill>
                <a:effectLst/>
                <a:latin typeface="+mn-lt"/>
                <a:ea typeface="+mn-ea"/>
                <a:cs typeface="+mn-cs"/>
                <a:hlinkClick r:id="rId4"/>
              </a:rPr>
              <a:t>nmsu@nmsu.no</a:t>
            </a:r>
            <a:r>
              <a:rPr lang="nb-NO" sz="1200" kern="1200" dirty="0">
                <a:solidFill>
                  <a:schemeClr val="tx1"/>
                </a:solidFill>
                <a:effectLst/>
                <a:latin typeface="+mn-lt"/>
                <a:ea typeface="+mn-ea"/>
                <a:cs typeface="+mn-cs"/>
              </a:rPr>
              <a:t>.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27</a:t>
            </a:fld>
            <a:endParaRPr lang="nb-NO"/>
          </a:p>
        </p:txBody>
      </p:sp>
    </p:spTree>
    <p:extLst>
      <p:ext uri="{BB962C8B-B14F-4D97-AF65-F5344CB8AC3E}">
        <p14:creationId xmlns:p14="http://schemas.microsoft.com/office/powerpoint/2010/main" val="668593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Stek skrelte og oppkutta bananer på stekepanne. Dryss på sukker før du steker. Og bruk mye smør. </a:t>
            </a:r>
          </a:p>
          <a:p>
            <a:r>
              <a:rPr lang="nb-NO" sz="1200" kern="1200" dirty="0">
                <a:solidFill>
                  <a:schemeClr val="tx1"/>
                </a:solidFill>
                <a:effectLst/>
                <a:latin typeface="+mn-lt"/>
                <a:ea typeface="+mn-ea"/>
                <a:cs typeface="+mn-cs"/>
              </a:rPr>
              <a:t> </a:t>
            </a:r>
          </a:p>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28</a:t>
            </a:fld>
            <a:endParaRPr lang="nb-NO"/>
          </a:p>
        </p:txBody>
      </p:sp>
    </p:spTree>
    <p:extLst>
      <p:ext uri="{BB962C8B-B14F-4D97-AF65-F5344CB8AC3E}">
        <p14:creationId xmlns:p14="http://schemas.microsoft.com/office/powerpoint/2010/main" val="1666431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29</a:t>
            </a:fld>
            <a:endParaRPr lang="nb-NO"/>
          </a:p>
        </p:txBody>
      </p:sp>
    </p:spTree>
    <p:extLst>
      <p:ext uri="{BB962C8B-B14F-4D97-AF65-F5344CB8AC3E}">
        <p14:creationId xmlns:p14="http://schemas.microsoft.com/office/powerpoint/2010/main" val="1933541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Madagaskar er rikt på naturressurser, men er likevel et fattig land. En av tre gassere kan ikke lese eller skrive og kun 65 prosent av barna går på skole. Halvparten av alle barn under fem år får ikke den maten de trenger. </a:t>
            </a:r>
            <a:endParaRPr lang="en-US" dirty="0">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3</a:t>
            </a:fld>
            <a:endParaRPr lang="nb-NO"/>
          </a:p>
        </p:txBody>
      </p:sp>
    </p:spTree>
    <p:extLst>
      <p:ext uri="{BB962C8B-B14F-4D97-AF65-F5344CB8AC3E}">
        <p14:creationId xmlns:p14="http://schemas.microsoft.com/office/powerpoint/2010/main" val="134773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effectLst/>
              </a:rPr>
              <a:t>Madagaskar er kanskje verdens vakreste øy, og ringhalelemurene bor på Madagaskar. Maki som er maskot for NMS U er ringhalelemur, forresten. Madagaskar er en øy og har masse fin kystlinje, i tillegg er det stepper og fjell-landskap på øya. </a:t>
            </a:r>
            <a:r>
              <a:rPr lang="nb-NO" b="1" kern="1200" dirty="0">
                <a:effectLst/>
              </a:rPr>
              <a:t>Hovedstad: </a:t>
            </a:r>
            <a:r>
              <a:rPr lang="nb-NO" kern="1200" dirty="0">
                <a:effectLst/>
              </a:rPr>
              <a:t>Antananarivo.</a:t>
            </a:r>
            <a:endParaRPr lang="en-US"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4</a:t>
            </a:fld>
            <a:endParaRPr lang="nb-NO"/>
          </a:p>
        </p:txBody>
      </p:sp>
    </p:spTree>
    <p:extLst>
      <p:ext uri="{BB962C8B-B14F-4D97-AF65-F5344CB8AC3E}">
        <p14:creationId xmlns:p14="http://schemas.microsoft.com/office/powerpoint/2010/main" val="109832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effectLst/>
              </a:rPr>
              <a:t>NMS samarbeider med andre om landsbyutvikling, evangelisering og kirkebygging. De jobber også med helse for mor og barn og skoler for hørsels- og synshemmede. Kirken på Madagaskar vokser og gjør et flott arbeid. Men mange på Madagaskar lever i fattigdom, derfor jobber NMS i dag mye med å bekjempe fattigdom på Madagaskar – sammen med den lokale kirka.</a:t>
            </a:r>
            <a:endParaRPr lang="en-US"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5</a:t>
            </a:fld>
            <a:endParaRPr lang="nb-NO"/>
          </a:p>
        </p:txBody>
      </p:sp>
    </p:spTree>
    <p:extLst>
      <p:ext uri="{BB962C8B-B14F-4D97-AF65-F5344CB8AC3E}">
        <p14:creationId xmlns:p14="http://schemas.microsoft.com/office/powerpoint/2010/main" val="192726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Men nå... Over</a:t>
            </a:r>
            <a:r>
              <a:rPr lang="nb-NO" sz="1200" kern="1200" baseline="0" dirty="0">
                <a:solidFill>
                  <a:schemeClr val="tx1"/>
                </a:solidFill>
                <a:effectLst/>
                <a:latin typeface="+mn-lt"/>
                <a:ea typeface="+mn-ea"/>
                <a:cs typeface="+mn-cs"/>
              </a:rPr>
              <a:t> til MAKI!</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6</a:t>
            </a:fld>
            <a:endParaRPr lang="nb-NO"/>
          </a:p>
        </p:txBody>
      </p:sp>
    </p:spTree>
    <p:extLst>
      <p:ext uri="{BB962C8B-B14F-4D97-AF65-F5344CB8AC3E}">
        <p14:creationId xmlns:p14="http://schemas.microsoft.com/office/powerpoint/2010/main" val="555524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Her er Maki. Han er ringhalelemur og maskot for NMS U. Maki elsker å dele, og så elsker han å reise. Når han er i Norge, bor han på NMS Gjenbruk.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7</a:t>
            </a:fld>
            <a:endParaRPr lang="nb-NO"/>
          </a:p>
        </p:txBody>
      </p:sp>
    </p:spTree>
    <p:extLst>
      <p:ext uri="{BB962C8B-B14F-4D97-AF65-F5344CB8AC3E}">
        <p14:creationId xmlns:p14="http://schemas.microsoft.com/office/powerpoint/2010/main" val="839871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Maki på NMS Gjenbruk. Hva gjør han i dag, mon tro?</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8</a:t>
            </a:fld>
            <a:endParaRPr lang="nb-NO"/>
          </a:p>
        </p:txBody>
      </p:sp>
    </p:spTree>
    <p:extLst>
      <p:ext uri="{BB962C8B-B14F-4D97-AF65-F5344CB8AC3E}">
        <p14:creationId xmlns:p14="http://schemas.microsoft.com/office/powerpoint/2010/main" val="139459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det Maki gjør? Ja,</a:t>
            </a:r>
            <a:r>
              <a:rPr lang="nb-NO" baseline="0" dirty="0"/>
              <a:t> han lager slim.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9</a:t>
            </a:fld>
            <a:endParaRPr lang="nb-NO"/>
          </a:p>
        </p:txBody>
      </p:sp>
    </p:spTree>
    <p:extLst>
      <p:ext uri="{BB962C8B-B14F-4D97-AF65-F5344CB8AC3E}">
        <p14:creationId xmlns:p14="http://schemas.microsoft.com/office/powerpoint/2010/main" val="990339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3.xml"/><Relationship Id="rId4" Type="http://schemas.openxmlformats.org/officeDocument/2006/relationships/image" Target="../media/image21.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923925" y="1228724"/>
            <a:ext cx="7686675" cy="1303339"/>
          </a:xfrm>
        </p:spPr>
        <p:txBody>
          <a:bodyPr anchor="b">
            <a:normAutofit/>
          </a:bodyPr>
          <a:lstStyle>
            <a:lvl1pPr algn="l">
              <a:defRPr sz="4200">
                <a:solidFill>
                  <a:schemeClr val="bg1"/>
                </a:solidFill>
                <a:latin typeface="Montserrat Black" panose="00000A00000000000000" pitchFamily="2" charset="0"/>
              </a:defRPr>
            </a:lvl1pPr>
          </a:lstStyle>
          <a:p>
            <a:r>
              <a:rPr lang="nb-NO"/>
              <a:t>Klikk for å redigere tittelstil</a:t>
            </a:r>
            <a:endParaRPr lang="nb-NO" dirty="0"/>
          </a:p>
        </p:txBody>
      </p:sp>
      <p:sp>
        <p:nvSpPr>
          <p:cNvPr id="3" name="Undertittel 2"/>
          <p:cNvSpPr>
            <a:spLocks noGrp="1"/>
          </p:cNvSpPr>
          <p:nvPr>
            <p:ph type="subTitle" idx="1"/>
          </p:nvPr>
        </p:nvSpPr>
        <p:spPr>
          <a:xfrm>
            <a:off x="923925" y="2503488"/>
            <a:ext cx="6219825" cy="649287"/>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sz="1050">
                <a:solidFill>
                  <a:schemeClr val="bg1"/>
                </a:solidFill>
                <a:latin typeface="Montserrat Light" panose="00000400000000000000" pitchFamily="2" charset="0"/>
              </a:defRPr>
            </a:lvl1pPr>
          </a:lstStyle>
          <a:p>
            <a:fld id="{46D0EE1E-5697-44B0-AD64-520E71824B5D}" type="datetimeFigureOut">
              <a:rPr lang="nb-NO" smtClean="0"/>
              <a:t>17.09.2019</a:t>
            </a:fld>
            <a:endParaRPr lang="nb-NO"/>
          </a:p>
        </p:txBody>
      </p:sp>
      <p:sp>
        <p:nvSpPr>
          <p:cNvPr id="5" name="Plassholder for bunntekst 4"/>
          <p:cNvSpPr>
            <a:spLocks noGrp="1"/>
          </p:cNvSpPr>
          <p:nvPr>
            <p:ph type="ftr" sz="quarter" idx="11"/>
          </p:nvPr>
        </p:nvSpPr>
        <p:spPr/>
        <p:txBody>
          <a:bodyPr/>
          <a:lstStyle>
            <a:lvl1pPr>
              <a:defRPr sz="1050">
                <a:solidFill>
                  <a:schemeClr val="bg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12"/>
          </p:nvPr>
        </p:nvSpPr>
        <p:spPr/>
        <p:txBody>
          <a:bodyPr/>
          <a:lstStyle>
            <a:lvl1pPr>
              <a:defRPr sz="1050">
                <a:solidFill>
                  <a:schemeClr val="bg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4086006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6D0EE1E-5697-44B0-AD64-520E71824B5D}"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219762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de med tekst">
    <p:bg>
      <p:bgPr>
        <a:solidFill>
          <a:schemeClr val="bg1"/>
        </a:soli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4"/>
          </p:nvPr>
        </p:nvSpPr>
        <p:spPr>
          <a:xfrm>
            <a:off x="7478713" y="0"/>
            <a:ext cx="4713287" cy="6858000"/>
          </a:xfrm>
        </p:spPr>
        <p:txBody>
          <a:bodyPr/>
          <a:lstStyle/>
          <a:p>
            <a:endParaRPr lang="nb-NO"/>
          </a:p>
        </p:txBody>
      </p:sp>
      <p:sp>
        <p:nvSpPr>
          <p:cNvPr id="14" name="Rektangel 13"/>
          <p:cNvSpPr/>
          <p:nvPr userDrawn="1"/>
        </p:nvSpPr>
        <p:spPr>
          <a:xfrm>
            <a:off x="0" y="0"/>
            <a:ext cx="7479505"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ombe 14"/>
          <p:cNvSpPr/>
          <p:nvPr userDrawn="1"/>
        </p:nvSpPr>
        <p:spPr>
          <a:xfrm>
            <a:off x="7222051" y="3171547"/>
            <a:ext cx="514905" cy="514905"/>
          </a:xfrm>
          <a:prstGeom prst="diamond">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539014"/>
            <a:ext cx="5181600" cy="3637948"/>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6D0EE1E-5697-44B0-AD64-520E71824B5D}"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0" name="Undertittel 2"/>
          <p:cNvSpPr>
            <a:spLocks noGrp="1"/>
          </p:cNvSpPr>
          <p:nvPr>
            <p:ph type="subTitle" idx="13"/>
          </p:nvPr>
        </p:nvSpPr>
        <p:spPr>
          <a:xfrm>
            <a:off x="1066801" y="1685981"/>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418484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46D0EE1E-5697-44B0-AD64-520E71824B5D}" type="datetimeFigureOut">
              <a:rPr lang="nb-NO" smtClean="0"/>
              <a:t>17.09.2019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
        <p:nvSpPr>
          <p:cNvPr id="17" name="Rektangel 16"/>
          <p:cNvSpPr/>
          <p:nvPr userDrawn="1"/>
        </p:nvSpPr>
        <p:spPr>
          <a:xfrm>
            <a:off x="0" y="0"/>
            <a:ext cx="461639"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ombe 18"/>
          <p:cNvSpPr/>
          <p:nvPr userDrawn="1"/>
        </p:nvSpPr>
        <p:spPr>
          <a:xfrm>
            <a:off x="204186" y="722160"/>
            <a:ext cx="514905" cy="514905"/>
          </a:xfrm>
          <a:prstGeom prst="diamond">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74698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Egendefinert oppsett">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1216958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Maki med sitat 2">
    <p:bg>
      <p:bgPr>
        <a:solidFill>
          <a:schemeClr val="bg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751795" y="495147"/>
            <a:ext cx="6060425" cy="6362853"/>
          </a:xfrm>
          <a:prstGeom prst="rect">
            <a:avLst/>
          </a:prstGeom>
        </p:spPr>
      </p:pic>
      <p:pic>
        <p:nvPicPr>
          <p:cNvPr id="8" name="Bilde 7"/>
          <p:cNvPicPr>
            <a:picLocks noChangeAspect="1"/>
          </p:cNvPicPr>
          <p:nvPr/>
        </p:nvPicPr>
        <p:blipFill>
          <a:blip r:embed="rId2"/>
          <a:stretch>
            <a:fillRect/>
          </a:stretch>
        </p:blipFill>
        <p:spPr>
          <a:xfrm>
            <a:off x="771160" y="495147"/>
            <a:ext cx="6060425" cy="6362853"/>
          </a:xfrm>
          <a:prstGeom prst="rect">
            <a:avLst/>
          </a:prstGeom>
        </p:spPr>
      </p:pic>
      <p:sp>
        <p:nvSpPr>
          <p:cNvPr id="10" name="Bildeforklaring formet som en ellipse 9"/>
          <p:cNvSpPr/>
          <p:nvPr/>
        </p:nvSpPr>
        <p:spPr>
          <a:xfrm>
            <a:off x="6692634" y="1166600"/>
            <a:ext cx="4779658" cy="4823653"/>
          </a:xfrm>
          <a:prstGeom prst="wedgeEllipseCallout">
            <a:avLst>
              <a:gd name="adj1" fmla="val -76079"/>
              <a:gd name="adj2" fmla="val 15302"/>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46D0EE1E-5697-44B0-AD64-520E71824B5D}"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6675528"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318939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5E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05369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UKid tittel">
    <p:bg>
      <p:bgPr>
        <a:solidFill>
          <a:srgbClr val="B14B8F"/>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2"/>
          <a:stretch>
            <a:fillRect/>
          </a:stretch>
        </p:blipFill>
        <p:spPr>
          <a:xfrm>
            <a:off x="4471980" y="1042981"/>
            <a:ext cx="3322686" cy="4716053"/>
          </a:xfrm>
          <a:prstGeom prst="rect">
            <a:avLst/>
          </a:prstGeom>
        </p:spPr>
      </p:pic>
      <p:pic>
        <p:nvPicPr>
          <p:cNvPr id="8" name="Bilde 7"/>
          <p:cNvPicPr>
            <a:picLocks noChangeAspect="1"/>
          </p:cNvPicPr>
          <p:nvPr/>
        </p:nvPicPr>
        <p:blipFill>
          <a:blip r:embed="rId3"/>
          <a:stretch>
            <a:fillRect/>
          </a:stretch>
        </p:blipFill>
        <p:spPr>
          <a:xfrm>
            <a:off x="10989795" y="4948201"/>
            <a:ext cx="700017" cy="973760"/>
          </a:xfrm>
          <a:prstGeom prst="rect">
            <a:avLst/>
          </a:prstGeom>
        </p:spPr>
      </p:pic>
    </p:spTree>
    <p:extLst>
      <p:ext uri="{BB962C8B-B14F-4D97-AF65-F5344CB8AC3E}">
        <p14:creationId xmlns:p14="http://schemas.microsoft.com/office/powerpoint/2010/main" val="509342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UKid tittel">
    <p:bg>
      <p:bgPr>
        <a:solidFill>
          <a:srgbClr val="B14B8F"/>
        </a:solidFill>
        <a:effectLst/>
      </p:bgPr>
    </p:bg>
    <p:spTree>
      <p:nvGrpSpPr>
        <p:cNvPr id="1" name=""/>
        <p:cNvGrpSpPr/>
        <p:nvPr/>
      </p:nvGrpSpPr>
      <p:grpSpPr>
        <a:xfrm>
          <a:off x="0" y="0"/>
          <a:ext cx="0" cy="0"/>
          <a:chOff x="0" y="0"/>
          <a:chExt cx="0" cy="0"/>
        </a:xfrm>
      </p:grpSpPr>
      <p:pic>
        <p:nvPicPr>
          <p:cNvPr id="13" name="Bilde 12"/>
          <p:cNvPicPr>
            <a:picLocks noChangeAspect="1"/>
          </p:cNvPicPr>
          <p:nvPr/>
        </p:nvPicPr>
        <p:blipFill>
          <a:blip r:embed="rId2"/>
          <a:stretch>
            <a:fillRect/>
          </a:stretch>
        </p:blipFill>
        <p:spPr>
          <a:xfrm>
            <a:off x="607309" y="232399"/>
            <a:ext cx="10025594" cy="6634932"/>
          </a:xfrm>
          <a:prstGeom prst="rect">
            <a:avLst/>
          </a:prstGeom>
        </p:spPr>
      </p:pic>
      <p:pic>
        <p:nvPicPr>
          <p:cNvPr id="4" name="Bilde 3"/>
          <p:cNvPicPr>
            <a:picLocks noChangeAspect="1"/>
          </p:cNvPicPr>
          <p:nvPr/>
        </p:nvPicPr>
        <p:blipFill>
          <a:blip r:embed="rId3"/>
          <a:stretch>
            <a:fillRect/>
          </a:stretch>
        </p:blipFill>
        <p:spPr>
          <a:xfrm>
            <a:off x="10936537" y="4962083"/>
            <a:ext cx="843857" cy="1164693"/>
          </a:xfrm>
          <a:prstGeom prst="rect">
            <a:avLst/>
          </a:prstGeom>
        </p:spPr>
      </p:pic>
      <p:pic>
        <p:nvPicPr>
          <p:cNvPr id="5" name="Bilde 4"/>
          <p:cNvPicPr>
            <a:picLocks noChangeAspect="1"/>
          </p:cNvPicPr>
          <p:nvPr/>
        </p:nvPicPr>
        <p:blipFill>
          <a:blip r:embed="rId4"/>
          <a:stretch>
            <a:fillRect/>
          </a:stretch>
        </p:blipFill>
        <p:spPr>
          <a:xfrm>
            <a:off x="10632903" y="1497387"/>
            <a:ext cx="872625" cy="840106"/>
          </a:xfrm>
          <a:prstGeom prst="rect">
            <a:avLst/>
          </a:prstGeom>
        </p:spPr>
      </p:pic>
      <p:pic>
        <p:nvPicPr>
          <p:cNvPr id="9" name="Bilde 8"/>
          <p:cNvPicPr>
            <a:picLocks noChangeAspect="1"/>
          </p:cNvPicPr>
          <p:nvPr/>
        </p:nvPicPr>
        <p:blipFill>
          <a:blip r:embed="rId5"/>
          <a:stretch>
            <a:fillRect/>
          </a:stretch>
        </p:blipFill>
        <p:spPr>
          <a:xfrm>
            <a:off x="9313078" y="903342"/>
            <a:ext cx="872625" cy="840106"/>
          </a:xfrm>
          <a:prstGeom prst="rect">
            <a:avLst/>
          </a:prstGeom>
        </p:spPr>
      </p:pic>
      <p:pic>
        <p:nvPicPr>
          <p:cNvPr id="10" name="Bilde 9"/>
          <p:cNvPicPr>
            <a:picLocks noChangeAspect="1"/>
          </p:cNvPicPr>
          <p:nvPr/>
        </p:nvPicPr>
        <p:blipFill>
          <a:blip r:embed="rId6"/>
          <a:stretch>
            <a:fillRect/>
          </a:stretch>
        </p:blipFill>
        <p:spPr>
          <a:xfrm>
            <a:off x="8271344" y="1652088"/>
            <a:ext cx="594535" cy="568027"/>
          </a:xfrm>
          <a:prstGeom prst="rect">
            <a:avLst/>
          </a:prstGeom>
        </p:spPr>
      </p:pic>
      <p:pic>
        <p:nvPicPr>
          <p:cNvPr id="11" name="Bilde 10"/>
          <p:cNvPicPr>
            <a:picLocks noChangeAspect="1"/>
          </p:cNvPicPr>
          <p:nvPr/>
        </p:nvPicPr>
        <p:blipFill>
          <a:blip r:embed="rId7"/>
          <a:stretch>
            <a:fillRect/>
          </a:stretch>
        </p:blipFill>
        <p:spPr>
          <a:xfrm>
            <a:off x="7491391" y="1081465"/>
            <a:ext cx="369186" cy="353227"/>
          </a:xfrm>
          <a:prstGeom prst="rect">
            <a:avLst/>
          </a:prstGeom>
        </p:spPr>
      </p:pic>
      <p:sp>
        <p:nvSpPr>
          <p:cNvPr id="14" name="Tittel 13"/>
          <p:cNvSpPr>
            <a:spLocks noGrp="1"/>
          </p:cNvSpPr>
          <p:nvPr>
            <p:ph type="title"/>
          </p:nvPr>
        </p:nvSpPr>
        <p:spPr>
          <a:xfrm>
            <a:off x="2091753" y="4040587"/>
            <a:ext cx="7498420" cy="596478"/>
          </a:xfrm>
        </p:spPr>
        <p:txBody>
          <a:bodyPr>
            <a:noAutofit/>
          </a:bodyPr>
          <a:lstStyle>
            <a:lvl1pPr algn="ctr">
              <a:defRPr sz="3200" i="1">
                <a:solidFill>
                  <a:srgbClr val="B14B8F"/>
                </a:solidFill>
                <a:latin typeface="Montserrat Alternates Black" panose="00000A00000000000000" pitchFamily="2" charset="0"/>
              </a:defRPr>
            </a:lvl1pPr>
          </a:lstStyle>
          <a:p>
            <a:r>
              <a:rPr lang="nb-NO"/>
              <a:t>Klikk for å redigere tittelstil</a:t>
            </a:r>
            <a:endParaRPr lang="nb-NO" dirty="0"/>
          </a:p>
        </p:txBody>
      </p:sp>
      <p:sp>
        <p:nvSpPr>
          <p:cNvPr id="23" name="TekstSylinder 22"/>
          <p:cNvSpPr txBox="1"/>
          <p:nvPr/>
        </p:nvSpPr>
        <p:spPr>
          <a:xfrm>
            <a:off x="2108720" y="3131972"/>
            <a:ext cx="7464489" cy="969496"/>
          </a:xfrm>
          <a:prstGeom prst="rect">
            <a:avLst/>
          </a:prstGeom>
          <a:noFill/>
        </p:spPr>
        <p:txBody>
          <a:bodyPr wrap="square" rtlCol="0">
            <a:spAutoFit/>
          </a:bodyPr>
          <a:lstStyle/>
          <a:p>
            <a:pPr algn="ctr"/>
            <a:r>
              <a:rPr lang="nb-NO" sz="5700" dirty="0">
                <a:latin typeface="Montserrat Black" panose="00000A00000000000000" pitchFamily="2" charset="0"/>
              </a:rPr>
              <a:t>FAMILIEMIDDAG</a:t>
            </a:r>
          </a:p>
        </p:txBody>
      </p:sp>
    </p:spTree>
    <p:extLst>
      <p:ext uri="{BB962C8B-B14F-4D97-AF65-F5344CB8AC3E}">
        <p14:creationId xmlns:p14="http://schemas.microsoft.com/office/powerpoint/2010/main" val="61433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6D0EE1E-5697-44B0-AD64-520E71824B5D}" type="datetimeFigureOut">
              <a:rPr lang="nb-NO" smtClean="0"/>
              <a:t>17.09.2019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473995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46D0EE1E-5697-44B0-AD64-520E71824B5D}" type="datetimeFigureOut">
              <a:rPr lang="nb-NO" smtClean="0"/>
              <a:t>17.09.2019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4577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6D0EE1E-5697-44B0-AD64-520E71824B5D}" type="datetimeFigureOut">
              <a:rPr lang="nb-NO" smtClean="0"/>
              <a:t>17.09.2019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56455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855028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722784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5E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019048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ki med sitat 2">
    <p:bg>
      <p:bgPr>
        <a:solidFill>
          <a:schemeClr val="bg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751795" y="495147"/>
            <a:ext cx="6060425" cy="6362853"/>
          </a:xfrm>
          <a:prstGeom prst="rect">
            <a:avLst/>
          </a:prstGeom>
        </p:spPr>
      </p:pic>
      <p:pic>
        <p:nvPicPr>
          <p:cNvPr id="8" name="Bilde 7"/>
          <p:cNvPicPr>
            <a:picLocks noChangeAspect="1"/>
          </p:cNvPicPr>
          <p:nvPr/>
        </p:nvPicPr>
        <p:blipFill>
          <a:blip r:embed="rId2"/>
          <a:stretch>
            <a:fillRect/>
          </a:stretch>
        </p:blipFill>
        <p:spPr>
          <a:xfrm>
            <a:off x="771160" y="495147"/>
            <a:ext cx="6060425" cy="6362853"/>
          </a:xfrm>
          <a:prstGeom prst="rect">
            <a:avLst/>
          </a:prstGeom>
        </p:spPr>
      </p:pic>
      <p:sp>
        <p:nvSpPr>
          <p:cNvPr id="10" name="Bildeforklaring formet som en ellipse 9"/>
          <p:cNvSpPr/>
          <p:nvPr/>
        </p:nvSpPr>
        <p:spPr>
          <a:xfrm>
            <a:off x="7305891" y="1166600"/>
            <a:ext cx="4779658" cy="4823653"/>
          </a:xfrm>
          <a:prstGeom prst="wedgeEllipseCallout">
            <a:avLst>
              <a:gd name="adj1" fmla="val -76079"/>
              <a:gd name="adj2" fmla="val 15302"/>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46D0EE1E-5697-44B0-AD64-520E71824B5D}"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a:xfrm>
            <a:off x="9223857" y="6356350"/>
            <a:ext cx="2743200" cy="365125"/>
          </a:xfrm>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288785"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4070387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46D0EE1E-5697-44B0-AD64-520E71824B5D}" type="datetimeFigureOut">
              <a:rPr lang="nb-NO" smtClean="0"/>
              <a:t>17.09.2019</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A073100-6C5A-4ACB-84B0-7E72914F088C}"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2896513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6D0EE1E-5697-44B0-AD64-520E71824B5D}" type="datetimeFigureOut">
              <a:rPr lang="nb-NO" smtClean="0"/>
              <a:t>17.09.2019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267738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6D0EE1E-5697-44B0-AD64-520E71824B5D}" type="datetimeFigureOut">
              <a:rPr lang="nb-NO" smtClean="0"/>
              <a:t>17.09.2019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623191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46D0EE1E-5697-44B0-AD64-520E71824B5D}"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2762569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Bilde med tekst">
    <p:bg>
      <p:bgPr>
        <a:solidFill>
          <a:schemeClr val="bg1"/>
        </a:solidFill>
        <a:effectLst/>
      </p:bgPr>
    </p:bg>
    <p:spTree>
      <p:nvGrpSpPr>
        <p:cNvPr id="1" name=""/>
        <p:cNvGrpSpPr/>
        <p:nvPr/>
      </p:nvGrpSpPr>
      <p:grpSpPr>
        <a:xfrm>
          <a:off x="0" y="0"/>
          <a:ext cx="0" cy="0"/>
          <a:chOff x="0" y="0"/>
          <a:chExt cx="0" cy="0"/>
        </a:xfrm>
      </p:grpSpPr>
      <p:grpSp>
        <p:nvGrpSpPr>
          <p:cNvPr id="17" name="Gruppe 16"/>
          <p:cNvGrpSpPr/>
          <p:nvPr/>
        </p:nvGrpSpPr>
        <p:grpSpPr>
          <a:xfrm>
            <a:off x="0" y="0"/>
            <a:ext cx="7640909" cy="6858000"/>
            <a:chOff x="0" y="0"/>
            <a:chExt cx="7640909" cy="6858000"/>
          </a:xfrm>
          <a:solidFill>
            <a:srgbClr val="B14B8F"/>
          </a:solidFill>
        </p:grpSpPr>
        <p:sp>
          <p:nvSpPr>
            <p:cNvPr id="12" name="Rektangel 11"/>
            <p:cNvSpPr/>
            <p:nvPr/>
          </p:nvSpPr>
          <p:spPr>
            <a:xfrm>
              <a:off x="0" y="0"/>
              <a:ext cx="74898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rot="2700000">
              <a:off x="7059884" y="3138487"/>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305049"/>
            <a:ext cx="51816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6D0EE1E-5697-44B0-AD64-520E71824B5D}"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0" name="Undertittel 2"/>
          <p:cNvSpPr>
            <a:spLocks noGrp="1"/>
          </p:cNvSpPr>
          <p:nvPr>
            <p:ph type="subTitle" idx="13"/>
          </p:nvPr>
        </p:nvSpPr>
        <p:spPr>
          <a:xfrm>
            <a:off x="1066801" y="1371320"/>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6" name="Plassholder for bilde 15"/>
          <p:cNvSpPr>
            <a:spLocks noGrp="1"/>
          </p:cNvSpPr>
          <p:nvPr>
            <p:ph type="pic" sz="quarter" idx="14"/>
          </p:nvPr>
        </p:nvSpPr>
        <p:spPr>
          <a:xfrm>
            <a:off x="7479505" y="0"/>
            <a:ext cx="4712495" cy="6858000"/>
          </a:xfrm>
          <a:custGeom>
            <a:avLst/>
            <a:gdLst>
              <a:gd name="connsiteX0" fmla="*/ 0 w 4702971"/>
              <a:gd name="connsiteY0" fmla="*/ 0 h 6858000"/>
              <a:gd name="connsiteX1" fmla="*/ 4702971 w 4702971"/>
              <a:gd name="connsiteY1" fmla="*/ 0 h 6858000"/>
              <a:gd name="connsiteX2" fmla="*/ 4702971 w 4702971"/>
              <a:gd name="connsiteY2" fmla="*/ 6858000 h 6858000"/>
              <a:gd name="connsiteX3" fmla="*/ 0 w 4702971"/>
              <a:gd name="connsiteY3" fmla="*/ 6858000 h 6858000"/>
              <a:gd name="connsiteX4" fmla="*/ 0 w 4702971"/>
              <a:gd name="connsiteY4"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338 w 5054309"/>
              <a:gd name="connsiteY0" fmla="*/ 0 h 6858000"/>
              <a:gd name="connsiteX1" fmla="*/ 5054309 w 5054309"/>
              <a:gd name="connsiteY1" fmla="*/ 0 h 6858000"/>
              <a:gd name="connsiteX2" fmla="*/ 5054309 w 5054309"/>
              <a:gd name="connsiteY2" fmla="*/ 6858000 h 6858000"/>
              <a:gd name="connsiteX3" fmla="*/ 351338 w 5054309"/>
              <a:gd name="connsiteY3" fmla="*/ 6858000 h 6858000"/>
              <a:gd name="connsiteX4" fmla="*/ 344197 w 5054309"/>
              <a:gd name="connsiteY4" fmla="*/ 3159919 h 6858000"/>
              <a:gd name="connsiteX5" fmla="*/ 351338 w 5054309"/>
              <a:gd name="connsiteY5"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292 w 5054263"/>
              <a:gd name="connsiteY0" fmla="*/ 0 h 6858000"/>
              <a:gd name="connsiteX1" fmla="*/ 5054263 w 5054263"/>
              <a:gd name="connsiteY1" fmla="*/ 0 h 6858000"/>
              <a:gd name="connsiteX2" fmla="*/ 5054263 w 5054263"/>
              <a:gd name="connsiteY2" fmla="*/ 6858000 h 6858000"/>
              <a:gd name="connsiteX3" fmla="*/ 351292 w 5054263"/>
              <a:gd name="connsiteY3" fmla="*/ 6858000 h 6858000"/>
              <a:gd name="connsiteX4" fmla="*/ 341769 w 5054263"/>
              <a:gd name="connsiteY4" fmla="*/ 3698081 h 6858000"/>
              <a:gd name="connsiteX5" fmla="*/ 344151 w 5054263"/>
              <a:gd name="connsiteY5" fmla="*/ 3159919 h 6858000"/>
              <a:gd name="connsiteX6" fmla="*/ 351292 w 5054263"/>
              <a:gd name="connsiteY6" fmla="*/ 0 h 6858000"/>
              <a:gd name="connsiteX0" fmla="*/ 9886 w 4712857"/>
              <a:gd name="connsiteY0" fmla="*/ 0 h 6858000"/>
              <a:gd name="connsiteX1" fmla="*/ 4712857 w 4712857"/>
              <a:gd name="connsiteY1" fmla="*/ 0 h 6858000"/>
              <a:gd name="connsiteX2" fmla="*/ 4712857 w 4712857"/>
              <a:gd name="connsiteY2" fmla="*/ 6858000 h 6858000"/>
              <a:gd name="connsiteX3" fmla="*/ 9886 w 4712857"/>
              <a:gd name="connsiteY3" fmla="*/ 6858000 h 6858000"/>
              <a:gd name="connsiteX4" fmla="*/ 363 w 4712857"/>
              <a:gd name="connsiteY4" fmla="*/ 3698081 h 6858000"/>
              <a:gd name="connsiteX5" fmla="*/ 2745 w 4712857"/>
              <a:gd name="connsiteY5" fmla="*/ 3159919 h 6858000"/>
              <a:gd name="connsiteX6" fmla="*/ 9886 w 4712857"/>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382 w 4712494"/>
              <a:gd name="connsiteY5" fmla="*/ 3159919 h 6858000"/>
              <a:gd name="connsiteX6" fmla="*/ 9523 w 4712494"/>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0 w 4712494"/>
              <a:gd name="connsiteY5" fmla="*/ 3426619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7144 w 4712494"/>
              <a:gd name="connsiteY5" fmla="*/ 3426619 h 6858000"/>
              <a:gd name="connsiteX6" fmla="*/ 2382 w 4712494"/>
              <a:gd name="connsiteY6" fmla="*/ 3159919 h 6858000"/>
              <a:gd name="connsiteX7" fmla="*/ 9523 w 4712494"/>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4 w 4712495"/>
              <a:gd name="connsiteY0" fmla="*/ 0 h 6858000"/>
              <a:gd name="connsiteX1" fmla="*/ 4712495 w 4712495"/>
              <a:gd name="connsiteY1" fmla="*/ 0 h 6858000"/>
              <a:gd name="connsiteX2" fmla="*/ 4712495 w 4712495"/>
              <a:gd name="connsiteY2" fmla="*/ 6858000 h 6858000"/>
              <a:gd name="connsiteX3" fmla="*/ 9524 w 4712495"/>
              <a:gd name="connsiteY3" fmla="*/ 6858000 h 6858000"/>
              <a:gd name="connsiteX4" fmla="*/ 1 w 4712495"/>
              <a:gd name="connsiteY4" fmla="*/ 3698081 h 6858000"/>
              <a:gd name="connsiteX5" fmla="*/ 266701 w 4712495"/>
              <a:gd name="connsiteY5" fmla="*/ 3433763 h 6858000"/>
              <a:gd name="connsiteX6" fmla="*/ 2383 w 4712495"/>
              <a:gd name="connsiteY6" fmla="*/ 3159919 h 6858000"/>
              <a:gd name="connsiteX7" fmla="*/ 9524 w 47124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495" h="6858000">
                <a:moveTo>
                  <a:pt x="9524" y="0"/>
                </a:moveTo>
                <a:lnTo>
                  <a:pt x="4712495" y="0"/>
                </a:lnTo>
                <a:lnTo>
                  <a:pt x="4712495" y="6858000"/>
                </a:lnTo>
                <a:lnTo>
                  <a:pt x="9524" y="6858000"/>
                </a:lnTo>
                <a:cubicBezTo>
                  <a:pt x="-6350" y="3677444"/>
                  <a:pt x="3175" y="4751387"/>
                  <a:pt x="1" y="3698081"/>
                </a:cubicBezTo>
                <a:lnTo>
                  <a:pt x="266701" y="3433763"/>
                </a:lnTo>
                <a:lnTo>
                  <a:pt x="2383" y="3159919"/>
                </a:lnTo>
                <a:cubicBezTo>
                  <a:pt x="4763" y="2106613"/>
                  <a:pt x="-5556" y="3136106"/>
                  <a:pt x="9524" y="0"/>
                </a:cubicBezTo>
                <a:close/>
              </a:path>
            </a:pathLst>
          </a:custGeom>
          <a:noFill/>
        </p:spPr>
        <p:txBody>
          <a:bodyPr/>
          <a:lstStyle/>
          <a:p>
            <a:r>
              <a:rPr lang="nb-NO"/>
              <a:t>Klikk ikonet for å legge til et bilde</a:t>
            </a:r>
          </a:p>
        </p:txBody>
      </p:sp>
    </p:spTree>
    <p:extLst>
      <p:ext uri="{BB962C8B-B14F-4D97-AF65-F5344CB8AC3E}">
        <p14:creationId xmlns:p14="http://schemas.microsoft.com/office/powerpoint/2010/main" val="2798927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46D0EE1E-5697-44B0-AD64-520E71824B5D}" type="datetimeFigureOut">
              <a:rPr lang="nb-NO" smtClean="0"/>
              <a:t>17.09.2019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Tree>
    <p:extLst>
      <p:ext uri="{BB962C8B-B14F-4D97-AF65-F5344CB8AC3E}">
        <p14:creationId xmlns:p14="http://schemas.microsoft.com/office/powerpoint/2010/main" val="1205700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46D0EE1E-5697-44B0-AD64-520E71824B5D}" type="datetimeFigureOut">
              <a:rPr lang="nb-NO" smtClean="0"/>
              <a:t>17.09.2019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3414103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Egendefinert oppsett">
    <p:bg>
      <p:bgPr>
        <a:solidFill>
          <a:srgbClr val="B14B8F"/>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3364919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923925" y="1228724"/>
            <a:ext cx="7686675" cy="1303339"/>
          </a:xfrm>
        </p:spPr>
        <p:txBody>
          <a:bodyPr anchor="b">
            <a:normAutofit/>
          </a:bodyPr>
          <a:lstStyle>
            <a:lvl1pPr algn="l">
              <a:defRPr sz="4200">
                <a:solidFill>
                  <a:schemeClr val="bg1"/>
                </a:solidFill>
                <a:latin typeface="Montserrat Black" panose="00000A00000000000000" pitchFamily="2" charset="0"/>
              </a:defRPr>
            </a:lvl1pPr>
          </a:lstStyle>
          <a:p>
            <a:r>
              <a:rPr lang="nb-NO"/>
              <a:t>Klikk for å redigere tittelstil</a:t>
            </a:r>
            <a:endParaRPr lang="nb-NO" dirty="0"/>
          </a:p>
        </p:txBody>
      </p:sp>
      <p:sp>
        <p:nvSpPr>
          <p:cNvPr id="3" name="Undertittel 2"/>
          <p:cNvSpPr>
            <a:spLocks noGrp="1"/>
          </p:cNvSpPr>
          <p:nvPr>
            <p:ph type="subTitle" idx="1"/>
          </p:nvPr>
        </p:nvSpPr>
        <p:spPr>
          <a:xfrm>
            <a:off x="923925" y="2503488"/>
            <a:ext cx="6219825" cy="649287"/>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sz="1050">
                <a:solidFill>
                  <a:schemeClr val="bg1"/>
                </a:solidFill>
                <a:latin typeface="Montserrat Light" panose="00000400000000000000" pitchFamily="2" charset="0"/>
              </a:defRPr>
            </a:lvl1pPr>
          </a:lstStyle>
          <a:p>
            <a:fld id="{46D0EE1E-5697-44B0-AD64-520E71824B5D}" type="datetimeFigureOut">
              <a:rPr lang="nb-NO" smtClean="0"/>
              <a:t>17.09.2019</a:t>
            </a:fld>
            <a:endParaRPr lang="nb-NO"/>
          </a:p>
        </p:txBody>
      </p:sp>
      <p:sp>
        <p:nvSpPr>
          <p:cNvPr id="5" name="Plassholder for bunntekst 4"/>
          <p:cNvSpPr>
            <a:spLocks noGrp="1"/>
          </p:cNvSpPr>
          <p:nvPr>
            <p:ph type="ftr" sz="quarter" idx="11"/>
          </p:nvPr>
        </p:nvSpPr>
        <p:spPr/>
        <p:txBody>
          <a:bodyPr/>
          <a:lstStyle>
            <a:lvl1pPr>
              <a:defRPr sz="1050">
                <a:solidFill>
                  <a:schemeClr val="bg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12"/>
          </p:nvPr>
        </p:nvSpPr>
        <p:spPr/>
        <p:txBody>
          <a:bodyPr/>
          <a:lstStyle>
            <a:lvl1pPr>
              <a:defRPr sz="1050">
                <a:solidFill>
                  <a:schemeClr val="bg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1721735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UKid tittel">
    <p:bg>
      <p:bgPr>
        <a:solidFill>
          <a:srgbClr val="3985C6"/>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2"/>
          <a:stretch>
            <a:fillRect/>
          </a:stretch>
        </p:blipFill>
        <p:spPr>
          <a:xfrm>
            <a:off x="4471980" y="1042981"/>
            <a:ext cx="3322686" cy="4716053"/>
          </a:xfrm>
          <a:prstGeom prst="rect">
            <a:avLst/>
          </a:prstGeom>
        </p:spPr>
      </p:pic>
      <p:pic>
        <p:nvPicPr>
          <p:cNvPr id="8" name="Bilde 7"/>
          <p:cNvPicPr>
            <a:picLocks noChangeAspect="1"/>
          </p:cNvPicPr>
          <p:nvPr/>
        </p:nvPicPr>
        <p:blipFill>
          <a:blip r:embed="rId3"/>
          <a:stretch>
            <a:fillRect/>
          </a:stretch>
        </p:blipFill>
        <p:spPr>
          <a:xfrm>
            <a:off x="10989795" y="4948201"/>
            <a:ext cx="700017" cy="973760"/>
          </a:xfrm>
          <a:prstGeom prst="rect">
            <a:avLst/>
          </a:prstGeom>
        </p:spPr>
      </p:pic>
    </p:spTree>
    <p:extLst>
      <p:ext uri="{BB962C8B-B14F-4D97-AF65-F5344CB8AC3E}">
        <p14:creationId xmlns:p14="http://schemas.microsoft.com/office/powerpoint/2010/main" val="118629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UKid tittel">
    <p:bg>
      <p:bgPr>
        <a:solidFill>
          <a:srgbClr val="3985C6"/>
        </a:solidFill>
        <a:effectLst/>
      </p:bgPr>
    </p:bg>
    <p:spTree>
      <p:nvGrpSpPr>
        <p:cNvPr id="1" name=""/>
        <p:cNvGrpSpPr/>
        <p:nvPr/>
      </p:nvGrpSpPr>
      <p:grpSpPr>
        <a:xfrm>
          <a:off x="0" y="0"/>
          <a:ext cx="0" cy="0"/>
          <a:chOff x="0" y="0"/>
          <a:chExt cx="0" cy="0"/>
        </a:xfrm>
      </p:grpSpPr>
      <p:pic>
        <p:nvPicPr>
          <p:cNvPr id="15" name="Bilde 14"/>
          <p:cNvPicPr>
            <a:picLocks noChangeAspect="1"/>
          </p:cNvPicPr>
          <p:nvPr/>
        </p:nvPicPr>
        <p:blipFill>
          <a:blip r:embed="rId2"/>
          <a:stretch>
            <a:fillRect/>
          </a:stretch>
        </p:blipFill>
        <p:spPr>
          <a:xfrm>
            <a:off x="5969327" y="295746"/>
            <a:ext cx="6309748" cy="6515599"/>
          </a:xfrm>
          <a:prstGeom prst="rect">
            <a:avLst/>
          </a:prstGeom>
        </p:spPr>
      </p:pic>
      <p:pic>
        <p:nvPicPr>
          <p:cNvPr id="8" name="Bilde 7"/>
          <p:cNvPicPr>
            <a:picLocks noChangeAspect="1"/>
          </p:cNvPicPr>
          <p:nvPr/>
        </p:nvPicPr>
        <p:blipFill>
          <a:blip r:embed="rId3"/>
          <a:stretch>
            <a:fillRect/>
          </a:stretch>
        </p:blipFill>
        <p:spPr>
          <a:xfrm>
            <a:off x="0" y="3445077"/>
            <a:ext cx="8280344" cy="1527467"/>
          </a:xfrm>
          <a:prstGeom prst="rect">
            <a:avLst/>
          </a:prstGeom>
        </p:spPr>
      </p:pic>
      <p:sp>
        <p:nvSpPr>
          <p:cNvPr id="14" name="Tittel 13"/>
          <p:cNvSpPr>
            <a:spLocks noGrp="1"/>
          </p:cNvSpPr>
          <p:nvPr>
            <p:ph type="title"/>
          </p:nvPr>
        </p:nvSpPr>
        <p:spPr>
          <a:xfrm>
            <a:off x="1457269" y="4855802"/>
            <a:ext cx="5522029" cy="596478"/>
          </a:xfrm>
        </p:spPr>
        <p:txBody>
          <a:bodyPr>
            <a:noAutofit/>
          </a:bodyPr>
          <a:lstStyle>
            <a:lvl1pPr algn="l">
              <a:defRPr sz="2800" i="1">
                <a:solidFill>
                  <a:srgbClr val="F6EF8F"/>
                </a:solidFill>
                <a:latin typeface="Montserrat Alternates Black" panose="00000A00000000000000" pitchFamily="2" charset="0"/>
              </a:defRPr>
            </a:lvl1pPr>
          </a:lstStyle>
          <a:p>
            <a:r>
              <a:rPr lang="nb-NO"/>
              <a:t>Klikk for å redigere tittelstil</a:t>
            </a:r>
            <a:endParaRPr lang="nb-NO" dirty="0"/>
          </a:p>
        </p:txBody>
      </p:sp>
      <p:sp>
        <p:nvSpPr>
          <p:cNvPr id="23" name="TekstSylinder 22"/>
          <p:cNvSpPr txBox="1"/>
          <p:nvPr/>
        </p:nvSpPr>
        <p:spPr>
          <a:xfrm>
            <a:off x="503856" y="3798092"/>
            <a:ext cx="7464489" cy="969496"/>
          </a:xfrm>
          <a:prstGeom prst="rect">
            <a:avLst/>
          </a:prstGeom>
          <a:noFill/>
        </p:spPr>
        <p:txBody>
          <a:bodyPr wrap="square" rtlCol="0">
            <a:spAutoFit/>
          </a:bodyPr>
          <a:lstStyle/>
          <a:p>
            <a:pPr algn="ctr"/>
            <a:r>
              <a:rPr lang="nb-NO" sz="5700" dirty="0">
                <a:solidFill>
                  <a:srgbClr val="F1841A"/>
                </a:solidFill>
                <a:latin typeface="Montserrat Black" panose="00000A00000000000000" pitchFamily="2" charset="0"/>
              </a:rPr>
              <a:t>SMÅGRUPPER</a:t>
            </a:r>
          </a:p>
        </p:txBody>
      </p:sp>
      <p:pic>
        <p:nvPicPr>
          <p:cNvPr id="12" name="Bilde 11"/>
          <p:cNvPicPr>
            <a:picLocks noChangeAspect="1"/>
          </p:cNvPicPr>
          <p:nvPr/>
        </p:nvPicPr>
        <p:blipFill>
          <a:blip r:embed="rId4"/>
          <a:stretch>
            <a:fillRect/>
          </a:stretch>
        </p:blipFill>
        <p:spPr>
          <a:xfrm>
            <a:off x="657343" y="505020"/>
            <a:ext cx="1994571" cy="863974"/>
          </a:xfrm>
          <a:prstGeom prst="rect">
            <a:avLst/>
          </a:prstGeom>
        </p:spPr>
      </p:pic>
    </p:spTree>
    <p:extLst>
      <p:ext uri="{BB962C8B-B14F-4D97-AF65-F5344CB8AC3E}">
        <p14:creationId xmlns:p14="http://schemas.microsoft.com/office/powerpoint/2010/main" val="3634434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9A783BD-EA52-4051-BA08-26D411ADACC4}" type="datetimeFigureOut">
              <a:rPr lang="nb-NO" smtClean="0"/>
              <a:t>17.09.2019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3458515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D9A783BD-EA52-4051-BA08-26D411ADACC4}" type="datetimeFigureOut">
              <a:rPr lang="nb-NO" smtClean="0"/>
              <a:t>17.09.2019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005303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3663940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1858592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39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899447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Maki med sitat 2">
    <p:bg>
      <p:bgPr>
        <a:solidFill>
          <a:schemeClr val="bg1"/>
        </a:solidFill>
        <a:effectLst/>
      </p:bgPr>
    </p:bg>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754054" y="495147"/>
            <a:ext cx="6060425" cy="6362853"/>
          </a:xfrm>
          <a:prstGeom prst="rect">
            <a:avLst/>
          </a:prstGeom>
        </p:spPr>
      </p:pic>
      <p:sp>
        <p:nvSpPr>
          <p:cNvPr id="2" name="Bildeforklaring formet som en ellipse 1"/>
          <p:cNvSpPr/>
          <p:nvPr/>
        </p:nvSpPr>
        <p:spPr>
          <a:xfrm>
            <a:off x="6675528" y="1166600"/>
            <a:ext cx="4779658" cy="4823653"/>
          </a:xfrm>
          <a:prstGeom prst="wedgeEllipseCallout">
            <a:avLst>
              <a:gd name="adj1" fmla="val -76079"/>
              <a:gd name="adj2" fmla="val 1530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D9A783BD-EA52-4051-BA08-26D411ADACC4}"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9" name="Plassholder for tekst 18"/>
          <p:cNvSpPr>
            <a:spLocks noGrp="1"/>
          </p:cNvSpPr>
          <p:nvPr>
            <p:ph type="body" sz="quarter" idx="14" hasCustomPrompt="1"/>
          </p:nvPr>
        </p:nvSpPr>
        <p:spPr>
          <a:xfrm>
            <a:off x="6675528"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7702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4" name="Plassholder for innhold 3"/>
          <p:cNvSpPr>
            <a:spLocks noGrp="1"/>
          </p:cNvSpPr>
          <p:nvPr>
            <p:ph sz="half" idx="2"/>
          </p:nvPr>
        </p:nvSpPr>
        <p:spPr>
          <a:xfrm>
            <a:off x="6400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1" name="Plassholder for bilde 10"/>
          <p:cNvSpPr>
            <a:spLocks noGrp="1"/>
          </p:cNvSpPr>
          <p:nvPr>
            <p:ph type="pic" sz="quarter" idx="13"/>
          </p:nvPr>
        </p:nvSpPr>
        <p:spPr>
          <a:xfrm>
            <a:off x="-160338" y="1826834"/>
            <a:ext cx="5974116" cy="4350129"/>
          </a:xfrm>
          <a:prstGeom prst="roundRect">
            <a:avLst>
              <a:gd name="adj" fmla="val 4989"/>
            </a:avLst>
          </a:prstGeom>
        </p:spPr>
        <p:txBody>
          <a:bodyPr/>
          <a:lstStyle/>
          <a:p>
            <a:endParaRPr lang="nb-NO"/>
          </a:p>
        </p:txBody>
      </p:sp>
    </p:spTree>
    <p:extLst>
      <p:ext uri="{BB962C8B-B14F-4D97-AF65-F5344CB8AC3E}">
        <p14:creationId xmlns:p14="http://schemas.microsoft.com/office/powerpoint/2010/main" val="3746137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D9A783BD-EA52-4051-BA08-26D411ADACC4}" type="datetimeFigureOut">
              <a:rPr lang="nb-NO" smtClean="0"/>
              <a:t>17.09.2019</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A1C7DAAD-37A2-43D3-9024-119A1EEA9D98}"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1180146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D9A783BD-EA52-4051-BA08-26D411ADACC4}" type="datetimeFigureOut">
              <a:rPr lang="nb-NO" smtClean="0"/>
              <a:t>17.09.2019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484103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9A783BD-EA52-4051-BA08-26D411ADACC4}" type="datetimeFigureOut">
              <a:rPr lang="nb-NO" smtClean="0"/>
              <a:t>17.09.2019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160634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D9A783BD-EA52-4051-BA08-26D411ADACC4}"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1852306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ilde med tekst">
    <p:bg>
      <p:bgPr>
        <a:solidFill>
          <a:schemeClr val="bg1"/>
        </a:solidFill>
        <a:effectLst/>
      </p:bgPr>
    </p:bg>
    <p:spTree>
      <p:nvGrpSpPr>
        <p:cNvPr id="1" name=""/>
        <p:cNvGrpSpPr/>
        <p:nvPr/>
      </p:nvGrpSpPr>
      <p:grpSpPr>
        <a:xfrm>
          <a:off x="0" y="0"/>
          <a:ext cx="0" cy="0"/>
          <a:chOff x="0" y="0"/>
          <a:chExt cx="0" cy="0"/>
        </a:xfrm>
      </p:grpSpPr>
      <p:grpSp>
        <p:nvGrpSpPr>
          <p:cNvPr id="17" name="Gruppe 16"/>
          <p:cNvGrpSpPr/>
          <p:nvPr/>
        </p:nvGrpSpPr>
        <p:grpSpPr>
          <a:xfrm>
            <a:off x="0" y="0"/>
            <a:ext cx="7640909" cy="6858000"/>
            <a:chOff x="0" y="0"/>
            <a:chExt cx="7640909" cy="6858000"/>
          </a:xfrm>
          <a:solidFill>
            <a:srgbClr val="5B9BD5"/>
          </a:solidFill>
        </p:grpSpPr>
        <p:sp>
          <p:nvSpPr>
            <p:cNvPr id="12" name="Rektangel 11"/>
            <p:cNvSpPr/>
            <p:nvPr/>
          </p:nvSpPr>
          <p:spPr>
            <a:xfrm>
              <a:off x="0" y="0"/>
              <a:ext cx="74898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rot="2700000">
              <a:off x="7059884" y="3138487"/>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305049"/>
            <a:ext cx="51816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D9A783BD-EA52-4051-BA08-26D411ADACC4}"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0" name="Undertittel 2"/>
          <p:cNvSpPr>
            <a:spLocks noGrp="1"/>
          </p:cNvSpPr>
          <p:nvPr>
            <p:ph type="subTitle" idx="13"/>
          </p:nvPr>
        </p:nvSpPr>
        <p:spPr>
          <a:xfrm>
            <a:off x="1066801" y="1371320"/>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6" name="Plassholder for bilde 15"/>
          <p:cNvSpPr>
            <a:spLocks noGrp="1"/>
          </p:cNvSpPr>
          <p:nvPr>
            <p:ph type="pic" sz="quarter" idx="14"/>
          </p:nvPr>
        </p:nvSpPr>
        <p:spPr>
          <a:xfrm>
            <a:off x="7479505" y="0"/>
            <a:ext cx="4712495" cy="6858000"/>
          </a:xfrm>
          <a:custGeom>
            <a:avLst/>
            <a:gdLst>
              <a:gd name="connsiteX0" fmla="*/ 0 w 4702971"/>
              <a:gd name="connsiteY0" fmla="*/ 0 h 6858000"/>
              <a:gd name="connsiteX1" fmla="*/ 4702971 w 4702971"/>
              <a:gd name="connsiteY1" fmla="*/ 0 h 6858000"/>
              <a:gd name="connsiteX2" fmla="*/ 4702971 w 4702971"/>
              <a:gd name="connsiteY2" fmla="*/ 6858000 h 6858000"/>
              <a:gd name="connsiteX3" fmla="*/ 0 w 4702971"/>
              <a:gd name="connsiteY3" fmla="*/ 6858000 h 6858000"/>
              <a:gd name="connsiteX4" fmla="*/ 0 w 4702971"/>
              <a:gd name="connsiteY4"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338 w 5054309"/>
              <a:gd name="connsiteY0" fmla="*/ 0 h 6858000"/>
              <a:gd name="connsiteX1" fmla="*/ 5054309 w 5054309"/>
              <a:gd name="connsiteY1" fmla="*/ 0 h 6858000"/>
              <a:gd name="connsiteX2" fmla="*/ 5054309 w 5054309"/>
              <a:gd name="connsiteY2" fmla="*/ 6858000 h 6858000"/>
              <a:gd name="connsiteX3" fmla="*/ 351338 w 5054309"/>
              <a:gd name="connsiteY3" fmla="*/ 6858000 h 6858000"/>
              <a:gd name="connsiteX4" fmla="*/ 344197 w 5054309"/>
              <a:gd name="connsiteY4" fmla="*/ 3159919 h 6858000"/>
              <a:gd name="connsiteX5" fmla="*/ 351338 w 5054309"/>
              <a:gd name="connsiteY5"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292 w 5054263"/>
              <a:gd name="connsiteY0" fmla="*/ 0 h 6858000"/>
              <a:gd name="connsiteX1" fmla="*/ 5054263 w 5054263"/>
              <a:gd name="connsiteY1" fmla="*/ 0 h 6858000"/>
              <a:gd name="connsiteX2" fmla="*/ 5054263 w 5054263"/>
              <a:gd name="connsiteY2" fmla="*/ 6858000 h 6858000"/>
              <a:gd name="connsiteX3" fmla="*/ 351292 w 5054263"/>
              <a:gd name="connsiteY3" fmla="*/ 6858000 h 6858000"/>
              <a:gd name="connsiteX4" fmla="*/ 341769 w 5054263"/>
              <a:gd name="connsiteY4" fmla="*/ 3698081 h 6858000"/>
              <a:gd name="connsiteX5" fmla="*/ 344151 w 5054263"/>
              <a:gd name="connsiteY5" fmla="*/ 3159919 h 6858000"/>
              <a:gd name="connsiteX6" fmla="*/ 351292 w 5054263"/>
              <a:gd name="connsiteY6" fmla="*/ 0 h 6858000"/>
              <a:gd name="connsiteX0" fmla="*/ 9886 w 4712857"/>
              <a:gd name="connsiteY0" fmla="*/ 0 h 6858000"/>
              <a:gd name="connsiteX1" fmla="*/ 4712857 w 4712857"/>
              <a:gd name="connsiteY1" fmla="*/ 0 h 6858000"/>
              <a:gd name="connsiteX2" fmla="*/ 4712857 w 4712857"/>
              <a:gd name="connsiteY2" fmla="*/ 6858000 h 6858000"/>
              <a:gd name="connsiteX3" fmla="*/ 9886 w 4712857"/>
              <a:gd name="connsiteY3" fmla="*/ 6858000 h 6858000"/>
              <a:gd name="connsiteX4" fmla="*/ 363 w 4712857"/>
              <a:gd name="connsiteY4" fmla="*/ 3698081 h 6858000"/>
              <a:gd name="connsiteX5" fmla="*/ 2745 w 4712857"/>
              <a:gd name="connsiteY5" fmla="*/ 3159919 h 6858000"/>
              <a:gd name="connsiteX6" fmla="*/ 9886 w 4712857"/>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382 w 4712494"/>
              <a:gd name="connsiteY5" fmla="*/ 3159919 h 6858000"/>
              <a:gd name="connsiteX6" fmla="*/ 9523 w 4712494"/>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0 w 4712494"/>
              <a:gd name="connsiteY5" fmla="*/ 3426619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7144 w 4712494"/>
              <a:gd name="connsiteY5" fmla="*/ 3426619 h 6858000"/>
              <a:gd name="connsiteX6" fmla="*/ 2382 w 4712494"/>
              <a:gd name="connsiteY6" fmla="*/ 3159919 h 6858000"/>
              <a:gd name="connsiteX7" fmla="*/ 9523 w 4712494"/>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4 w 4712495"/>
              <a:gd name="connsiteY0" fmla="*/ 0 h 6858000"/>
              <a:gd name="connsiteX1" fmla="*/ 4712495 w 4712495"/>
              <a:gd name="connsiteY1" fmla="*/ 0 h 6858000"/>
              <a:gd name="connsiteX2" fmla="*/ 4712495 w 4712495"/>
              <a:gd name="connsiteY2" fmla="*/ 6858000 h 6858000"/>
              <a:gd name="connsiteX3" fmla="*/ 9524 w 4712495"/>
              <a:gd name="connsiteY3" fmla="*/ 6858000 h 6858000"/>
              <a:gd name="connsiteX4" fmla="*/ 1 w 4712495"/>
              <a:gd name="connsiteY4" fmla="*/ 3698081 h 6858000"/>
              <a:gd name="connsiteX5" fmla="*/ 266701 w 4712495"/>
              <a:gd name="connsiteY5" fmla="*/ 3433763 h 6858000"/>
              <a:gd name="connsiteX6" fmla="*/ 2383 w 4712495"/>
              <a:gd name="connsiteY6" fmla="*/ 3159919 h 6858000"/>
              <a:gd name="connsiteX7" fmla="*/ 9524 w 47124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495" h="6858000">
                <a:moveTo>
                  <a:pt x="9524" y="0"/>
                </a:moveTo>
                <a:lnTo>
                  <a:pt x="4712495" y="0"/>
                </a:lnTo>
                <a:lnTo>
                  <a:pt x="4712495" y="6858000"/>
                </a:lnTo>
                <a:lnTo>
                  <a:pt x="9524" y="6858000"/>
                </a:lnTo>
                <a:cubicBezTo>
                  <a:pt x="-6350" y="3677444"/>
                  <a:pt x="3175" y="4751387"/>
                  <a:pt x="1" y="3698081"/>
                </a:cubicBezTo>
                <a:lnTo>
                  <a:pt x="266701" y="3433763"/>
                </a:lnTo>
                <a:lnTo>
                  <a:pt x="2383" y="3159919"/>
                </a:lnTo>
                <a:cubicBezTo>
                  <a:pt x="4763" y="2106613"/>
                  <a:pt x="-5556" y="3136106"/>
                  <a:pt x="9524" y="0"/>
                </a:cubicBezTo>
                <a:close/>
              </a:path>
            </a:pathLst>
          </a:custGeom>
          <a:noFill/>
        </p:spPr>
        <p:txBody>
          <a:bodyPr/>
          <a:lstStyle/>
          <a:p>
            <a:r>
              <a:rPr lang="nb-NO"/>
              <a:t>Klikk ikonet for å legge til et bilde</a:t>
            </a:r>
          </a:p>
        </p:txBody>
      </p:sp>
    </p:spTree>
    <p:extLst>
      <p:ext uri="{BB962C8B-B14F-4D97-AF65-F5344CB8AC3E}">
        <p14:creationId xmlns:p14="http://schemas.microsoft.com/office/powerpoint/2010/main" val="3637338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D9A783BD-EA52-4051-BA08-26D411ADACC4}" type="datetimeFigureOut">
              <a:rPr lang="nb-NO" smtClean="0"/>
              <a:pPr/>
              <a:t>17.09.2019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1C7DAAD-37A2-43D3-9024-119A1EEA9D98}" type="slidenum">
              <a:rPr lang="nb-NO" smtClean="0"/>
              <a:pPr/>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Tree>
    <p:extLst>
      <p:ext uri="{BB962C8B-B14F-4D97-AF65-F5344CB8AC3E}">
        <p14:creationId xmlns:p14="http://schemas.microsoft.com/office/powerpoint/2010/main" val="4096362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Egendefinert oppsett">
    <p:bg>
      <p:bgPr>
        <a:solidFill>
          <a:srgbClr val="5B9BD5"/>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498722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646117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erson med sitat">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p:nvPicPr>
        <p:blipFill>
          <a:blip r:embed="rId2"/>
          <a:stretch>
            <a:fillRect/>
          </a:stretch>
        </p:blipFill>
        <p:spPr>
          <a:xfrm>
            <a:off x="6064651" y="1419226"/>
            <a:ext cx="5020908" cy="5472000"/>
          </a:xfrm>
          <a:prstGeom prst="rect">
            <a:avLst/>
          </a:prstGeom>
        </p:spPr>
      </p:pic>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17.09.2019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6064651" y="1990725"/>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65063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46D0EE1E-5697-44B0-AD64-520E71824B5D}" type="datetimeFigureOut">
              <a:rPr lang="nb-NO" smtClean="0"/>
              <a:t>17.09.2019</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A073100-6C5A-4ACB-84B0-7E72914F088C}"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1743999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6D0EE1E-5697-44B0-AD64-520E71824B5D}" type="datetimeFigureOut">
              <a:rPr lang="nb-NO" smtClean="0"/>
              <a:t>17.09.2019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3987639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6D0EE1E-5697-44B0-AD64-520E71824B5D}" type="datetimeFigureOut">
              <a:rPr lang="nb-NO" smtClean="0"/>
              <a:t>17.09.2019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943689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0.emf"/><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10.emf"/><Relationship Id="rId2" Type="http://schemas.openxmlformats.org/officeDocument/2006/relationships/slideLayout" Target="../slideLayouts/slideLayout33.xml"/><Relationship Id="rId16"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46D0EE1E-5697-44B0-AD64-520E71824B5D}" type="datetimeFigureOut">
              <a:rPr lang="nb-NO" smtClean="0"/>
              <a:t>17.09.2019</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361416122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54" r:id="rId14"/>
    <p:sldLayoutId id="2147483755" r:id="rId15"/>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Bilde 11"/>
          <p:cNvPicPr>
            <a:picLocks noChangeAspect="1"/>
          </p:cNvPicPr>
          <p:nvPr/>
        </p:nvPicPr>
        <p:blipFill>
          <a:blip r:embed="rId18"/>
          <a:stretch>
            <a:fillRect/>
          </a:stretch>
        </p:blipFill>
        <p:spPr>
          <a:xfrm>
            <a:off x="10086975" y="516295"/>
            <a:ext cx="1516425" cy="463318"/>
          </a:xfrm>
          <a:prstGeom prst="rect">
            <a:avLst/>
          </a:prstGeom>
        </p:spPr>
      </p:pic>
      <p:grpSp>
        <p:nvGrpSpPr>
          <p:cNvPr id="10" name="Gruppe 9"/>
          <p:cNvGrpSpPr/>
          <p:nvPr/>
        </p:nvGrpSpPr>
        <p:grpSpPr>
          <a:xfrm>
            <a:off x="0" y="0"/>
            <a:ext cx="913083" cy="6858000"/>
            <a:chOff x="0" y="0"/>
            <a:chExt cx="913083" cy="6858000"/>
          </a:xfrm>
        </p:grpSpPr>
        <p:sp>
          <p:nvSpPr>
            <p:cNvPr id="8" name="Rektangel 7"/>
            <p:cNvSpPr/>
            <p:nvPr/>
          </p:nvSpPr>
          <p:spPr>
            <a:xfrm>
              <a:off x="0" y="0"/>
              <a:ext cx="762000" cy="6858000"/>
            </a:xfrm>
            <a:prstGeom prst="rect">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rot="2700000">
              <a:off x="332058" y="804069"/>
              <a:ext cx="581025" cy="581025"/>
            </a:xfrm>
            <a:prstGeom prst="rect">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46D0EE1E-5697-44B0-AD64-520E71824B5D}" type="datetimeFigureOut">
              <a:rPr lang="nb-NO" smtClean="0"/>
              <a:t>17.09.2019</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353610310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Bilde 11"/>
          <p:cNvPicPr>
            <a:picLocks noChangeAspect="1"/>
          </p:cNvPicPr>
          <p:nvPr/>
        </p:nvPicPr>
        <p:blipFill>
          <a:blip r:embed="rId17"/>
          <a:stretch>
            <a:fillRect/>
          </a:stretch>
        </p:blipFill>
        <p:spPr>
          <a:xfrm>
            <a:off x="10086975" y="516295"/>
            <a:ext cx="1516425" cy="463318"/>
          </a:xfrm>
          <a:prstGeom prst="rect">
            <a:avLst/>
          </a:prstGeom>
        </p:spPr>
      </p:pic>
      <p:grpSp>
        <p:nvGrpSpPr>
          <p:cNvPr id="10" name="Gruppe 9"/>
          <p:cNvGrpSpPr/>
          <p:nvPr/>
        </p:nvGrpSpPr>
        <p:grpSpPr>
          <a:xfrm>
            <a:off x="0" y="0"/>
            <a:ext cx="913083" cy="6858000"/>
            <a:chOff x="0" y="0"/>
            <a:chExt cx="913083" cy="6858000"/>
          </a:xfrm>
          <a:solidFill>
            <a:srgbClr val="3985C6"/>
          </a:solidFill>
        </p:grpSpPr>
        <p:sp>
          <p:nvSpPr>
            <p:cNvPr id="8" name="Rektangel 7"/>
            <p:cNvSpPr/>
            <p:nvPr/>
          </p:nvSpPr>
          <p:spPr>
            <a:xfrm>
              <a:off x="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rot="2700000">
              <a:off x="332058" y="804069"/>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D9A783BD-EA52-4051-BA08-26D411ADACC4}" type="datetimeFigureOut">
              <a:rPr lang="nb-NO" smtClean="0"/>
              <a:pPr/>
              <a:t>17.09.2019</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A1C7DAAD-37A2-43D3-9024-119A1EEA9D98}" type="slidenum">
              <a:rPr lang="nb-NO" smtClean="0"/>
              <a:pPr/>
              <a:t>‹#›</a:t>
            </a:fld>
            <a:endParaRPr lang="nb-NO"/>
          </a:p>
        </p:txBody>
      </p:sp>
    </p:spTree>
    <p:extLst>
      <p:ext uri="{BB962C8B-B14F-4D97-AF65-F5344CB8AC3E}">
        <p14:creationId xmlns:p14="http://schemas.microsoft.com/office/powerpoint/2010/main" val="27487798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4.emf"/><Relationship Id="rId4" Type="http://schemas.openxmlformats.org/officeDocument/2006/relationships/image" Target="../media/image23.emf"/></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4.emf"/></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emf"/><Relationship Id="rId1" Type="http://schemas.openxmlformats.org/officeDocument/2006/relationships/slideLayout" Target="../slideLayouts/slideLayout9.xml"/><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49.emf"/><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49.emf"/><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24.emf"/><Relationship Id="rId4" Type="http://schemas.openxmlformats.org/officeDocument/2006/relationships/image" Target="../media/image52.emf"/></Relationships>
</file>

<file path=ppt/slides/_rels/slide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23.emf"/><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4.emf"/><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8.jpg"/><Relationship Id="rId5" Type="http://schemas.openxmlformats.org/officeDocument/2006/relationships/image" Target="../media/image24.emf"/><Relationship Id="rId4" Type="http://schemas.openxmlformats.org/officeDocument/2006/relationships/image" Target="../media/image25.emf"/></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4.emf"/><Relationship Id="rId4" Type="http://schemas.openxmlformats.org/officeDocument/2006/relationships/image" Target="../media/image25.emf"/></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805544" y="1228724"/>
            <a:ext cx="9861596" cy="1303339"/>
          </a:xfrm>
        </p:spPr>
        <p:txBody>
          <a:bodyPr>
            <a:normAutofit/>
          </a:bodyPr>
          <a:lstStyle/>
          <a:p>
            <a:r>
              <a:rPr lang="nb-NO" sz="8000" dirty="0"/>
              <a:t>MADAGASKAR</a:t>
            </a:r>
          </a:p>
        </p:txBody>
      </p:sp>
      <p:pic>
        <p:nvPicPr>
          <p:cNvPr id="3" name="Bilde 2"/>
          <p:cNvPicPr>
            <a:picLocks noChangeAspect="1"/>
          </p:cNvPicPr>
          <p:nvPr/>
        </p:nvPicPr>
        <p:blipFill>
          <a:blip r:embed="rId3"/>
          <a:stretch>
            <a:fillRect/>
          </a:stretch>
        </p:blipFill>
        <p:spPr>
          <a:xfrm>
            <a:off x="9053626" y="463472"/>
            <a:ext cx="1120002" cy="1120002"/>
          </a:xfrm>
          <a:prstGeom prst="rect">
            <a:avLst/>
          </a:prstGeom>
        </p:spPr>
      </p:pic>
      <p:pic>
        <p:nvPicPr>
          <p:cNvPr id="4" name="Bilde 3"/>
          <p:cNvPicPr>
            <a:picLocks noChangeAspect="1"/>
          </p:cNvPicPr>
          <p:nvPr/>
        </p:nvPicPr>
        <p:blipFill>
          <a:blip r:embed="rId4"/>
          <a:stretch>
            <a:fillRect/>
          </a:stretch>
        </p:blipFill>
        <p:spPr>
          <a:xfrm>
            <a:off x="10572050" y="463472"/>
            <a:ext cx="1120002" cy="1120002"/>
          </a:xfrm>
          <a:prstGeom prst="rect">
            <a:avLst/>
          </a:prstGeom>
        </p:spPr>
      </p:pic>
      <p:pic>
        <p:nvPicPr>
          <p:cNvPr id="5" name="Bilde 4"/>
          <p:cNvPicPr>
            <a:picLocks noChangeAspect="1"/>
          </p:cNvPicPr>
          <p:nvPr/>
        </p:nvPicPr>
        <p:blipFill>
          <a:blip r:embed="rId5"/>
          <a:stretch>
            <a:fillRect/>
          </a:stretch>
        </p:blipFill>
        <p:spPr>
          <a:xfrm>
            <a:off x="1041474" y="2532062"/>
            <a:ext cx="1739779" cy="4325937"/>
          </a:xfrm>
          <a:prstGeom prst="rect">
            <a:avLst/>
          </a:prstGeom>
        </p:spPr>
      </p:pic>
    </p:spTree>
    <p:extLst>
      <p:ext uri="{BB962C8B-B14F-4D97-AF65-F5344CB8AC3E}">
        <p14:creationId xmlns:p14="http://schemas.microsoft.com/office/powerpoint/2010/main" val="2050370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357217"/>
            <a:ext cx="12192000" cy="8127012"/>
          </a:xfrm>
        </p:spPr>
      </p:pic>
      <p:sp>
        <p:nvSpPr>
          <p:cNvPr id="4" name="Ellipse 3"/>
          <p:cNvSpPr/>
          <p:nvPr/>
        </p:nvSpPr>
        <p:spPr>
          <a:xfrm>
            <a:off x="7663544" y="-1055518"/>
            <a:ext cx="5519055" cy="55190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4963533">
            <a:off x="7159789" y="1614706"/>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990509" y="141734"/>
            <a:ext cx="3804162" cy="3539430"/>
          </a:xfrm>
          <a:prstGeom prst="rect">
            <a:avLst/>
          </a:prstGeom>
        </p:spPr>
        <p:txBody>
          <a:bodyPr wrap="square">
            <a:spAutoFit/>
          </a:bodyPr>
          <a:lstStyle/>
          <a:p>
            <a:pPr algn="r"/>
            <a:r>
              <a:rPr lang="nb-NO" sz="3200" b="1" i="1" dirty="0">
                <a:solidFill>
                  <a:srgbClr val="00B197"/>
                </a:solidFill>
                <a:latin typeface="Montserrat Alternates Black" charset="0"/>
                <a:ea typeface="Montserrat Alternates Black" charset="0"/>
                <a:cs typeface="Montserrat Alternates Black" charset="0"/>
              </a:rPr>
              <a:t>Oi! En påminning på mobil: </a:t>
            </a:r>
            <a:r>
              <a:rPr lang="nb-NO" sz="3200" b="1" i="1" dirty="0">
                <a:solidFill>
                  <a:srgbClr val="C33E93"/>
                </a:solidFill>
                <a:latin typeface="Montserrat Alternates Black" charset="0"/>
                <a:ea typeface="Montserrat Alternates Black" charset="0"/>
                <a:cs typeface="Montserrat Alternates Black" charset="0"/>
              </a:rPr>
              <a:t>«Husk! Sjekk hvordan det går med Viviane på Madagaskar!</a:t>
            </a:r>
          </a:p>
        </p:txBody>
      </p:sp>
    </p:spTree>
    <p:extLst>
      <p:ext uri="{BB962C8B-B14F-4D97-AF65-F5344CB8AC3E}">
        <p14:creationId xmlns:p14="http://schemas.microsoft.com/office/powerpoint/2010/main" val="765868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27554" y="0"/>
            <a:ext cx="10288384" cy="6858000"/>
          </a:xfrm>
          <a:prstGeom prst="rect">
            <a:avLst/>
          </a:prstGeom>
        </p:spPr>
      </p:pic>
      <p:pic>
        <p:nvPicPr>
          <p:cNvPr id="10" name="Bilde 9"/>
          <p:cNvPicPr>
            <a:picLocks noChangeAspect="1"/>
          </p:cNvPicPr>
          <p:nvPr/>
        </p:nvPicPr>
        <p:blipFill>
          <a:blip r:embed="rId4"/>
          <a:stretch>
            <a:fillRect/>
          </a:stretch>
        </p:blipFill>
        <p:spPr>
          <a:xfrm rot="5400000">
            <a:off x="-7606345" y="3350201"/>
            <a:ext cx="19456319" cy="4850898"/>
          </a:xfrm>
          <a:prstGeom prst="rect">
            <a:avLst/>
          </a:prstGeom>
        </p:spPr>
      </p:pic>
      <p:sp>
        <p:nvSpPr>
          <p:cNvPr id="2" name="Tittel 1"/>
          <p:cNvSpPr>
            <a:spLocks noGrp="1"/>
          </p:cNvSpPr>
          <p:nvPr>
            <p:ph type="title" idx="4294967295"/>
          </p:nvPr>
        </p:nvSpPr>
        <p:spPr>
          <a:xfrm>
            <a:off x="685800" y="365125"/>
            <a:ext cx="3635829" cy="2497818"/>
          </a:xfrm>
        </p:spPr>
        <p:txBody>
          <a:bodyPr>
            <a:normAutofit fontScale="90000"/>
          </a:bodyPr>
          <a:lstStyle/>
          <a:p>
            <a:r>
              <a:rPr lang="nb-NO" dirty="0"/>
              <a:t>Denne meldingen fikk jeg fra </a:t>
            </a:r>
            <a:r>
              <a:rPr lang="nb-NO" dirty="0" err="1"/>
              <a:t>Viviane </a:t>
            </a:r>
            <a:r>
              <a:rPr lang="nb-NO" dirty="0"/>
              <a:t>for </a:t>
            </a:r>
            <a:br>
              <a:rPr lang="nb-NO" dirty="0"/>
            </a:br>
            <a:r>
              <a:rPr lang="nb-NO" dirty="0"/>
              <a:t>et år siden...</a:t>
            </a:r>
          </a:p>
        </p:txBody>
      </p:sp>
      <p:sp>
        <p:nvSpPr>
          <p:cNvPr id="6" name="Tittel 1"/>
          <p:cNvSpPr txBox="1">
            <a:spLocks/>
          </p:cNvSpPr>
          <p:nvPr/>
        </p:nvSpPr>
        <p:spPr>
          <a:xfrm>
            <a:off x="4571405" y="5532437"/>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solidFill>
                  <a:schemeClr val="bg1"/>
                </a:solidFill>
              </a:rPr>
              <a:t>Hva betydde det, tror dere?</a:t>
            </a:r>
          </a:p>
        </p:txBody>
      </p:sp>
      <p:pic>
        <p:nvPicPr>
          <p:cNvPr id="3" name="Bild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3693225"/>
            <a:ext cx="6749144" cy="1227117"/>
          </a:xfrm>
          <a:prstGeom prst="rect">
            <a:avLst/>
          </a:prstGeom>
        </p:spPr>
      </p:pic>
    </p:spTree>
    <p:extLst>
      <p:ext uri="{BB962C8B-B14F-4D97-AF65-F5344CB8AC3E}">
        <p14:creationId xmlns:p14="http://schemas.microsoft.com/office/powerpoint/2010/main" val="317944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585361"/>
            <a:ext cx="12192000" cy="8128000"/>
          </a:xfrm>
        </p:spPr>
      </p:pic>
      <p:sp>
        <p:nvSpPr>
          <p:cNvPr id="8" name="Ellipse 7"/>
          <p:cNvSpPr/>
          <p:nvPr/>
        </p:nvSpPr>
        <p:spPr>
          <a:xfrm>
            <a:off x="273866" y="1129481"/>
            <a:ext cx="4155447" cy="4155447"/>
          </a:xfrm>
          <a:prstGeom prst="ellipse">
            <a:avLst/>
          </a:prstGeom>
          <a:solidFill>
            <a:srgbClr val="FF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rekant 8"/>
          <p:cNvSpPr/>
          <p:nvPr/>
        </p:nvSpPr>
        <p:spPr>
          <a:xfrm rot="5031423">
            <a:off x="3561555" y="1939319"/>
            <a:ext cx="1331578" cy="2306143"/>
          </a:xfrm>
          <a:prstGeom prst="triangle">
            <a:avLst/>
          </a:prstGeom>
          <a:solidFill>
            <a:srgbClr val="FF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449508" y="2165712"/>
            <a:ext cx="3804162" cy="2062103"/>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Jeg må ringe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til Viviane og høre hvordan det har gått!</a:t>
            </a:r>
          </a:p>
        </p:txBody>
      </p:sp>
    </p:spTree>
    <p:extLst>
      <p:ext uri="{BB962C8B-B14F-4D97-AF65-F5344CB8AC3E}">
        <p14:creationId xmlns:p14="http://schemas.microsoft.com/office/powerpoint/2010/main" val="1371379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idx="4294967295"/>
          </p:nvPr>
        </p:nvSpPr>
        <p:spPr>
          <a:xfrm>
            <a:off x="0" y="365125"/>
            <a:ext cx="8953500" cy="1325563"/>
          </a:xfrm>
        </p:spPr>
        <p:txBody>
          <a:bodyPr/>
          <a:lstStyle/>
          <a:p>
            <a:r>
              <a:rPr lang="nb-NO" dirty="0"/>
              <a:t>Hm... Hun tar ikke telefonen. </a:t>
            </a:r>
            <a:br>
              <a:rPr lang="nb-NO" dirty="0"/>
            </a:br>
            <a:endParaRPr lang="nb-NO" dirty="0"/>
          </a:p>
        </p:txBody>
      </p:sp>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239713"/>
            <a:ext cx="12192000" cy="8126413"/>
          </a:xfrm>
        </p:spPr>
      </p:pic>
      <p:sp>
        <p:nvSpPr>
          <p:cNvPr id="5" name="Ellipse 4"/>
          <p:cNvSpPr/>
          <p:nvPr/>
        </p:nvSpPr>
        <p:spPr>
          <a:xfrm>
            <a:off x="7602814" y="397782"/>
            <a:ext cx="3814990" cy="3814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4963533">
            <a:off x="7159789" y="1614706"/>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663938" y="1545990"/>
            <a:ext cx="3804162" cy="1569660"/>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Hmmm... </a:t>
            </a:r>
          </a:p>
          <a:p>
            <a:pPr algn="ctr"/>
            <a:r>
              <a:rPr lang="nb-NO" sz="3200" b="1" i="1" dirty="0">
                <a:solidFill>
                  <a:srgbClr val="00B197"/>
                </a:solidFill>
                <a:latin typeface="Montserrat Alternates Black" charset="0"/>
                <a:ea typeface="Montserrat Alternates Black" charset="0"/>
                <a:cs typeface="Montserrat Alternates Black" charset="0"/>
              </a:rPr>
              <a:t>Hun tar ikke telefonen.</a:t>
            </a:r>
            <a:endParaRPr lang="nb-NO" sz="3200" b="1" i="1" dirty="0">
              <a:solidFill>
                <a:srgbClr val="C33E93"/>
              </a:solidFill>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796800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rotWithShape="1">
          <a:blip r:embed="rId3" cstate="hqprint">
            <a:extLst>
              <a:ext uri="{28A0092B-C50C-407E-A947-70E740481C1C}">
                <a14:useLocalDpi xmlns:a14="http://schemas.microsoft.com/office/drawing/2010/main" val="0"/>
              </a:ext>
            </a:extLst>
          </a:blip>
          <a:stretch/>
        </p:blipFill>
        <p:spPr>
          <a:xfrm>
            <a:off x="-1" y="0"/>
            <a:ext cx="14139747" cy="9408506"/>
          </a:xfrm>
          <a:prstGeom prst="rect">
            <a:avLst/>
          </a:prstGeom>
          <a:noFill/>
          <a:ln>
            <a:noFill/>
          </a:ln>
        </p:spPr>
      </p:pic>
      <p:sp>
        <p:nvSpPr>
          <p:cNvPr id="7" name="Ellipse 6"/>
          <p:cNvSpPr/>
          <p:nvPr/>
        </p:nvSpPr>
        <p:spPr>
          <a:xfrm>
            <a:off x="566058" y="519982"/>
            <a:ext cx="4878304" cy="487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rekant 7"/>
          <p:cNvSpPr/>
          <p:nvPr/>
        </p:nvSpPr>
        <p:spPr>
          <a:xfrm rot="6009388">
            <a:off x="4526479" y="1430242"/>
            <a:ext cx="1765580" cy="305778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1103129" y="1404862"/>
            <a:ext cx="3804162" cy="3108543"/>
          </a:xfrm>
          <a:prstGeom prst="rect">
            <a:avLst/>
          </a:prstGeom>
        </p:spPr>
        <p:txBody>
          <a:bodyPr wrap="square">
            <a:spAutoFit/>
          </a:bodyPr>
          <a:lstStyle/>
          <a:p>
            <a:pPr algn="ctr"/>
            <a:r>
              <a:rPr lang="nb-NO" sz="2800" b="1" i="1">
                <a:solidFill>
                  <a:srgbClr val="00B197"/>
                </a:solidFill>
                <a:latin typeface="Montserrat ExtraBold" charset="0"/>
                <a:ea typeface="Montserrat ExtraBold" charset="0"/>
                <a:cs typeface="Montserrat ExtraBold" charset="0"/>
              </a:rPr>
              <a:t>Merkelig... Hun skriver at hun ikke kan ta telefonen fordi hun er på skolen. Og så er det enklere for henne å skrive melding... </a:t>
            </a:r>
          </a:p>
        </p:txBody>
      </p:sp>
    </p:spTree>
    <p:extLst>
      <p:ext uri="{BB962C8B-B14F-4D97-AF65-F5344CB8AC3E}">
        <p14:creationId xmlns:p14="http://schemas.microsoft.com/office/powerpoint/2010/main" val="2554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6490010" y="-2669458"/>
            <a:ext cx="18682010" cy="12453161"/>
          </a:xfrm>
        </p:spPr>
      </p:pic>
      <p:sp>
        <p:nvSpPr>
          <p:cNvPr id="2" name="Tittel 1"/>
          <p:cNvSpPr>
            <a:spLocks noGrp="1"/>
          </p:cNvSpPr>
          <p:nvPr>
            <p:ph type="title" idx="4294967295"/>
          </p:nvPr>
        </p:nvSpPr>
        <p:spPr>
          <a:xfrm>
            <a:off x="0" y="-4965158"/>
            <a:ext cx="8953500" cy="1325563"/>
          </a:xfrm>
        </p:spPr>
        <p:txBody>
          <a:bodyPr/>
          <a:lstStyle/>
          <a:p>
            <a:r>
              <a:rPr lang="nb-NO" dirty="0"/>
              <a:t>Men nå sender hun en melding! Jeg skal lese for dere!</a:t>
            </a:r>
          </a:p>
        </p:txBody>
      </p:sp>
      <p:sp>
        <p:nvSpPr>
          <p:cNvPr id="4" name="Ellipse 3"/>
          <p:cNvSpPr/>
          <p:nvPr/>
        </p:nvSpPr>
        <p:spPr>
          <a:xfrm>
            <a:off x="7251535" y="869796"/>
            <a:ext cx="4210610" cy="4210610"/>
          </a:xfrm>
          <a:prstGeom prst="ellips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5876417">
            <a:off x="6576386" y="2401193"/>
            <a:ext cx="982982" cy="1702414"/>
          </a:xfrm>
          <a:prstGeom prst="triangl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720447" y="1651136"/>
            <a:ext cx="3228182" cy="2554545"/>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Men nå sender hun en melding! Jeg skal lese for dere!</a:t>
            </a:r>
          </a:p>
        </p:txBody>
      </p:sp>
    </p:spTree>
    <p:extLst>
      <p:ext uri="{BB962C8B-B14F-4D97-AF65-F5344CB8AC3E}">
        <p14:creationId xmlns:p14="http://schemas.microsoft.com/office/powerpoint/2010/main" val="1341223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3830" y="-1858503"/>
            <a:ext cx="6400800" cy="9604952"/>
          </a:xfrm>
          <a:prstGeom prst="rect">
            <a:avLst/>
          </a:prstGeom>
        </p:spPr>
      </p:pic>
      <p:pic>
        <p:nvPicPr>
          <p:cNvPr id="8" name="Bilde 7"/>
          <p:cNvPicPr>
            <a:picLocks noChangeAspect="1"/>
          </p:cNvPicPr>
          <p:nvPr/>
        </p:nvPicPr>
        <p:blipFill>
          <a:blip r:embed="rId4"/>
          <a:stretch>
            <a:fillRect/>
          </a:stretch>
        </p:blipFill>
        <p:spPr>
          <a:xfrm rot="5400000">
            <a:off x="-4789553" y="2220517"/>
            <a:ext cx="12760610" cy="3181507"/>
          </a:xfrm>
          <a:prstGeom prst="rect">
            <a:avLst/>
          </a:prstGeom>
        </p:spPr>
      </p:pic>
      <p:pic>
        <p:nvPicPr>
          <p:cNvPr id="9" name="Bilde 8"/>
          <p:cNvPicPr>
            <a:picLocks noChangeAspect="1"/>
          </p:cNvPicPr>
          <p:nvPr/>
        </p:nvPicPr>
        <p:blipFill>
          <a:blip r:embed="rId4"/>
          <a:stretch>
            <a:fillRect/>
          </a:stretch>
        </p:blipFill>
        <p:spPr>
          <a:xfrm rot="16200000">
            <a:off x="4220942" y="2220517"/>
            <a:ext cx="12760610" cy="3181507"/>
          </a:xfrm>
          <a:prstGeom prst="rect">
            <a:avLst/>
          </a:prstGeom>
        </p:spPr>
      </p:pic>
    </p:spTree>
    <p:extLst>
      <p:ext uri="{BB962C8B-B14F-4D97-AF65-F5344CB8AC3E}">
        <p14:creationId xmlns:p14="http://schemas.microsoft.com/office/powerpoint/2010/main" val="4071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ssholder for innho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454" y="-4106"/>
            <a:ext cx="10294546" cy="6862106"/>
          </a:xfrm>
          <a:prstGeom prst="rect">
            <a:avLst/>
          </a:prstGeom>
        </p:spPr>
      </p:pic>
      <p:pic>
        <p:nvPicPr>
          <p:cNvPr id="15" name="Bilde 14"/>
          <p:cNvPicPr>
            <a:picLocks noChangeAspect="1"/>
          </p:cNvPicPr>
          <p:nvPr/>
        </p:nvPicPr>
        <p:blipFill>
          <a:blip r:embed="rId4"/>
          <a:stretch>
            <a:fillRect/>
          </a:stretch>
        </p:blipFill>
        <p:spPr>
          <a:xfrm rot="5400000">
            <a:off x="-5899896" y="2220514"/>
            <a:ext cx="12760610" cy="3181507"/>
          </a:xfrm>
          <a:prstGeom prst="rect">
            <a:avLst/>
          </a:prstGeom>
        </p:spPr>
      </p:pic>
    </p:spTree>
    <p:extLst>
      <p:ext uri="{BB962C8B-B14F-4D97-AF65-F5344CB8AC3E}">
        <p14:creationId xmlns:p14="http://schemas.microsoft.com/office/powerpoint/2010/main" val="1639217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1899138" y="-1527589"/>
            <a:ext cx="17061365" cy="11372859"/>
          </a:xfrm>
        </p:spPr>
      </p:pic>
      <p:sp>
        <p:nvSpPr>
          <p:cNvPr id="5" name="Ellipse 4"/>
          <p:cNvSpPr/>
          <p:nvPr/>
        </p:nvSpPr>
        <p:spPr>
          <a:xfrm>
            <a:off x="-827315" y="1719943"/>
            <a:ext cx="6447793" cy="64477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4674544">
            <a:off x="4954688" y="3046804"/>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370114" y="2980758"/>
            <a:ext cx="4754197" cy="3539430"/>
          </a:xfrm>
          <a:prstGeom prst="rect">
            <a:avLst/>
          </a:prstGeom>
        </p:spPr>
        <p:txBody>
          <a:bodyPr wrap="square">
            <a:spAutoFit/>
          </a:bodyPr>
          <a:lstStyle/>
          <a:p>
            <a:r>
              <a:rPr lang="nb-NO" sz="2800" b="1" i="1" dirty="0">
                <a:solidFill>
                  <a:srgbClr val="00B197"/>
                </a:solidFill>
                <a:latin typeface="Montserrat ExtraBold" charset="0"/>
                <a:ea typeface="Montserrat ExtraBold" charset="0"/>
                <a:cs typeface="Montserrat ExtraBold" charset="0"/>
              </a:rPr>
              <a:t>Så utrolig gøy å høre! Jeg vet at NMS gjør mye viktig arbeid for blinde og døve på Madagaskar. Men det er ikke sikkert </a:t>
            </a:r>
            <a:r>
              <a:rPr lang="nb-NO" sz="2800" b="1" i="1" dirty="0" err="1">
                <a:solidFill>
                  <a:srgbClr val="00B197"/>
                </a:solidFill>
                <a:latin typeface="Montserrat ExtraBold" charset="0"/>
                <a:ea typeface="Montserrat ExtraBold" charset="0"/>
                <a:cs typeface="Montserrat ExtraBold" charset="0"/>
              </a:rPr>
              <a:t>Viviane</a:t>
            </a:r>
            <a:r>
              <a:rPr lang="nb-NO" sz="2800" b="1" i="1" dirty="0">
                <a:solidFill>
                  <a:srgbClr val="00B197"/>
                </a:solidFill>
                <a:latin typeface="Montserrat ExtraBold" charset="0"/>
                <a:ea typeface="Montserrat ExtraBold" charset="0"/>
                <a:cs typeface="Montserrat ExtraBold" charset="0"/>
              </a:rPr>
              <a:t> har tid til å skrive mer nå, for hun må vel inn til time. </a:t>
            </a:r>
          </a:p>
        </p:txBody>
      </p:sp>
      <p:sp>
        <p:nvSpPr>
          <p:cNvPr id="2" name="Tittel 1"/>
          <p:cNvSpPr>
            <a:spLocks noGrp="1"/>
          </p:cNvSpPr>
          <p:nvPr>
            <p:ph type="title" idx="4294967295"/>
          </p:nvPr>
        </p:nvSpPr>
        <p:spPr>
          <a:xfrm>
            <a:off x="-1248936" y="-3940589"/>
            <a:ext cx="8953500" cy="2413000"/>
          </a:xfrm>
        </p:spPr>
        <p:txBody>
          <a:bodyPr>
            <a:normAutofit fontScale="90000"/>
          </a:bodyPr>
          <a:lstStyle/>
          <a:p>
            <a:r>
              <a:rPr lang="nb-NO" dirty="0"/>
              <a:t>Oi, det var en lang SMS! Jeg forstår jo at </a:t>
            </a:r>
            <a:r>
              <a:rPr lang="nb-NO" dirty="0" err="1"/>
              <a:t>Maarja</a:t>
            </a:r>
            <a:r>
              <a:rPr lang="nb-NO" dirty="0"/>
              <a:t> er litt opptatt, men jeg må bare skrive og spørre hvordan det er å gå i kirka i Estland. </a:t>
            </a:r>
            <a:br>
              <a:rPr lang="nb-NO" dirty="0"/>
            </a:br>
            <a:br>
              <a:rPr lang="nb-NO" dirty="0"/>
            </a:br>
            <a:endParaRPr lang="nb-NO" dirty="0"/>
          </a:p>
        </p:txBody>
      </p:sp>
    </p:spTree>
    <p:extLst>
      <p:ext uri="{BB962C8B-B14F-4D97-AF65-F5344CB8AC3E}">
        <p14:creationId xmlns:p14="http://schemas.microsoft.com/office/powerpoint/2010/main" val="2013699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12192000" cy="6683829"/>
          </a:xfrm>
          <a:prstGeom prst="rect">
            <a:avLst/>
          </a:prstGeom>
          <a:solidFill>
            <a:srgbClr val="FF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p:cNvPicPr>
            <a:picLocks noChangeAspect="1"/>
          </p:cNvPicPr>
          <p:nvPr/>
        </p:nvPicPr>
        <p:blipFill>
          <a:blip r:embed="rId3"/>
          <a:stretch>
            <a:fillRect/>
          </a:stretch>
        </p:blipFill>
        <p:spPr>
          <a:xfrm>
            <a:off x="-60561" y="5821422"/>
            <a:ext cx="12760610" cy="3181507"/>
          </a:xfrm>
          <a:prstGeom prst="rect">
            <a:avLst/>
          </a:prstGeom>
        </p:spPr>
      </p:pic>
      <p:pic>
        <p:nvPicPr>
          <p:cNvPr id="12" name="Plassholder for innhold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4385" y="391886"/>
            <a:ext cx="9170414" cy="6112785"/>
          </a:xfrm>
          <a:prstGeom prst="roundRect">
            <a:avLst>
              <a:gd name="adj" fmla="val 5541"/>
            </a:avLst>
          </a:prstGeom>
        </p:spPr>
      </p:pic>
      <p:sp>
        <p:nvSpPr>
          <p:cNvPr id="13" name="Rektangel 12"/>
          <p:cNvSpPr/>
          <p:nvPr/>
        </p:nvSpPr>
        <p:spPr>
          <a:xfrm>
            <a:off x="9714285" y="6499334"/>
            <a:ext cx="2085827" cy="261610"/>
          </a:xfrm>
          <a:prstGeom prst="rect">
            <a:avLst/>
          </a:prstGeom>
        </p:spPr>
        <p:txBody>
          <a:bodyPr wrap="none">
            <a:spAutoFit/>
          </a:bodyPr>
          <a:lstStyle/>
          <a:p>
            <a:r>
              <a:rPr lang="nb-NO" sz="1100" dirty="0"/>
              <a:t>Foto: Rasmus Back Ottosen</a:t>
            </a:r>
          </a:p>
        </p:txBody>
      </p:sp>
      <p:pic>
        <p:nvPicPr>
          <p:cNvPr id="14" name="Bilde 13"/>
          <p:cNvPicPr>
            <a:picLocks noChangeAspect="1"/>
          </p:cNvPicPr>
          <p:nvPr/>
        </p:nvPicPr>
        <p:blipFill>
          <a:blip r:embed="rId5"/>
          <a:stretch>
            <a:fillRect/>
          </a:stretch>
        </p:blipFill>
        <p:spPr>
          <a:xfrm>
            <a:off x="387241" y="460795"/>
            <a:ext cx="1769329" cy="1118541"/>
          </a:xfrm>
          <a:prstGeom prst="rect">
            <a:avLst/>
          </a:prstGeom>
        </p:spPr>
      </p:pic>
      <p:pic>
        <p:nvPicPr>
          <p:cNvPr id="15" name="Bilde 14"/>
          <p:cNvPicPr>
            <a:picLocks noChangeAspect="1"/>
          </p:cNvPicPr>
          <p:nvPr/>
        </p:nvPicPr>
        <p:blipFill>
          <a:blip r:embed="rId5"/>
          <a:stretch>
            <a:fillRect/>
          </a:stretch>
        </p:blipFill>
        <p:spPr>
          <a:xfrm>
            <a:off x="1834643" y="1658479"/>
            <a:ext cx="1104900" cy="698500"/>
          </a:xfrm>
          <a:prstGeom prst="rect">
            <a:avLst/>
          </a:prstGeom>
        </p:spPr>
      </p:pic>
      <p:pic>
        <p:nvPicPr>
          <p:cNvPr id="16" name="Bilde 15"/>
          <p:cNvPicPr>
            <a:picLocks noChangeAspect="1"/>
          </p:cNvPicPr>
          <p:nvPr/>
        </p:nvPicPr>
        <p:blipFill>
          <a:blip r:embed="rId6"/>
          <a:stretch>
            <a:fillRect/>
          </a:stretch>
        </p:blipFill>
        <p:spPr>
          <a:xfrm>
            <a:off x="501941" y="4913154"/>
            <a:ext cx="1770099" cy="1206886"/>
          </a:xfrm>
          <a:prstGeom prst="rect">
            <a:avLst/>
          </a:prstGeom>
        </p:spPr>
      </p:pic>
    </p:spTree>
    <p:extLst>
      <p:ext uri="{BB962C8B-B14F-4D97-AF65-F5344CB8AC3E}">
        <p14:creationId xmlns:p14="http://schemas.microsoft.com/office/powerpoint/2010/main" val="1246025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a:grpSpLocks/>
          </p:cNvGrpSpPr>
          <p:nvPr/>
        </p:nvGrpSpPr>
        <p:grpSpPr bwMode="auto">
          <a:xfrm>
            <a:off x="-5186002" y="848324"/>
            <a:ext cx="13370872" cy="6613804"/>
            <a:chOff x="3843499" y="3719582"/>
            <a:chExt cx="16665619" cy="8244192"/>
          </a:xfrm>
        </p:grpSpPr>
        <p:sp>
          <p:nvSpPr>
            <p:cNvPr id="8" name="Freeform 781"/>
            <p:cNvSpPr>
              <a:spLocks/>
            </p:cNvSpPr>
            <p:nvPr/>
          </p:nvSpPr>
          <p:spPr bwMode="auto">
            <a:xfrm>
              <a:off x="9817326" y="3757955"/>
              <a:ext cx="87069" cy="38373"/>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 name="Freeform 403"/>
            <p:cNvSpPr>
              <a:spLocks/>
            </p:cNvSpPr>
            <p:nvPr/>
          </p:nvSpPr>
          <p:spPr bwMode="auto">
            <a:xfrm>
              <a:off x="16859594" y="9558111"/>
              <a:ext cx="1903715" cy="1424212"/>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 name="Freeform 404"/>
            <p:cNvSpPr>
              <a:spLocks/>
            </p:cNvSpPr>
            <p:nvPr/>
          </p:nvSpPr>
          <p:spPr bwMode="auto">
            <a:xfrm>
              <a:off x="11417037" y="5927479"/>
              <a:ext cx="371888" cy="563781"/>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 name="Freeform 405"/>
            <p:cNvSpPr>
              <a:spLocks/>
            </p:cNvSpPr>
            <p:nvPr/>
          </p:nvSpPr>
          <p:spPr bwMode="auto">
            <a:xfrm>
              <a:off x="10567006" y="5337132"/>
              <a:ext cx="503230" cy="246470"/>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 name="Freeform 406"/>
            <p:cNvSpPr>
              <a:spLocks/>
            </p:cNvSpPr>
            <p:nvPr/>
          </p:nvSpPr>
          <p:spPr bwMode="auto">
            <a:xfrm>
              <a:off x="14085188" y="4439805"/>
              <a:ext cx="841176" cy="580016"/>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 name="Freeform 407"/>
            <p:cNvSpPr>
              <a:spLocks/>
            </p:cNvSpPr>
            <p:nvPr/>
          </p:nvSpPr>
          <p:spPr bwMode="auto">
            <a:xfrm>
              <a:off x="16241255" y="4197763"/>
              <a:ext cx="299577" cy="149063"/>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 name="Freeform 408"/>
            <p:cNvSpPr>
              <a:spLocks/>
            </p:cNvSpPr>
            <p:nvPr/>
          </p:nvSpPr>
          <p:spPr bwMode="auto">
            <a:xfrm>
              <a:off x="15999233" y="4110687"/>
              <a:ext cx="280392" cy="150538"/>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 name="Freeform 409"/>
            <p:cNvSpPr>
              <a:spLocks/>
            </p:cNvSpPr>
            <p:nvPr/>
          </p:nvSpPr>
          <p:spPr bwMode="auto">
            <a:xfrm>
              <a:off x="15916591" y="4121018"/>
              <a:ext cx="140197" cy="47228"/>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 name="Freeform 410"/>
            <p:cNvSpPr>
              <a:spLocks/>
            </p:cNvSpPr>
            <p:nvPr/>
          </p:nvSpPr>
          <p:spPr bwMode="auto">
            <a:xfrm>
              <a:off x="15941679" y="3989666"/>
              <a:ext cx="236120" cy="150538"/>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 name="Freeform 411"/>
            <p:cNvSpPr>
              <a:spLocks/>
            </p:cNvSpPr>
            <p:nvPr/>
          </p:nvSpPr>
          <p:spPr bwMode="auto">
            <a:xfrm>
              <a:off x="18426838" y="4580013"/>
              <a:ext cx="234643" cy="76745"/>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 name="Freeform 412"/>
            <p:cNvSpPr>
              <a:spLocks/>
            </p:cNvSpPr>
            <p:nvPr/>
          </p:nvSpPr>
          <p:spPr bwMode="auto">
            <a:xfrm>
              <a:off x="18127261" y="4729075"/>
              <a:ext cx="197750" cy="76745"/>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 name="Freeform 413"/>
            <p:cNvSpPr>
              <a:spLocks/>
            </p:cNvSpPr>
            <p:nvPr/>
          </p:nvSpPr>
          <p:spPr bwMode="auto">
            <a:xfrm>
              <a:off x="18136116" y="4693654"/>
              <a:ext cx="76739" cy="45752"/>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 name="Freeform 414"/>
            <p:cNvSpPr>
              <a:spLocks/>
            </p:cNvSpPr>
            <p:nvPr/>
          </p:nvSpPr>
          <p:spPr bwMode="auto">
            <a:xfrm>
              <a:off x="17932462" y="4560826"/>
              <a:ext cx="29515" cy="47228"/>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 name="Freeform 415"/>
            <p:cNvSpPr>
              <a:spLocks/>
            </p:cNvSpPr>
            <p:nvPr/>
          </p:nvSpPr>
          <p:spPr bwMode="auto">
            <a:xfrm>
              <a:off x="17932462" y="4701034"/>
              <a:ext cx="38369" cy="47228"/>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 name="Freeform 416"/>
            <p:cNvSpPr>
              <a:spLocks/>
            </p:cNvSpPr>
            <p:nvPr/>
          </p:nvSpPr>
          <p:spPr bwMode="auto">
            <a:xfrm>
              <a:off x="17995920" y="4525405"/>
              <a:ext cx="395500" cy="150538"/>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 name="Freeform 417"/>
            <p:cNvSpPr>
              <a:spLocks/>
            </p:cNvSpPr>
            <p:nvPr/>
          </p:nvSpPr>
          <p:spPr bwMode="auto">
            <a:xfrm>
              <a:off x="18223185" y="4569681"/>
              <a:ext cx="72311" cy="76745"/>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 name="Freeform 418"/>
            <p:cNvSpPr>
              <a:spLocks/>
            </p:cNvSpPr>
            <p:nvPr/>
          </p:nvSpPr>
          <p:spPr bwMode="auto">
            <a:xfrm>
              <a:off x="19445104" y="5075904"/>
              <a:ext cx="101826" cy="5755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 name="Freeform 419"/>
            <p:cNvSpPr>
              <a:spLocks/>
            </p:cNvSpPr>
            <p:nvPr/>
          </p:nvSpPr>
          <p:spPr bwMode="auto">
            <a:xfrm>
              <a:off x="19247354" y="5897961"/>
              <a:ext cx="57554" cy="48704"/>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 name="Freeform 420"/>
            <p:cNvSpPr>
              <a:spLocks/>
            </p:cNvSpPr>
            <p:nvPr/>
          </p:nvSpPr>
          <p:spPr bwMode="auto">
            <a:xfrm>
              <a:off x="18006250" y="6172473"/>
              <a:ext cx="47224" cy="25090"/>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 name="Freeform 421"/>
            <p:cNvSpPr>
              <a:spLocks/>
            </p:cNvSpPr>
            <p:nvPr/>
          </p:nvSpPr>
          <p:spPr bwMode="auto">
            <a:xfrm>
              <a:off x="18847426" y="6452887"/>
              <a:ext cx="47224" cy="44276"/>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 name="Freeform 422"/>
            <p:cNvSpPr>
              <a:spLocks/>
            </p:cNvSpPr>
            <p:nvPr/>
          </p:nvSpPr>
          <p:spPr bwMode="auto">
            <a:xfrm>
              <a:off x="18817911" y="6526681"/>
              <a:ext cx="19185" cy="8855"/>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 name="Freeform 423"/>
            <p:cNvSpPr>
              <a:spLocks/>
            </p:cNvSpPr>
            <p:nvPr/>
          </p:nvSpPr>
          <p:spPr bwMode="auto">
            <a:xfrm>
              <a:off x="18688045" y="6675744"/>
              <a:ext cx="28040" cy="8855"/>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 name="Freeform 424"/>
            <p:cNvSpPr>
              <a:spLocks/>
            </p:cNvSpPr>
            <p:nvPr/>
          </p:nvSpPr>
          <p:spPr bwMode="auto">
            <a:xfrm>
              <a:off x="18575888" y="6722971"/>
              <a:ext cx="66409" cy="38373"/>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 name="Freeform 425"/>
            <p:cNvSpPr>
              <a:spLocks/>
            </p:cNvSpPr>
            <p:nvPr/>
          </p:nvSpPr>
          <p:spPr bwMode="auto">
            <a:xfrm>
              <a:off x="18502101" y="6761344"/>
              <a:ext cx="54603" cy="35421"/>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 name="Freeform 426"/>
            <p:cNvSpPr>
              <a:spLocks/>
            </p:cNvSpPr>
            <p:nvPr/>
          </p:nvSpPr>
          <p:spPr bwMode="auto">
            <a:xfrm>
              <a:off x="18454877" y="6790861"/>
              <a:ext cx="47224" cy="44276"/>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 name="Freeform 427"/>
            <p:cNvSpPr>
              <a:spLocks/>
            </p:cNvSpPr>
            <p:nvPr/>
          </p:nvSpPr>
          <p:spPr bwMode="auto">
            <a:xfrm>
              <a:off x="18446023" y="6854323"/>
              <a:ext cx="8854" cy="8855"/>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 name="Freeform 428"/>
            <p:cNvSpPr>
              <a:spLocks/>
            </p:cNvSpPr>
            <p:nvPr/>
          </p:nvSpPr>
          <p:spPr bwMode="auto">
            <a:xfrm>
              <a:off x="18397323" y="6815951"/>
              <a:ext cx="48699" cy="38373"/>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 name="Freeform 429"/>
            <p:cNvSpPr>
              <a:spLocks/>
            </p:cNvSpPr>
            <p:nvPr/>
          </p:nvSpPr>
          <p:spPr bwMode="auto">
            <a:xfrm>
              <a:off x="18053474" y="7162780"/>
              <a:ext cx="19185" cy="29517"/>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nvGrpSpPr>
            <p:cNvPr id="39" name="Group 140"/>
            <p:cNvGrpSpPr/>
            <p:nvPr/>
          </p:nvGrpSpPr>
          <p:grpSpPr>
            <a:xfrm>
              <a:off x="17709756" y="6761778"/>
              <a:ext cx="697449" cy="662593"/>
              <a:chOff x="5961121" y="2686387"/>
              <a:chExt cx="288233" cy="273757"/>
            </a:xfrm>
            <a:solidFill>
              <a:schemeClr val="bg1">
                <a:lumMod val="75000"/>
              </a:schemeClr>
            </a:solidFill>
          </p:grpSpPr>
          <p:sp>
            <p:nvSpPr>
              <p:cNvPr id="404" name="Freeform 430"/>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5" name="Freeform 431"/>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sp>
          <p:nvSpPr>
            <p:cNvPr id="40" name="Freeform 432"/>
            <p:cNvSpPr>
              <a:spLocks/>
            </p:cNvSpPr>
            <p:nvPr/>
          </p:nvSpPr>
          <p:spPr bwMode="auto">
            <a:xfrm>
              <a:off x="17885238" y="7370876"/>
              <a:ext cx="19185" cy="25090"/>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1" name="Freeform 433"/>
            <p:cNvSpPr>
              <a:spLocks/>
            </p:cNvSpPr>
            <p:nvPr/>
          </p:nvSpPr>
          <p:spPr bwMode="auto">
            <a:xfrm>
              <a:off x="17773082" y="7370876"/>
              <a:ext cx="121011" cy="91504"/>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2" name="Freeform 434"/>
            <p:cNvSpPr>
              <a:spLocks/>
            </p:cNvSpPr>
            <p:nvPr/>
          </p:nvSpPr>
          <p:spPr bwMode="auto">
            <a:xfrm>
              <a:off x="17652070" y="7404822"/>
              <a:ext cx="101827" cy="150538"/>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3" name="Freeform 435"/>
            <p:cNvSpPr>
              <a:spLocks/>
            </p:cNvSpPr>
            <p:nvPr/>
          </p:nvSpPr>
          <p:spPr bwMode="auto">
            <a:xfrm>
              <a:off x="17550244" y="7772312"/>
              <a:ext cx="35418" cy="28042"/>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4" name="Freeform 436"/>
            <p:cNvSpPr>
              <a:spLocks/>
            </p:cNvSpPr>
            <p:nvPr/>
          </p:nvSpPr>
          <p:spPr bwMode="auto">
            <a:xfrm>
              <a:off x="17632886" y="7679333"/>
              <a:ext cx="19184" cy="1623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5" name="Freeform 437"/>
            <p:cNvSpPr>
              <a:spLocks/>
            </p:cNvSpPr>
            <p:nvPr/>
          </p:nvSpPr>
          <p:spPr bwMode="auto">
            <a:xfrm>
              <a:off x="17382009" y="7874148"/>
              <a:ext cx="19184"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6" name="Freeform 438"/>
            <p:cNvSpPr>
              <a:spLocks/>
            </p:cNvSpPr>
            <p:nvPr/>
          </p:nvSpPr>
          <p:spPr bwMode="auto">
            <a:xfrm>
              <a:off x="17203443" y="7838727"/>
              <a:ext cx="110682" cy="15644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7" name="Freeform 439"/>
            <p:cNvSpPr>
              <a:spLocks/>
            </p:cNvSpPr>
            <p:nvPr/>
          </p:nvSpPr>
          <p:spPr bwMode="auto">
            <a:xfrm>
              <a:off x="16652990" y="8099955"/>
              <a:ext cx="129866" cy="91504"/>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8" name="Freeform 440"/>
            <p:cNvSpPr>
              <a:spLocks/>
            </p:cNvSpPr>
            <p:nvPr/>
          </p:nvSpPr>
          <p:spPr bwMode="auto">
            <a:xfrm>
              <a:off x="17184259" y="8163417"/>
              <a:ext cx="187420" cy="26418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9" name="Freeform 441"/>
            <p:cNvSpPr>
              <a:spLocks/>
            </p:cNvSpPr>
            <p:nvPr/>
          </p:nvSpPr>
          <p:spPr bwMode="auto">
            <a:xfrm>
              <a:off x="17343640" y="8389225"/>
              <a:ext cx="57554" cy="73793"/>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0" name="Freeform 442"/>
            <p:cNvSpPr>
              <a:spLocks/>
            </p:cNvSpPr>
            <p:nvPr/>
          </p:nvSpPr>
          <p:spPr bwMode="auto">
            <a:xfrm>
              <a:off x="17382009" y="8452687"/>
              <a:ext cx="91496" cy="125448"/>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1" name="Freeform 443"/>
            <p:cNvSpPr>
              <a:spLocks/>
            </p:cNvSpPr>
            <p:nvPr/>
          </p:nvSpPr>
          <p:spPr bwMode="auto">
            <a:xfrm>
              <a:off x="17212298" y="8399556"/>
              <a:ext cx="57555" cy="72317"/>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2" name="Freeform 444"/>
            <p:cNvSpPr>
              <a:spLocks/>
            </p:cNvSpPr>
            <p:nvPr/>
          </p:nvSpPr>
          <p:spPr bwMode="auto">
            <a:xfrm>
              <a:off x="17280182" y="8471873"/>
              <a:ext cx="82642" cy="95932"/>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3" name="Freeform 445"/>
            <p:cNvSpPr>
              <a:spLocks/>
            </p:cNvSpPr>
            <p:nvPr/>
          </p:nvSpPr>
          <p:spPr bwMode="auto">
            <a:xfrm>
              <a:off x="17299367" y="8529432"/>
              <a:ext cx="63457" cy="101834"/>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4" name="Freeform 446"/>
            <p:cNvSpPr>
              <a:spLocks/>
            </p:cNvSpPr>
            <p:nvPr/>
          </p:nvSpPr>
          <p:spPr bwMode="auto">
            <a:xfrm>
              <a:off x="17352494" y="8520577"/>
              <a:ext cx="38369" cy="72317"/>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5" name="Freeform 447"/>
            <p:cNvSpPr>
              <a:spLocks/>
            </p:cNvSpPr>
            <p:nvPr/>
          </p:nvSpPr>
          <p:spPr bwMode="auto">
            <a:xfrm>
              <a:off x="17371678" y="8567805"/>
              <a:ext cx="57555" cy="35421"/>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6" name="Freeform 448"/>
            <p:cNvSpPr>
              <a:spLocks/>
            </p:cNvSpPr>
            <p:nvPr/>
          </p:nvSpPr>
          <p:spPr bwMode="auto">
            <a:xfrm>
              <a:off x="17371678" y="8592894"/>
              <a:ext cx="131342" cy="19776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7" name="Freeform 449"/>
            <p:cNvSpPr>
              <a:spLocks/>
            </p:cNvSpPr>
            <p:nvPr/>
          </p:nvSpPr>
          <p:spPr bwMode="auto">
            <a:xfrm>
              <a:off x="17289036" y="8631267"/>
              <a:ext cx="112157" cy="95932"/>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8" name="Freeform 450"/>
            <p:cNvSpPr>
              <a:spLocks/>
            </p:cNvSpPr>
            <p:nvPr/>
          </p:nvSpPr>
          <p:spPr bwMode="auto">
            <a:xfrm>
              <a:off x="17063247" y="8539763"/>
              <a:ext cx="112157" cy="110690"/>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9" name="Freeform 451"/>
            <p:cNvSpPr>
              <a:spLocks/>
            </p:cNvSpPr>
            <p:nvPr/>
          </p:nvSpPr>
          <p:spPr bwMode="auto">
            <a:xfrm>
              <a:off x="17390863" y="8399556"/>
              <a:ext cx="19184" cy="8855"/>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0" name="Freeform 452"/>
            <p:cNvSpPr>
              <a:spLocks/>
            </p:cNvSpPr>
            <p:nvPr/>
          </p:nvSpPr>
          <p:spPr bwMode="auto">
            <a:xfrm>
              <a:off x="16037602" y="8781805"/>
              <a:ext cx="522415" cy="544595"/>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1" name="Freeform 453"/>
            <p:cNvSpPr>
              <a:spLocks/>
            </p:cNvSpPr>
            <p:nvPr/>
          </p:nvSpPr>
          <p:spPr bwMode="auto">
            <a:xfrm>
              <a:off x="16130575" y="8979571"/>
              <a:ext cx="47224" cy="4722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2" name="Freeform 454"/>
            <p:cNvSpPr>
              <a:spLocks/>
            </p:cNvSpPr>
            <p:nvPr/>
          </p:nvSpPr>
          <p:spPr bwMode="auto">
            <a:xfrm>
              <a:off x="16196983" y="9090262"/>
              <a:ext cx="44272" cy="4722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3" name="Freeform 455"/>
            <p:cNvSpPr>
              <a:spLocks/>
            </p:cNvSpPr>
            <p:nvPr/>
          </p:nvSpPr>
          <p:spPr bwMode="auto">
            <a:xfrm>
              <a:off x="16512793" y="9119779"/>
              <a:ext cx="66409" cy="66414"/>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4" name="Freeform 456"/>
            <p:cNvSpPr>
              <a:spLocks/>
            </p:cNvSpPr>
            <p:nvPr/>
          </p:nvSpPr>
          <p:spPr bwMode="auto">
            <a:xfrm>
              <a:off x="16617572" y="9167007"/>
              <a:ext cx="35418" cy="35421"/>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5" name="Freeform 457"/>
            <p:cNvSpPr>
              <a:spLocks/>
            </p:cNvSpPr>
            <p:nvPr/>
          </p:nvSpPr>
          <p:spPr bwMode="auto">
            <a:xfrm>
              <a:off x="16521648" y="9326400"/>
              <a:ext cx="429443" cy="140207"/>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6" name="Freeform 458"/>
            <p:cNvSpPr>
              <a:spLocks/>
            </p:cNvSpPr>
            <p:nvPr/>
          </p:nvSpPr>
          <p:spPr bwMode="auto">
            <a:xfrm>
              <a:off x="16840409" y="9361821"/>
              <a:ext cx="73787" cy="28041"/>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7" name="Freeform 459"/>
            <p:cNvSpPr>
              <a:spLocks/>
            </p:cNvSpPr>
            <p:nvPr/>
          </p:nvSpPr>
          <p:spPr bwMode="auto">
            <a:xfrm>
              <a:off x="16942236" y="9428235"/>
              <a:ext cx="57554" cy="38373"/>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8" name="Freeform 460"/>
            <p:cNvSpPr>
              <a:spLocks/>
            </p:cNvSpPr>
            <p:nvPr/>
          </p:nvSpPr>
          <p:spPr bwMode="auto">
            <a:xfrm>
              <a:off x="16999790" y="9437090"/>
              <a:ext cx="44272" cy="29517"/>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9" name="Freeform 461"/>
            <p:cNvSpPr>
              <a:spLocks/>
            </p:cNvSpPr>
            <p:nvPr/>
          </p:nvSpPr>
          <p:spPr bwMode="auto">
            <a:xfrm>
              <a:off x="17035208" y="9437090"/>
              <a:ext cx="66409" cy="38373"/>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0" name="Freeform 462"/>
            <p:cNvSpPr>
              <a:spLocks/>
            </p:cNvSpPr>
            <p:nvPr/>
          </p:nvSpPr>
          <p:spPr bwMode="auto">
            <a:xfrm>
              <a:off x="17082432" y="9428235"/>
              <a:ext cx="76739" cy="47228"/>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1" name="Freeform 463"/>
            <p:cNvSpPr>
              <a:spLocks/>
            </p:cNvSpPr>
            <p:nvPr/>
          </p:nvSpPr>
          <p:spPr bwMode="auto">
            <a:xfrm>
              <a:off x="17184259" y="9437090"/>
              <a:ext cx="115108" cy="38373"/>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2" name="Freeform 464"/>
            <p:cNvSpPr>
              <a:spLocks/>
            </p:cNvSpPr>
            <p:nvPr/>
          </p:nvSpPr>
          <p:spPr bwMode="auto">
            <a:xfrm>
              <a:off x="17148841" y="9491698"/>
              <a:ext cx="101826" cy="5755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3" name="Freeform 465"/>
            <p:cNvSpPr>
              <a:spLocks/>
            </p:cNvSpPr>
            <p:nvPr/>
          </p:nvSpPr>
          <p:spPr bwMode="auto">
            <a:xfrm>
              <a:off x="17473505" y="9192096"/>
              <a:ext cx="57554" cy="38373"/>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4" name="Freeform 466"/>
            <p:cNvSpPr>
              <a:spLocks/>
            </p:cNvSpPr>
            <p:nvPr/>
          </p:nvSpPr>
          <p:spPr bwMode="auto">
            <a:xfrm>
              <a:off x="17569428" y="9186193"/>
              <a:ext cx="140197" cy="44276"/>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5" name="Freeform 467"/>
            <p:cNvSpPr>
              <a:spLocks/>
            </p:cNvSpPr>
            <p:nvPr/>
          </p:nvSpPr>
          <p:spPr bwMode="auto">
            <a:xfrm>
              <a:off x="17139986" y="8969241"/>
              <a:ext cx="299576" cy="337973"/>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6" name="Freeform 468"/>
            <p:cNvSpPr>
              <a:spLocks/>
            </p:cNvSpPr>
            <p:nvPr/>
          </p:nvSpPr>
          <p:spPr bwMode="auto">
            <a:xfrm>
              <a:off x="17541390" y="8950054"/>
              <a:ext cx="72311" cy="140208"/>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7" name="Freeform 469"/>
            <p:cNvSpPr>
              <a:spLocks/>
            </p:cNvSpPr>
            <p:nvPr/>
          </p:nvSpPr>
          <p:spPr bwMode="auto">
            <a:xfrm>
              <a:off x="17579759" y="8930868"/>
              <a:ext cx="25087" cy="19186"/>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8" name="Freeform 470"/>
            <p:cNvSpPr>
              <a:spLocks/>
            </p:cNvSpPr>
            <p:nvPr/>
          </p:nvSpPr>
          <p:spPr bwMode="auto">
            <a:xfrm>
              <a:off x="17681585" y="9051889"/>
              <a:ext cx="44272" cy="19186"/>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9" name="Freeform 471"/>
            <p:cNvSpPr>
              <a:spLocks/>
            </p:cNvSpPr>
            <p:nvPr/>
          </p:nvSpPr>
          <p:spPr bwMode="auto">
            <a:xfrm>
              <a:off x="17690440" y="9062220"/>
              <a:ext cx="175614" cy="104787"/>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0" name="Freeform 472"/>
            <p:cNvSpPr>
              <a:spLocks/>
            </p:cNvSpPr>
            <p:nvPr/>
          </p:nvSpPr>
          <p:spPr bwMode="auto">
            <a:xfrm>
              <a:off x="18521286" y="9240800"/>
              <a:ext cx="194799" cy="110690"/>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1" name="Freeform 473"/>
            <p:cNvSpPr>
              <a:spLocks/>
            </p:cNvSpPr>
            <p:nvPr/>
          </p:nvSpPr>
          <p:spPr bwMode="auto">
            <a:xfrm>
              <a:off x="18801678" y="9296883"/>
              <a:ext cx="82642" cy="101834"/>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2" name="Freeform 474"/>
            <p:cNvSpPr>
              <a:spLocks/>
            </p:cNvSpPr>
            <p:nvPr/>
          </p:nvSpPr>
          <p:spPr bwMode="auto">
            <a:xfrm>
              <a:off x="19043701" y="9485794"/>
              <a:ext cx="54602" cy="53131"/>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3" name="Freeform 475"/>
            <p:cNvSpPr>
              <a:spLocks/>
            </p:cNvSpPr>
            <p:nvPr/>
          </p:nvSpPr>
          <p:spPr bwMode="auto">
            <a:xfrm>
              <a:off x="18986146" y="9398717"/>
              <a:ext cx="87070" cy="57559"/>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4" name="Freeform 476"/>
            <p:cNvSpPr>
              <a:spLocks/>
            </p:cNvSpPr>
            <p:nvPr/>
          </p:nvSpPr>
          <p:spPr bwMode="auto">
            <a:xfrm>
              <a:off x="18903504" y="9361821"/>
              <a:ext cx="38369" cy="47228"/>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5" name="Freeform 477"/>
            <p:cNvSpPr>
              <a:spLocks/>
            </p:cNvSpPr>
            <p:nvPr/>
          </p:nvSpPr>
          <p:spPr bwMode="auto">
            <a:xfrm>
              <a:off x="19247354" y="10017106"/>
              <a:ext cx="150526" cy="112166"/>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6" name="Freeform 478"/>
            <p:cNvSpPr>
              <a:spLocks/>
            </p:cNvSpPr>
            <p:nvPr/>
          </p:nvSpPr>
          <p:spPr bwMode="auto">
            <a:xfrm>
              <a:off x="19648758" y="10728474"/>
              <a:ext cx="106254" cy="129876"/>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7" name="Freeform 479"/>
            <p:cNvSpPr>
              <a:spLocks/>
            </p:cNvSpPr>
            <p:nvPr/>
          </p:nvSpPr>
          <p:spPr bwMode="auto">
            <a:xfrm>
              <a:off x="19678272" y="10849495"/>
              <a:ext cx="242023" cy="283366"/>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8" name="Freeform 480"/>
            <p:cNvSpPr>
              <a:spLocks/>
            </p:cNvSpPr>
            <p:nvPr/>
          </p:nvSpPr>
          <p:spPr bwMode="auto">
            <a:xfrm>
              <a:off x="19359511" y="11056116"/>
              <a:ext cx="365985" cy="357160"/>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9" name="Freeform 481"/>
            <p:cNvSpPr>
              <a:spLocks/>
            </p:cNvSpPr>
            <p:nvPr/>
          </p:nvSpPr>
          <p:spPr bwMode="auto">
            <a:xfrm>
              <a:off x="19417065" y="11413276"/>
              <a:ext cx="19185" cy="19186"/>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0" name="Freeform 482"/>
            <p:cNvSpPr>
              <a:spLocks/>
            </p:cNvSpPr>
            <p:nvPr/>
          </p:nvSpPr>
          <p:spPr bwMode="auto">
            <a:xfrm>
              <a:off x="18344196" y="11064972"/>
              <a:ext cx="177090" cy="169724"/>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1" name="Freeform 483"/>
            <p:cNvSpPr>
              <a:spLocks/>
            </p:cNvSpPr>
            <p:nvPr/>
          </p:nvSpPr>
          <p:spPr bwMode="auto">
            <a:xfrm>
              <a:off x="18482917" y="11017744"/>
              <a:ext cx="29515" cy="47228"/>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2" name="Freeform 484"/>
            <p:cNvSpPr>
              <a:spLocks/>
            </p:cNvSpPr>
            <p:nvPr/>
          </p:nvSpPr>
          <p:spPr bwMode="auto">
            <a:xfrm>
              <a:off x="18295496" y="11017744"/>
              <a:ext cx="19185" cy="19186"/>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3" name="Freeform 485"/>
            <p:cNvSpPr>
              <a:spLocks/>
            </p:cNvSpPr>
            <p:nvPr/>
          </p:nvSpPr>
          <p:spPr bwMode="auto">
            <a:xfrm>
              <a:off x="15385322" y="8592894"/>
              <a:ext cx="101827" cy="16972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4" name="Freeform 486"/>
            <p:cNvSpPr>
              <a:spLocks/>
            </p:cNvSpPr>
            <p:nvPr/>
          </p:nvSpPr>
          <p:spPr bwMode="auto">
            <a:xfrm>
              <a:off x="13664600" y="9606815"/>
              <a:ext cx="337947" cy="652333"/>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solidFill>
              <a:srgbClr val="00B197"/>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5" name="Freeform 487"/>
            <p:cNvSpPr>
              <a:spLocks/>
            </p:cNvSpPr>
            <p:nvPr/>
          </p:nvSpPr>
          <p:spPr bwMode="auto">
            <a:xfrm>
              <a:off x="14414280" y="5028676"/>
              <a:ext cx="101827" cy="76745"/>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6" name="Freeform 488"/>
            <p:cNvSpPr>
              <a:spLocks/>
            </p:cNvSpPr>
            <p:nvPr/>
          </p:nvSpPr>
          <p:spPr bwMode="auto">
            <a:xfrm>
              <a:off x="13925808" y="5086235"/>
              <a:ext cx="101826" cy="929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7" name="Freeform 489"/>
            <p:cNvSpPr>
              <a:spLocks/>
            </p:cNvSpPr>
            <p:nvPr/>
          </p:nvSpPr>
          <p:spPr bwMode="auto">
            <a:xfrm>
              <a:off x="14945549" y="4767447"/>
              <a:ext cx="82642" cy="47228"/>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8" name="Freeform 490"/>
            <p:cNvSpPr>
              <a:spLocks/>
            </p:cNvSpPr>
            <p:nvPr/>
          </p:nvSpPr>
          <p:spPr bwMode="auto">
            <a:xfrm>
              <a:off x="16812370" y="4675944"/>
              <a:ext cx="91496" cy="44276"/>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9" name="Freeform 491"/>
            <p:cNvSpPr>
              <a:spLocks/>
            </p:cNvSpPr>
            <p:nvPr/>
          </p:nvSpPr>
          <p:spPr bwMode="auto">
            <a:xfrm>
              <a:off x="15869367" y="3999997"/>
              <a:ext cx="57555" cy="19187"/>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0" name="Freeform 492"/>
            <p:cNvSpPr>
              <a:spLocks/>
            </p:cNvSpPr>
            <p:nvPr/>
          </p:nvSpPr>
          <p:spPr bwMode="auto">
            <a:xfrm>
              <a:off x="15346952" y="4805820"/>
              <a:ext cx="54603" cy="38373"/>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1" name="Freeform 493"/>
            <p:cNvSpPr>
              <a:spLocks/>
            </p:cNvSpPr>
            <p:nvPr/>
          </p:nvSpPr>
          <p:spPr bwMode="auto">
            <a:xfrm>
              <a:off x="12098832" y="6892696"/>
              <a:ext cx="53127" cy="101835"/>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2" name="Freeform 494"/>
            <p:cNvSpPr>
              <a:spLocks/>
            </p:cNvSpPr>
            <p:nvPr/>
          </p:nvSpPr>
          <p:spPr bwMode="auto">
            <a:xfrm>
              <a:off x="12079647" y="6984199"/>
              <a:ext cx="82642" cy="140208"/>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3" name="Freeform 495"/>
            <p:cNvSpPr>
              <a:spLocks/>
            </p:cNvSpPr>
            <p:nvPr/>
          </p:nvSpPr>
          <p:spPr bwMode="auto">
            <a:xfrm>
              <a:off x="12272970" y="7153925"/>
              <a:ext cx="150526" cy="91504"/>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4" name="Freeform 496"/>
            <p:cNvSpPr>
              <a:spLocks/>
            </p:cNvSpPr>
            <p:nvPr/>
          </p:nvSpPr>
          <p:spPr bwMode="auto">
            <a:xfrm>
              <a:off x="13161370" y="7283801"/>
              <a:ext cx="121011" cy="67890"/>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5" name="Freeform 497"/>
            <p:cNvSpPr>
              <a:spLocks/>
            </p:cNvSpPr>
            <p:nvPr/>
          </p:nvSpPr>
          <p:spPr bwMode="auto">
            <a:xfrm>
              <a:off x="12761442" y="7294131"/>
              <a:ext cx="138720" cy="38373"/>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6" name="Freeform 498"/>
            <p:cNvSpPr>
              <a:spLocks/>
            </p:cNvSpPr>
            <p:nvPr/>
          </p:nvSpPr>
          <p:spPr bwMode="auto">
            <a:xfrm>
              <a:off x="12693558" y="5917148"/>
              <a:ext cx="67884" cy="67890"/>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7" name="Freeform 499"/>
            <p:cNvSpPr>
              <a:spLocks/>
            </p:cNvSpPr>
            <p:nvPr/>
          </p:nvSpPr>
          <p:spPr bwMode="auto">
            <a:xfrm>
              <a:off x="12703889" y="5892058"/>
              <a:ext cx="47224" cy="25090"/>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8" name="Freeform 500"/>
            <p:cNvSpPr>
              <a:spLocks/>
            </p:cNvSpPr>
            <p:nvPr/>
          </p:nvSpPr>
          <p:spPr bwMode="auto">
            <a:xfrm>
              <a:off x="12509090" y="5955521"/>
              <a:ext cx="54602" cy="92979"/>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9" name="Freeform 501"/>
            <p:cNvSpPr>
              <a:spLocks/>
            </p:cNvSpPr>
            <p:nvPr/>
          </p:nvSpPr>
          <p:spPr bwMode="auto">
            <a:xfrm>
              <a:off x="12591732" y="5796127"/>
              <a:ext cx="38369" cy="38373"/>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0" name="Freeform 502"/>
            <p:cNvSpPr>
              <a:spLocks/>
            </p:cNvSpPr>
            <p:nvPr/>
          </p:nvSpPr>
          <p:spPr bwMode="auto">
            <a:xfrm>
              <a:off x="12219843" y="6086872"/>
              <a:ext cx="53127" cy="8560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1" name="Freeform 503"/>
            <p:cNvSpPr>
              <a:spLocks/>
            </p:cNvSpPr>
            <p:nvPr/>
          </p:nvSpPr>
          <p:spPr bwMode="auto">
            <a:xfrm>
              <a:off x="12151959" y="6106059"/>
              <a:ext cx="76739" cy="75269"/>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2" name="Freeform 504"/>
            <p:cNvSpPr>
              <a:spLocks/>
            </p:cNvSpPr>
            <p:nvPr/>
          </p:nvSpPr>
          <p:spPr bwMode="auto">
            <a:xfrm>
              <a:off x="11818440" y="7071276"/>
              <a:ext cx="44272" cy="33944"/>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3" name="Freeform 505"/>
            <p:cNvSpPr>
              <a:spLocks/>
            </p:cNvSpPr>
            <p:nvPr/>
          </p:nvSpPr>
          <p:spPr bwMode="auto">
            <a:xfrm>
              <a:off x="11359482" y="5927479"/>
              <a:ext cx="57555" cy="57559"/>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4" name="Freeform 506"/>
            <p:cNvSpPr>
              <a:spLocks/>
            </p:cNvSpPr>
            <p:nvPr/>
          </p:nvSpPr>
          <p:spPr bwMode="auto">
            <a:xfrm>
              <a:off x="11387522" y="5993893"/>
              <a:ext cx="29515" cy="29517"/>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5" name="Freeform 507"/>
            <p:cNvSpPr>
              <a:spLocks/>
            </p:cNvSpPr>
            <p:nvPr/>
          </p:nvSpPr>
          <p:spPr bwMode="auto">
            <a:xfrm>
              <a:off x="11417037" y="6023411"/>
              <a:ext cx="16233"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6" name="Freeform 508"/>
            <p:cNvSpPr>
              <a:spLocks/>
            </p:cNvSpPr>
            <p:nvPr/>
          </p:nvSpPr>
          <p:spPr bwMode="auto">
            <a:xfrm>
              <a:off x="11417037" y="6048500"/>
              <a:ext cx="8854" cy="19187"/>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7" name="Freeform 509"/>
            <p:cNvSpPr>
              <a:spLocks/>
            </p:cNvSpPr>
            <p:nvPr/>
          </p:nvSpPr>
          <p:spPr bwMode="auto">
            <a:xfrm>
              <a:off x="11417037" y="6067687"/>
              <a:ext cx="16233"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8" name="Freeform 510"/>
            <p:cNvSpPr>
              <a:spLocks/>
            </p:cNvSpPr>
            <p:nvPr/>
          </p:nvSpPr>
          <p:spPr bwMode="auto">
            <a:xfrm>
              <a:off x="11489348" y="6207893"/>
              <a:ext cx="10331" cy="19187"/>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9" name="Freeform 511"/>
            <p:cNvSpPr>
              <a:spLocks/>
            </p:cNvSpPr>
            <p:nvPr/>
          </p:nvSpPr>
          <p:spPr bwMode="auto">
            <a:xfrm>
              <a:off x="11629544" y="5787272"/>
              <a:ext cx="19184" cy="38373"/>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0" name="Freeform 512"/>
            <p:cNvSpPr>
              <a:spLocks/>
            </p:cNvSpPr>
            <p:nvPr/>
          </p:nvSpPr>
          <p:spPr bwMode="auto">
            <a:xfrm>
              <a:off x="8260412" y="11746822"/>
              <a:ext cx="112157" cy="5755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1" name="Freeform 513"/>
            <p:cNvSpPr>
              <a:spLocks/>
            </p:cNvSpPr>
            <p:nvPr/>
          </p:nvSpPr>
          <p:spPr bwMode="auto">
            <a:xfrm>
              <a:off x="8251557" y="11804380"/>
              <a:ext cx="82642" cy="57559"/>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2" name="Freeform 514"/>
            <p:cNvSpPr>
              <a:spLocks/>
            </p:cNvSpPr>
            <p:nvPr/>
          </p:nvSpPr>
          <p:spPr bwMode="auto">
            <a:xfrm>
              <a:off x="8241227" y="11730587"/>
              <a:ext cx="73787" cy="45752"/>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3" name="Freeform 515"/>
            <p:cNvSpPr>
              <a:spLocks/>
            </p:cNvSpPr>
            <p:nvPr/>
          </p:nvSpPr>
          <p:spPr bwMode="auto">
            <a:xfrm>
              <a:off x="8202858" y="11766008"/>
              <a:ext cx="76739" cy="48704"/>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4" name="Freeform 516"/>
            <p:cNvSpPr>
              <a:spLocks/>
            </p:cNvSpPr>
            <p:nvPr/>
          </p:nvSpPr>
          <p:spPr bwMode="auto">
            <a:xfrm>
              <a:off x="8183673" y="11702546"/>
              <a:ext cx="29515" cy="28041"/>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5" name="Freeform 517"/>
            <p:cNvSpPr>
              <a:spLocks/>
            </p:cNvSpPr>
            <p:nvPr/>
          </p:nvSpPr>
          <p:spPr bwMode="auto">
            <a:xfrm>
              <a:off x="8183673" y="11625801"/>
              <a:ext cx="67884" cy="67890"/>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6" name="Freeform 518"/>
            <p:cNvSpPr>
              <a:spLocks/>
            </p:cNvSpPr>
            <p:nvPr/>
          </p:nvSpPr>
          <p:spPr bwMode="auto">
            <a:xfrm>
              <a:off x="8174818" y="11504780"/>
              <a:ext cx="47224" cy="101834"/>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7" name="Freeform 519"/>
            <p:cNvSpPr>
              <a:spLocks/>
            </p:cNvSpPr>
            <p:nvPr/>
          </p:nvSpPr>
          <p:spPr bwMode="auto">
            <a:xfrm>
              <a:off x="8164488" y="11587428"/>
              <a:ext cx="29515" cy="5755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8" name="Freeform 520"/>
            <p:cNvSpPr>
              <a:spLocks/>
            </p:cNvSpPr>
            <p:nvPr/>
          </p:nvSpPr>
          <p:spPr bwMode="auto">
            <a:xfrm>
              <a:off x="8164488" y="11466407"/>
              <a:ext cx="48699" cy="67890"/>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9" name="Freeform 521"/>
            <p:cNvSpPr>
              <a:spLocks/>
            </p:cNvSpPr>
            <p:nvPr/>
          </p:nvSpPr>
          <p:spPr bwMode="auto">
            <a:xfrm>
              <a:off x="8213188" y="11281924"/>
              <a:ext cx="47224" cy="44276"/>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0" name="Freeform 522"/>
            <p:cNvSpPr>
              <a:spLocks/>
            </p:cNvSpPr>
            <p:nvPr/>
          </p:nvSpPr>
          <p:spPr bwMode="auto">
            <a:xfrm>
              <a:off x="8222042" y="11113675"/>
              <a:ext cx="57555" cy="101835"/>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1" name="Freeform 523"/>
            <p:cNvSpPr>
              <a:spLocks/>
            </p:cNvSpPr>
            <p:nvPr/>
          </p:nvSpPr>
          <p:spPr bwMode="auto">
            <a:xfrm>
              <a:off x="8410938" y="8463018"/>
              <a:ext cx="44272" cy="38373"/>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2" name="Freeform 524"/>
            <p:cNvSpPr>
              <a:spLocks/>
            </p:cNvSpPr>
            <p:nvPr/>
          </p:nvSpPr>
          <p:spPr bwMode="auto">
            <a:xfrm>
              <a:off x="8812341" y="8520577"/>
              <a:ext cx="53127" cy="72317"/>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3" name="Freeform 525"/>
            <p:cNvSpPr>
              <a:spLocks/>
            </p:cNvSpPr>
            <p:nvPr/>
          </p:nvSpPr>
          <p:spPr bwMode="auto">
            <a:xfrm>
              <a:off x="9324426" y="9026799"/>
              <a:ext cx="129866" cy="121021"/>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4" name="Freeform 526"/>
            <p:cNvSpPr>
              <a:spLocks/>
            </p:cNvSpPr>
            <p:nvPr/>
          </p:nvSpPr>
          <p:spPr bwMode="auto">
            <a:xfrm>
              <a:off x="8559989" y="8163417"/>
              <a:ext cx="92972" cy="38373"/>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5" name="Freeform 527"/>
            <p:cNvSpPr>
              <a:spLocks/>
            </p:cNvSpPr>
            <p:nvPr/>
          </p:nvSpPr>
          <p:spPr bwMode="auto">
            <a:xfrm>
              <a:off x="8034623" y="8154562"/>
              <a:ext cx="104778" cy="47228"/>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6" name="Freeform 528"/>
            <p:cNvSpPr>
              <a:spLocks/>
            </p:cNvSpPr>
            <p:nvPr/>
          </p:nvSpPr>
          <p:spPr bwMode="auto">
            <a:xfrm>
              <a:off x="7748328" y="7940561"/>
              <a:ext cx="484045" cy="168249"/>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7" name="Freeform 529"/>
            <p:cNvSpPr>
              <a:spLocks/>
            </p:cNvSpPr>
            <p:nvPr/>
          </p:nvSpPr>
          <p:spPr bwMode="auto">
            <a:xfrm>
              <a:off x="8034623" y="7838727"/>
              <a:ext cx="38369" cy="35421"/>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8" name="Freeform 530"/>
            <p:cNvSpPr>
              <a:spLocks/>
            </p:cNvSpPr>
            <p:nvPr/>
          </p:nvSpPr>
          <p:spPr bwMode="auto">
            <a:xfrm>
              <a:off x="8270742" y="8033541"/>
              <a:ext cx="19184" cy="17710"/>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9" name="Freeform 531"/>
            <p:cNvSpPr>
              <a:spLocks/>
            </p:cNvSpPr>
            <p:nvPr/>
          </p:nvSpPr>
          <p:spPr bwMode="auto">
            <a:xfrm>
              <a:off x="8830050" y="6656557"/>
              <a:ext cx="54603" cy="95932"/>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0" name="Freeform 532"/>
            <p:cNvSpPr>
              <a:spLocks/>
            </p:cNvSpPr>
            <p:nvPr/>
          </p:nvSpPr>
          <p:spPr bwMode="auto">
            <a:xfrm>
              <a:off x="8856614" y="6703785"/>
              <a:ext cx="66409" cy="38373"/>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1" name="Freeform 533"/>
            <p:cNvSpPr>
              <a:spLocks/>
            </p:cNvSpPr>
            <p:nvPr/>
          </p:nvSpPr>
          <p:spPr bwMode="auto">
            <a:xfrm>
              <a:off x="8672146" y="6666888"/>
              <a:ext cx="140196" cy="66414"/>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2" name="Freeform 534"/>
            <p:cNvSpPr>
              <a:spLocks/>
            </p:cNvSpPr>
            <p:nvPr/>
          </p:nvSpPr>
          <p:spPr bwMode="auto">
            <a:xfrm>
              <a:off x="8700184" y="6480929"/>
              <a:ext cx="146099" cy="73793"/>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3" name="Freeform 535"/>
            <p:cNvSpPr>
              <a:spLocks/>
            </p:cNvSpPr>
            <p:nvPr/>
          </p:nvSpPr>
          <p:spPr bwMode="auto">
            <a:xfrm>
              <a:off x="8933353" y="6386474"/>
              <a:ext cx="298101" cy="289270"/>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4" name="Freeform 536"/>
            <p:cNvSpPr>
              <a:spLocks/>
            </p:cNvSpPr>
            <p:nvPr/>
          </p:nvSpPr>
          <p:spPr bwMode="auto">
            <a:xfrm>
              <a:off x="9175375" y="6593095"/>
              <a:ext cx="75264" cy="91504"/>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5" name="Freeform 537"/>
            <p:cNvSpPr>
              <a:spLocks/>
            </p:cNvSpPr>
            <p:nvPr/>
          </p:nvSpPr>
          <p:spPr bwMode="auto">
            <a:xfrm>
              <a:off x="8652960" y="5694292"/>
              <a:ext cx="28040" cy="54608"/>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6" name="Freeform 538"/>
            <p:cNvSpPr>
              <a:spLocks/>
            </p:cNvSpPr>
            <p:nvPr/>
          </p:nvSpPr>
          <p:spPr bwMode="auto">
            <a:xfrm>
              <a:off x="8512765" y="5787272"/>
              <a:ext cx="28039" cy="28041"/>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7" name="Freeform 539"/>
            <p:cNvSpPr>
              <a:spLocks/>
            </p:cNvSpPr>
            <p:nvPr/>
          </p:nvSpPr>
          <p:spPr bwMode="auto">
            <a:xfrm>
              <a:off x="7869339" y="6284639"/>
              <a:ext cx="63457" cy="3689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8" name="Freeform 540"/>
            <p:cNvSpPr>
              <a:spLocks/>
            </p:cNvSpPr>
            <p:nvPr/>
          </p:nvSpPr>
          <p:spPr bwMode="auto">
            <a:xfrm>
              <a:off x="7971165" y="6057355"/>
              <a:ext cx="57555" cy="57559"/>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9" name="Freeform 541"/>
            <p:cNvSpPr>
              <a:spLocks/>
            </p:cNvSpPr>
            <p:nvPr/>
          </p:nvSpPr>
          <p:spPr bwMode="auto">
            <a:xfrm>
              <a:off x="7941650" y="5655919"/>
              <a:ext cx="57555" cy="67890"/>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0" name="Freeform 542"/>
            <p:cNvSpPr>
              <a:spLocks/>
            </p:cNvSpPr>
            <p:nvPr/>
          </p:nvSpPr>
          <p:spPr bwMode="auto">
            <a:xfrm>
              <a:off x="7782269" y="5617547"/>
              <a:ext cx="112157" cy="57559"/>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1" name="Freeform 543"/>
            <p:cNvSpPr>
              <a:spLocks/>
            </p:cNvSpPr>
            <p:nvPr/>
          </p:nvSpPr>
          <p:spPr bwMode="auto">
            <a:xfrm>
              <a:off x="8018389" y="5583602"/>
              <a:ext cx="63458" cy="25089"/>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2" name="Freeform 544"/>
            <p:cNvSpPr>
              <a:spLocks/>
            </p:cNvSpPr>
            <p:nvPr/>
          </p:nvSpPr>
          <p:spPr bwMode="auto">
            <a:xfrm>
              <a:off x="7624365" y="5394691"/>
              <a:ext cx="317285" cy="222855"/>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3" name="Freeform 545"/>
            <p:cNvSpPr>
              <a:spLocks/>
            </p:cNvSpPr>
            <p:nvPr/>
          </p:nvSpPr>
          <p:spPr bwMode="auto">
            <a:xfrm>
              <a:off x="7748328" y="5375505"/>
              <a:ext cx="63457" cy="48704"/>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4" name="Freeform 546"/>
            <p:cNvSpPr>
              <a:spLocks/>
            </p:cNvSpPr>
            <p:nvPr/>
          </p:nvSpPr>
          <p:spPr bwMode="auto">
            <a:xfrm>
              <a:off x="7729142" y="5385836"/>
              <a:ext cx="35418" cy="47228"/>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5" name="Freeform 547"/>
            <p:cNvSpPr>
              <a:spLocks/>
            </p:cNvSpPr>
            <p:nvPr/>
          </p:nvSpPr>
          <p:spPr bwMode="auto">
            <a:xfrm>
              <a:off x="7643549" y="5207256"/>
              <a:ext cx="28040" cy="57559"/>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6" name="Freeform 548"/>
            <p:cNvSpPr>
              <a:spLocks/>
            </p:cNvSpPr>
            <p:nvPr/>
          </p:nvSpPr>
          <p:spPr bwMode="auto">
            <a:xfrm>
              <a:off x="7503353" y="4720220"/>
              <a:ext cx="1342930" cy="984404"/>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7" name="Freeform 549"/>
            <p:cNvSpPr>
              <a:spLocks/>
            </p:cNvSpPr>
            <p:nvPr/>
          </p:nvSpPr>
          <p:spPr bwMode="auto">
            <a:xfrm>
              <a:off x="8372568" y="5636733"/>
              <a:ext cx="57555" cy="19186"/>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8" name="Freeform 550"/>
            <p:cNvSpPr>
              <a:spLocks/>
            </p:cNvSpPr>
            <p:nvPr/>
          </p:nvSpPr>
          <p:spPr bwMode="auto">
            <a:xfrm>
              <a:off x="8202858" y="5226442"/>
              <a:ext cx="76739" cy="19186"/>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9" name="Freeform 551"/>
            <p:cNvSpPr>
              <a:spLocks/>
            </p:cNvSpPr>
            <p:nvPr/>
          </p:nvSpPr>
          <p:spPr bwMode="auto">
            <a:xfrm>
              <a:off x="8092176" y="5207256"/>
              <a:ext cx="110682" cy="929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0" name="Freeform 552"/>
            <p:cNvSpPr>
              <a:spLocks/>
            </p:cNvSpPr>
            <p:nvPr/>
          </p:nvSpPr>
          <p:spPr bwMode="auto">
            <a:xfrm>
              <a:off x="7990350" y="5124607"/>
              <a:ext cx="63457" cy="35421"/>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1" name="Freeform 553"/>
            <p:cNvSpPr>
              <a:spLocks/>
            </p:cNvSpPr>
            <p:nvPr/>
          </p:nvSpPr>
          <p:spPr bwMode="auto">
            <a:xfrm>
              <a:off x="8081847" y="5114277"/>
              <a:ext cx="57554" cy="29517"/>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2" name="Freeform 554"/>
            <p:cNvSpPr>
              <a:spLocks/>
            </p:cNvSpPr>
            <p:nvPr/>
          </p:nvSpPr>
          <p:spPr bwMode="auto">
            <a:xfrm>
              <a:off x="8028720" y="5095090"/>
              <a:ext cx="44272" cy="19187"/>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3" name="Freeform 555"/>
            <p:cNvSpPr>
              <a:spLocks/>
            </p:cNvSpPr>
            <p:nvPr/>
          </p:nvSpPr>
          <p:spPr bwMode="auto">
            <a:xfrm>
              <a:off x="7913611" y="4739406"/>
              <a:ext cx="244974" cy="104786"/>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4" name="Freeform 556"/>
            <p:cNvSpPr>
              <a:spLocks/>
            </p:cNvSpPr>
            <p:nvPr/>
          </p:nvSpPr>
          <p:spPr bwMode="auto">
            <a:xfrm>
              <a:off x="5710319" y="6433702"/>
              <a:ext cx="270062" cy="178579"/>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5" name="Freeform 557"/>
            <p:cNvSpPr>
              <a:spLocks/>
            </p:cNvSpPr>
            <p:nvPr/>
          </p:nvSpPr>
          <p:spPr bwMode="auto">
            <a:xfrm>
              <a:off x="5496336" y="6227080"/>
              <a:ext cx="121011" cy="129876"/>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6" name="Freeform 558"/>
            <p:cNvSpPr>
              <a:spLocks/>
            </p:cNvSpPr>
            <p:nvPr/>
          </p:nvSpPr>
          <p:spPr bwMode="auto">
            <a:xfrm>
              <a:off x="5505191" y="6076542"/>
              <a:ext cx="38369" cy="38373"/>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7" name="Freeform 559"/>
            <p:cNvSpPr>
              <a:spLocks/>
            </p:cNvSpPr>
            <p:nvPr/>
          </p:nvSpPr>
          <p:spPr bwMode="auto">
            <a:xfrm>
              <a:off x="5457967" y="6032266"/>
              <a:ext cx="57554" cy="54607"/>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8" name="Freeform 560"/>
            <p:cNvSpPr>
              <a:spLocks/>
            </p:cNvSpPr>
            <p:nvPr/>
          </p:nvSpPr>
          <p:spPr bwMode="auto">
            <a:xfrm>
              <a:off x="5432879" y="6048500"/>
              <a:ext cx="35418" cy="57559"/>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9" name="Freeform 561"/>
            <p:cNvSpPr>
              <a:spLocks/>
            </p:cNvSpPr>
            <p:nvPr/>
          </p:nvSpPr>
          <p:spPr bwMode="auto">
            <a:xfrm>
              <a:off x="5375325" y="5993893"/>
              <a:ext cx="47224" cy="101834"/>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0" name="Freeform 562"/>
            <p:cNvSpPr>
              <a:spLocks/>
            </p:cNvSpPr>
            <p:nvPr/>
          </p:nvSpPr>
          <p:spPr bwMode="auto">
            <a:xfrm>
              <a:off x="5336956" y="5955521"/>
              <a:ext cx="66408" cy="67890"/>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1" name="Freeform 563"/>
            <p:cNvSpPr>
              <a:spLocks/>
            </p:cNvSpPr>
            <p:nvPr/>
          </p:nvSpPr>
          <p:spPr bwMode="auto">
            <a:xfrm>
              <a:off x="5403364" y="5955521"/>
              <a:ext cx="64933" cy="8560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2" name="Freeform 564"/>
            <p:cNvSpPr>
              <a:spLocks/>
            </p:cNvSpPr>
            <p:nvPr/>
          </p:nvSpPr>
          <p:spPr bwMode="auto">
            <a:xfrm>
              <a:off x="5384180" y="5974706"/>
              <a:ext cx="29515" cy="10332"/>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3" name="Freeform 565"/>
            <p:cNvSpPr>
              <a:spLocks/>
            </p:cNvSpPr>
            <p:nvPr/>
          </p:nvSpPr>
          <p:spPr bwMode="auto">
            <a:xfrm>
              <a:off x="4486925" y="5985038"/>
              <a:ext cx="123963" cy="63462"/>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4" name="Freeform 566"/>
            <p:cNvSpPr>
              <a:spLocks/>
            </p:cNvSpPr>
            <p:nvPr/>
          </p:nvSpPr>
          <p:spPr bwMode="auto">
            <a:xfrm>
              <a:off x="4534149" y="5927479"/>
              <a:ext cx="76739" cy="66414"/>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5" name="Freeform 567"/>
            <p:cNvSpPr>
              <a:spLocks/>
            </p:cNvSpPr>
            <p:nvPr/>
          </p:nvSpPr>
          <p:spPr bwMode="auto">
            <a:xfrm>
              <a:off x="4002880" y="6181328"/>
              <a:ext cx="91496" cy="35421"/>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6" name="Freeform 568"/>
            <p:cNvSpPr>
              <a:spLocks/>
            </p:cNvSpPr>
            <p:nvPr/>
          </p:nvSpPr>
          <p:spPr bwMode="auto">
            <a:xfrm>
              <a:off x="3890723" y="6235935"/>
              <a:ext cx="54602" cy="48703"/>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7" name="Freeform 569"/>
            <p:cNvSpPr>
              <a:spLocks/>
            </p:cNvSpPr>
            <p:nvPr/>
          </p:nvSpPr>
          <p:spPr bwMode="auto">
            <a:xfrm>
              <a:off x="7066532" y="5075904"/>
              <a:ext cx="194799" cy="122496"/>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8" name="Freeform 570"/>
            <p:cNvSpPr>
              <a:spLocks/>
            </p:cNvSpPr>
            <p:nvPr/>
          </p:nvSpPr>
          <p:spPr bwMode="auto">
            <a:xfrm>
              <a:off x="7000123" y="5133462"/>
              <a:ext cx="47224" cy="35421"/>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9" name="Freeform 571"/>
            <p:cNvSpPr>
              <a:spLocks/>
            </p:cNvSpPr>
            <p:nvPr/>
          </p:nvSpPr>
          <p:spPr bwMode="auto">
            <a:xfrm>
              <a:off x="6942569" y="5168883"/>
              <a:ext cx="19184" cy="19187"/>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0" name="Freeform 572"/>
            <p:cNvSpPr>
              <a:spLocks/>
            </p:cNvSpPr>
            <p:nvPr/>
          </p:nvSpPr>
          <p:spPr bwMode="auto">
            <a:xfrm>
              <a:off x="6139763" y="4777779"/>
              <a:ext cx="860360" cy="42062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1" name="Freeform 573"/>
            <p:cNvSpPr>
              <a:spLocks/>
            </p:cNvSpPr>
            <p:nvPr/>
          </p:nvSpPr>
          <p:spPr bwMode="auto">
            <a:xfrm>
              <a:off x="6709401" y="4739406"/>
              <a:ext cx="131341" cy="8560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2" name="Freeform 574"/>
            <p:cNvSpPr>
              <a:spLocks/>
            </p:cNvSpPr>
            <p:nvPr/>
          </p:nvSpPr>
          <p:spPr bwMode="auto">
            <a:xfrm>
              <a:off x="6917481" y="4701034"/>
              <a:ext cx="295150" cy="273035"/>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3" name="Freeform 575"/>
            <p:cNvSpPr>
              <a:spLocks/>
            </p:cNvSpPr>
            <p:nvPr/>
          </p:nvSpPr>
          <p:spPr bwMode="auto">
            <a:xfrm>
              <a:off x="7231816" y="4701034"/>
              <a:ext cx="261207" cy="206621"/>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4" name="Freeform 576"/>
            <p:cNvSpPr>
              <a:spLocks/>
            </p:cNvSpPr>
            <p:nvPr/>
          </p:nvSpPr>
          <p:spPr bwMode="auto">
            <a:xfrm>
              <a:off x="5834282" y="4675944"/>
              <a:ext cx="503230" cy="308457"/>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5" name="Freeform 577"/>
            <p:cNvSpPr>
              <a:spLocks/>
            </p:cNvSpPr>
            <p:nvPr/>
          </p:nvSpPr>
          <p:spPr bwMode="auto">
            <a:xfrm>
              <a:off x="6811227" y="4588868"/>
              <a:ext cx="67884" cy="38373"/>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6" name="Freeform 578"/>
            <p:cNvSpPr>
              <a:spLocks/>
            </p:cNvSpPr>
            <p:nvPr/>
          </p:nvSpPr>
          <p:spPr bwMode="auto">
            <a:xfrm>
              <a:off x="6235686" y="4420619"/>
              <a:ext cx="559309" cy="26418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7" name="Freeform 579"/>
            <p:cNvSpPr>
              <a:spLocks/>
            </p:cNvSpPr>
            <p:nvPr/>
          </p:nvSpPr>
          <p:spPr bwMode="auto">
            <a:xfrm>
              <a:off x="6139763" y="4525405"/>
              <a:ext cx="95923" cy="63463"/>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8" name="Freeform 580"/>
            <p:cNvSpPr>
              <a:spLocks/>
            </p:cNvSpPr>
            <p:nvPr/>
          </p:nvSpPr>
          <p:spPr bwMode="auto">
            <a:xfrm>
              <a:off x="5974479" y="4385198"/>
              <a:ext cx="343849" cy="159394"/>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9" name="Freeform 581"/>
            <p:cNvSpPr>
              <a:spLocks/>
            </p:cNvSpPr>
            <p:nvPr/>
          </p:nvSpPr>
          <p:spPr bwMode="auto">
            <a:xfrm>
              <a:off x="6346367" y="4448660"/>
              <a:ext cx="73787" cy="19187"/>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0" name="Freeform 582"/>
            <p:cNvSpPr>
              <a:spLocks/>
            </p:cNvSpPr>
            <p:nvPr/>
          </p:nvSpPr>
          <p:spPr bwMode="auto">
            <a:xfrm>
              <a:off x="6409824" y="4318784"/>
              <a:ext cx="197750" cy="91504"/>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1" name="Freeform 583"/>
            <p:cNvSpPr>
              <a:spLocks/>
            </p:cNvSpPr>
            <p:nvPr/>
          </p:nvSpPr>
          <p:spPr bwMode="auto">
            <a:xfrm>
              <a:off x="6327182" y="4337971"/>
              <a:ext cx="73787" cy="38373"/>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2" name="Freeform 584"/>
            <p:cNvSpPr>
              <a:spLocks/>
            </p:cNvSpPr>
            <p:nvPr/>
          </p:nvSpPr>
          <p:spPr bwMode="auto">
            <a:xfrm>
              <a:off x="6429009" y="4250894"/>
              <a:ext cx="197750" cy="67890"/>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3" name="Freeform 585"/>
            <p:cNvSpPr>
              <a:spLocks/>
            </p:cNvSpPr>
            <p:nvPr/>
          </p:nvSpPr>
          <p:spPr bwMode="auto">
            <a:xfrm>
              <a:off x="6907151" y="4448660"/>
              <a:ext cx="261207" cy="178580"/>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4" name="Freeform 586"/>
            <p:cNvSpPr>
              <a:spLocks/>
            </p:cNvSpPr>
            <p:nvPr/>
          </p:nvSpPr>
          <p:spPr bwMode="auto">
            <a:xfrm>
              <a:off x="6879112" y="4535737"/>
              <a:ext cx="82642" cy="25089"/>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5" name="Freeform 587"/>
            <p:cNvSpPr>
              <a:spLocks/>
            </p:cNvSpPr>
            <p:nvPr/>
          </p:nvSpPr>
          <p:spPr bwMode="auto">
            <a:xfrm>
              <a:off x="6859927" y="4525405"/>
              <a:ext cx="75263" cy="19187"/>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6" name="Freeform 588"/>
            <p:cNvSpPr>
              <a:spLocks/>
            </p:cNvSpPr>
            <p:nvPr/>
          </p:nvSpPr>
          <p:spPr bwMode="auto">
            <a:xfrm>
              <a:off x="6821558" y="4497364"/>
              <a:ext cx="95923" cy="47228"/>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7" name="Freeform 589"/>
            <p:cNvSpPr>
              <a:spLocks/>
            </p:cNvSpPr>
            <p:nvPr/>
          </p:nvSpPr>
          <p:spPr bwMode="auto">
            <a:xfrm>
              <a:off x="6830412" y="4458992"/>
              <a:ext cx="67884" cy="47228"/>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8" name="Freeform 590"/>
            <p:cNvSpPr>
              <a:spLocks/>
            </p:cNvSpPr>
            <p:nvPr/>
          </p:nvSpPr>
          <p:spPr bwMode="auto">
            <a:xfrm>
              <a:off x="6738916" y="4346826"/>
              <a:ext cx="110681" cy="82649"/>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9" name="Freeform 591"/>
            <p:cNvSpPr>
              <a:spLocks/>
            </p:cNvSpPr>
            <p:nvPr/>
          </p:nvSpPr>
          <p:spPr bwMode="auto">
            <a:xfrm>
              <a:off x="6917481" y="4337971"/>
              <a:ext cx="82642" cy="28041"/>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0" name="Freeform 592"/>
            <p:cNvSpPr>
              <a:spLocks/>
            </p:cNvSpPr>
            <p:nvPr/>
          </p:nvSpPr>
          <p:spPr bwMode="auto">
            <a:xfrm>
              <a:off x="6758100" y="4187432"/>
              <a:ext cx="333519" cy="178579"/>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1" name="Freeform 593"/>
            <p:cNvSpPr>
              <a:spLocks/>
            </p:cNvSpPr>
            <p:nvPr/>
          </p:nvSpPr>
          <p:spPr bwMode="auto">
            <a:xfrm>
              <a:off x="7019308" y="4101832"/>
              <a:ext cx="101826" cy="47228"/>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2" name="Freeform 594"/>
            <p:cNvSpPr>
              <a:spLocks/>
            </p:cNvSpPr>
            <p:nvPr/>
          </p:nvSpPr>
          <p:spPr bwMode="auto">
            <a:xfrm>
              <a:off x="7101950" y="4250894"/>
              <a:ext cx="187420" cy="106262"/>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3" name="Freeform 595"/>
            <p:cNvSpPr>
              <a:spLocks/>
            </p:cNvSpPr>
            <p:nvPr/>
          </p:nvSpPr>
          <p:spPr bwMode="auto">
            <a:xfrm>
              <a:off x="7206728" y="4346826"/>
              <a:ext cx="165284" cy="48703"/>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4" name="Freeform 596"/>
            <p:cNvSpPr>
              <a:spLocks/>
            </p:cNvSpPr>
            <p:nvPr/>
          </p:nvSpPr>
          <p:spPr bwMode="auto">
            <a:xfrm>
              <a:off x="7196398" y="4560826"/>
              <a:ext cx="156429" cy="104787"/>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5" name="Freeform 597"/>
            <p:cNvSpPr>
              <a:spLocks/>
            </p:cNvSpPr>
            <p:nvPr/>
          </p:nvSpPr>
          <p:spPr bwMode="auto">
            <a:xfrm>
              <a:off x="7270185" y="4535737"/>
              <a:ext cx="38369" cy="25089"/>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6" name="Freeform 598"/>
            <p:cNvSpPr>
              <a:spLocks/>
            </p:cNvSpPr>
            <p:nvPr/>
          </p:nvSpPr>
          <p:spPr bwMode="auto">
            <a:xfrm>
              <a:off x="7438421" y="4366012"/>
              <a:ext cx="84117" cy="54608"/>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7" name="Freeform 599"/>
            <p:cNvSpPr>
              <a:spLocks/>
            </p:cNvSpPr>
            <p:nvPr/>
          </p:nvSpPr>
          <p:spPr bwMode="auto">
            <a:xfrm>
              <a:off x="7484168" y="4448660"/>
              <a:ext cx="28040" cy="38373"/>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8" name="Freeform 600"/>
            <p:cNvSpPr>
              <a:spLocks/>
            </p:cNvSpPr>
            <p:nvPr/>
          </p:nvSpPr>
          <p:spPr bwMode="auto">
            <a:xfrm>
              <a:off x="7177213" y="4420619"/>
              <a:ext cx="832322" cy="255324"/>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9" name="Freeform 601"/>
            <p:cNvSpPr>
              <a:spLocks/>
            </p:cNvSpPr>
            <p:nvPr/>
          </p:nvSpPr>
          <p:spPr bwMode="auto">
            <a:xfrm>
              <a:off x="7196398" y="3980811"/>
              <a:ext cx="551930" cy="346828"/>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0" name="Freeform 602"/>
            <p:cNvSpPr>
              <a:spLocks/>
            </p:cNvSpPr>
            <p:nvPr/>
          </p:nvSpPr>
          <p:spPr bwMode="auto">
            <a:xfrm>
              <a:off x="7419235" y="3766810"/>
              <a:ext cx="1456564" cy="758596"/>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1" name="Freeform 604"/>
            <p:cNvSpPr>
              <a:spLocks/>
            </p:cNvSpPr>
            <p:nvPr/>
          </p:nvSpPr>
          <p:spPr bwMode="auto">
            <a:xfrm>
              <a:off x="8101031" y="4187432"/>
              <a:ext cx="131342" cy="48703"/>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2" name="Freeform 605"/>
            <p:cNvSpPr>
              <a:spLocks/>
            </p:cNvSpPr>
            <p:nvPr/>
          </p:nvSpPr>
          <p:spPr bwMode="auto">
            <a:xfrm>
              <a:off x="7737997" y="4225805"/>
              <a:ext cx="54603" cy="19186"/>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3" name="Freeform 606"/>
            <p:cNvSpPr>
              <a:spLocks/>
            </p:cNvSpPr>
            <p:nvPr/>
          </p:nvSpPr>
          <p:spPr bwMode="auto">
            <a:xfrm>
              <a:off x="7980020" y="4516550"/>
              <a:ext cx="54603" cy="2804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4" name="Freeform 607"/>
            <p:cNvSpPr>
              <a:spLocks/>
            </p:cNvSpPr>
            <p:nvPr/>
          </p:nvSpPr>
          <p:spPr bwMode="auto">
            <a:xfrm>
              <a:off x="4805687" y="5815313"/>
              <a:ext cx="47224" cy="38373"/>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5" name="Freeform 608"/>
            <p:cNvSpPr>
              <a:spLocks/>
            </p:cNvSpPr>
            <p:nvPr/>
          </p:nvSpPr>
          <p:spPr bwMode="auto">
            <a:xfrm>
              <a:off x="4872095" y="5806458"/>
              <a:ext cx="10331" cy="885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6" name="Freeform 609"/>
            <p:cNvSpPr>
              <a:spLocks/>
            </p:cNvSpPr>
            <p:nvPr/>
          </p:nvSpPr>
          <p:spPr bwMode="auto">
            <a:xfrm>
              <a:off x="3920238" y="5815313"/>
              <a:ext cx="63457" cy="57559"/>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7" name="Freeform 610"/>
            <p:cNvSpPr>
              <a:spLocks/>
            </p:cNvSpPr>
            <p:nvPr/>
          </p:nvSpPr>
          <p:spPr bwMode="auto">
            <a:xfrm>
              <a:off x="17662401" y="9137490"/>
              <a:ext cx="19184" cy="1033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8" name="Freeform 611"/>
            <p:cNvSpPr>
              <a:spLocks/>
            </p:cNvSpPr>
            <p:nvPr/>
          </p:nvSpPr>
          <p:spPr bwMode="auto">
            <a:xfrm>
              <a:off x="17541390" y="9119779"/>
              <a:ext cx="19184" cy="17710"/>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9" name="Freeform 612"/>
            <p:cNvSpPr>
              <a:spLocks/>
            </p:cNvSpPr>
            <p:nvPr/>
          </p:nvSpPr>
          <p:spPr bwMode="auto">
            <a:xfrm>
              <a:off x="17961977" y="10784557"/>
              <a:ext cx="63458" cy="48703"/>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0" name="Rectangle 613"/>
            <p:cNvSpPr>
              <a:spLocks noChangeArrowheads="1"/>
            </p:cNvSpPr>
            <p:nvPr/>
          </p:nvSpPr>
          <p:spPr bwMode="auto">
            <a:xfrm>
              <a:off x="12451535" y="5198401"/>
              <a:ext cx="2951" cy="2952"/>
            </a:xfrm>
            <a:prstGeom prst="rect">
              <a:avLst/>
            </a:pr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1" name="Freeform 614"/>
            <p:cNvSpPr>
              <a:spLocks/>
            </p:cNvSpPr>
            <p:nvPr/>
          </p:nvSpPr>
          <p:spPr bwMode="auto">
            <a:xfrm>
              <a:off x="9258017" y="10504142"/>
              <a:ext cx="94448" cy="84124"/>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2" name="Freeform 615"/>
            <p:cNvSpPr>
              <a:spLocks/>
            </p:cNvSpPr>
            <p:nvPr/>
          </p:nvSpPr>
          <p:spPr bwMode="auto">
            <a:xfrm>
              <a:off x="7820639" y="6733302"/>
              <a:ext cx="67884" cy="2804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3" name="Freeform 616"/>
            <p:cNvSpPr>
              <a:spLocks/>
            </p:cNvSpPr>
            <p:nvPr/>
          </p:nvSpPr>
          <p:spPr bwMode="auto">
            <a:xfrm>
              <a:off x="8483250" y="11766008"/>
              <a:ext cx="169711" cy="150538"/>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4" name="Freeform 617"/>
            <p:cNvSpPr>
              <a:spLocks/>
            </p:cNvSpPr>
            <p:nvPr/>
          </p:nvSpPr>
          <p:spPr bwMode="auto">
            <a:xfrm>
              <a:off x="8304684" y="11746822"/>
              <a:ext cx="280392" cy="216952"/>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5" name="Freeform 618"/>
            <p:cNvSpPr>
              <a:spLocks/>
            </p:cNvSpPr>
            <p:nvPr/>
          </p:nvSpPr>
          <p:spPr bwMode="auto">
            <a:xfrm>
              <a:off x="8260412" y="8501390"/>
              <a:ext cx="709835" cy="515078"/>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6" name="Freeform 619"/>
            <p:cNvSpPr>
              <a:spLocks/>
            </p:cNvSpPr>
            <p:nvPr/>
          </p:nvSpPr>
          <p:spPr bwMode="auto">
            <a:xfrm>
              <a:off x="8830050" y="8641598"/>
              <a:ext cx="242023" cy="357160"/>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7" name="Freeform 620"/>
            <p:cNvSpPr>
              <a:spLocks/>
            </p:cNvSpPr>
            <p:nvPr/>
          </p:nvSpPr>
          <p:spPr bwMode="auto">
            <a:xfrm>
              <a:off x="8986479" y="8752288"/>
              <a:ext cx="206605" cy="216953"/>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8" name="Freeform 621"/>
            <p:cNvSpPr>
              <a:spLocks/>
            </p:cNvSpPr>
            <p:nvPr/>
          </p:nvSpPr>
          <p:spPr bwMode="auto">
            <a:xfrm>
              <a:off x="9156191" y="8771475"/>
              <a:ext cx="149050" cy="169724"/>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9" name="Freeform 622"/>
            <p:cNvSpPr>
              <a:spLocks/>
            </p:cNvSpPr>
            <p:nvPr/>
          </p:nvSpPr>
          <p:spPr bwMode="auto">
            <a:xfrm>
              <a:off x="7820639" y="8452687"/>
              <a:ext cx="755583" cy="788113"/>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0" name="Freeform 623"/>
            <p:cNvSpPr>
              <a:spLocks/>
            </p:cNvSpPr>
            <p:nvPr/>
          </p:nvSpPr>
          <p:spPr bwMode="auto">
            <a:xfrm>
              <a:off x="7922466" y="8979571"/>
              <a:ext cx="261207" cy="308457"/>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1" name="Freeform 624"/>
            <p:cNvSpPr>
              <a:spLocks/>
            </p:cNvSpPr>
            <p:nvPr/>
          </p:nvSpPr>
          <p:spPr bwMode="auto">
            <a:xfrm>
              <a:off x="7894426" y="9035654"/>
              <a:ext cx="599154" cy="889948"/>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2" name="Freeform 625"/>
            <p:cNvSpPr>
              <a:spLocks/>
            </p:cNvSpPr>
            <p:nvPr/>
          </p:nvSpPr>
          <p:spPr bwMode="auto">
            <a:xfrm>
              <a:off x="8158585" y="9868043"/>
              <a:ext cx="407306" cy="1983565"/>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3" name="Freeform 626"/>
            <p:cNvSpPr>
              <a:spLocks/>
            </p:cNvSpPr>
            <p:nvPr/>
          </p:nvSpPr>
          <p:spPr bwMode="auto">
            <a:xfrm>
              <a:off x="8436026" y="9485794"/>
              <a:ext cx="599154" cy="652333"/>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4" name="Freeform 627"/>
            <p:cNvSpPr>
              <a:spLocks/>
            </p:cNvSpPr>
            <p:nvPr/>
          </p:nvSpPr>
          <p:spPr bwMode="auto">
            <a:xfrm>
              <a:off x="8773972" y="9950692"/>
              <a:ext cx="420589" cy="413243"/>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5" name="Freeform 628"/>
            <p:cNvSpPr>
              <a:spLocks noEditPoints="1"/>
            </p:cNvSpPr>
            <p:nvPr/>
          </p:nvSpPr>
          <p:spPr bwMode="auto">
            <a:xfrm>
              <a:off x="8241227" y="8800992"/>
              <a:ext cx="1856491" cy="1881730"/>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6" name="Freeform 629"/>
            <p:cNvSpPr>
              <a:spLocks/>
            </p:cNvSpPr>
            <p:nvPr/>
          </p:nvSpPr>
          <p:spPr bwMode="auto">
            <a:xfrm>
              <a:off x="8961392" y="10484955"/>
              <a:ext cx="250877" cy="261229"/>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7" name="Freeform 630"/>
            <p:cNvSpPr>
              <a:spLocks/>
            </p:cNvSpPr>
            <p:nvPr/>
          </p:nvSpPr>
          <p:spPr bwMode="auto">
            <a:xfrm>
              <a:off x="8241227" y="10074664"/>
              <a:ext cx="962188" cy="1672158"/>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8" name="Freeform 631"/>
            <p:cNvSpPr>
              <a:spLocks/>
            </p:cNvSpPr>
            <p:nvPr/>
          </p:nvSpPr>
          <p:spPr bwMode="auto">
            <a:xfrm>
              <a:off x="7616986" y="8312480"/>
              <a:ext cx="203653" cy="22728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9" name="Freeform 632"/>
            <p:cNvSpPr>
              <a:spLocks/>
            </p:cNvSpPr>
            <p:nvPr/>
          </p:nvSpPr>
          <p:spPr bwMode="auto">
            <a:xfrm>
              <a:off x="7680443" y="8520577"/>
              <a:ext cx="159381" cy="140207"/>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0" name="Freeform 633"/>
            <p:cNvSpPr>
              <a:spLocks/>
            </p:cNvSpPr>
            <p:nvPr/>
          </p:nvSpPr>
          <p:spPr bwMode="auto">
            <a:xfrm>
              <a:off x="7503353" y="8361184"/>
              <a:ext cx="104778" cy="82649"/>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1" name="Freeform 634"/>
            <p:cNvSpPr>
              <a:spLocks/>
            </p:cNvSpPr>
            <p:nvPr/>
          </p:nvSpPr>
          <p:spPr bwMode="auto">
            <a:xfrm>
              <a:off x="7391197" y="8191458"/>
              <a:ext cx="187420" cy="216953"/>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2" name="Freeform 635"/>
            <p:cNvSpPr>
              <a:spLocks/>
            </p:cNvSpPr>
            <p:nvPr/>
          </p:nvSpPr>
          <p:spPr bwMode="auto">
            <a:xfrm>
              <a:off x="6254871" y="7453525"/>
              <a:ext cx="1397533" cy="897327"/>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3" name="Freeform 636"/>
            <p:cNvSpPr>
              <a:spLocks/>
            </p:cNvSpPr>
            <p:nvPr/>
          </p:nvSpPr>
          <p:spPr bwMode="auto">
            <a:xfrm>
              <a:off x="7531392" y="8287390"/>
              <a:ext cx="280392" cy="150538"/>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4" name="Freeform 637"/>
            <p:cNvSpPr>
              <a:spLocks/>
            </p:cNvSpPr>
            <p:nvPr/>
          </p:nvSpPr>
          <p:spPr bwMode="auto">
            <a:xfrm>
              <a:off x="7531392" y="8163417"/>
              <a:ext cx="66409" cy="140207"/>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5" name="Freeform 638"/>
            <p:cNvSpPr>
              <a:spLocks/>
            </p:cNvSpPr>
            <p:nvPr/>
          </p:nvSpPr>
          <p:spPr bwMode="auto">
            <a:xfrm>
              <a:off x="8232373" y="8080769"/>
              <a:ext cx="121011" cy="101834"/>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6" name="Freeform 639"/>
            <p:cNvSpPr>
              <a:spLocks/>
            </p:cNvSpPr>
            <p:nvPr/>
          </p:nvSpPr>
          <p:spPr bwMode="auto">
            <a:xfrm>
              <a:off x="8343053" y="8080769"/>
              <a:ext cx="169711" cy="140207"/>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7" name="Freeform 640"/>
            <p:cNvSpPr>
              <a:spLocks/>
            </p:cNvSpPr>
            <p:nvPr/>
          </p:nvSpPr>
          <p:spPr bwMode="auto">
            <a:xfrm>
              <a:off x="3843499" y="4965214"/>
              <a:ext cx="1812218" cy="1216114"/>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8" name="Freeform 641"/>
            <p:cNvSpPr>
              <a:spLocks/>
            </p:cNvSpPr>
            <p:nvPr/>
          </p:nvSpPr>
          <p:spPr bwMode="auto">
            <a:xfrm>
              <a:off x="5887409" y="6516350"/>
              <a:ext cx="2697667" cy="1338611"/>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9" name="Freeform 642"/>
            <p:cNvSpPr>
              <a:spLocks noEditPoints="1"/>
            </p:cNvSpPr>
            <p:nvPr/>
          </p:nvSpPr>
          <p:spPr bwMode="auto">
            <a:xfrm>
              <a:off x="5133303" y="4907655"/>
              <a:ext cx="3984519" cy="2048503"/>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0" name="Freeform 643"/>
            <p:cNvSpPr>
              <a:spLocks/>
            </p:cNvSpPr>
            <p:nvPr/>
          </p:nvSpPr>
          <p:spPr bwMode="auto">
            <a:xfrm>
              <a:off x="17343640" y="9466607"/>
              <a:ext cx="95923" cy="82649"/>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1" name="Freeform 644"/>
            <p:cNvSpPr>
              <a:spLocks/>
            </p:cNvSpPr>
            <p:nvPr/>
          </p:nvSpPr>
          <p:spPr bwMode="auto">
            <a:xfrm>
              <a:off x="17420378" y="9447422"/>
              <a:ext cx="121011" cy="44276"/>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2" name="Freeform 645"/>
            <p:cNvSpPr>
              <a:spLocks/>
            </p:cNvSpPr>
            <p:nvPr/>
          </p:nvSpPr>
          <p:spPr bwMode="auto">
            <a:xfrm>
              <a:off x="12272970" y="6414515"/>
              <a:ext cx="290722" cy="159394"/>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3" name="Freeform 646"/>
            <p:cNvSpPr>
              <a:spLocks/>
            </p:cNvSpPr>
            <p:nvPr/>
          </p:nvSpPr>
          <p:spPr bwMode="auto">
            <a:xfrm>
              <a:off x="12143104" y="6545867"/>
              <a:ext cx="346800" cy="149062"/>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4" name="Freeform 647"/>
            <p:cNvSpPr>
              <a:spLocks/>
            </p:cNvSpPr>
            <p:nvPr/>
          </p:nvSpPr>
          <p:spPr bwMode="auto">
            <a:xfrm>
              <a:off x="12022093" y="6656557"/>
              <a:ext cx="531269" cy="516553"/>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5" name="Freeform 648"/>
            <p:cNvSpPr>
              <a:spLocks/>
            </p:cNvSpPr>
            <p:nvPr/>
          </p:nvSpPr>
          <p:spPr bwMode="auto">
            <a:xfrm>
              <a:off x="12330524" y="6684599"/>
              <a:ext cx="252353" cy="236139"/>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6" name="Freeform 649"/>
            <p:cNvSpPr>
              <a:spLocks/>
            </p:cNvSpPr>
            <p:nvPr/>
          </p:nvSpPr>
          <p:spPr bwMode="auto">
            <a:xfrm>
              <a:off x="11470163" y="6414515"/>
              <a:ext cx="618338" cy="531312"/>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7" name="Freeform 650"/>
            <p:cNvSpPr>
              <a:spLocks/>
            </p:cNvSpPr>
            <p:nvPr/>
          </p:nvSpPr>
          <p:spPr bwMode="auto">
            <a:xfrm>
              <a:off x="11983724" y="6621136"/>
              <a:ext cx="206605" cy="140208"/>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8" name="Freeform 651"/>
            <p:cNvSpPr>
              <a:spLocks/>
            </p:cNvSpPr>
            <p:nvPr/>
          </p:nvSpPr>
          <p:spPr bwMode="auto">
            <a:xfrm>
              <a:off x="11808109" y="6395329"/>
              <a:ext cx="194799" cy="121021"/>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9" name="Freeform 652"/>
            <p:cNvSpPr>
              <a:spLocks/>
            </p:cNvSpPr>
            <p:nvPr/>
          </p:nvSpPr>
          <p:spPr bwMode="auto">
            <a:xfrm>
              <a:off x="11967490" y="6480929"/>
              <a:ext cx="35418" cy="35421"/>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0" name="Freeform 653"/>
            <p:cNvSpPr>
              <a:spLocks/>
            </p:cNvSpPr>
            <p:nvPr/>
          </p:nvSpPr>
          <p:spPr bwMode="auto">
            <a:xfrm>
              <a:off x="11852382" y="6265453"/>
              <a:ext cx="188896" cy="168249"/>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1" name="Freeform 654"/>
            <p:cNvSpPr>
              <a:spLocks/>
            </p:cNvSpPr>
            <p:nvPr/>
          </p:nvSpPr>
          <p:spPr bwMode="auto">
            <a:xfrm>
              <a:off x="12079647" y="5985038"/>
              <a:ext cx="140197" cy="206621"/>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2" name="Freeform 655"/>
            <p:cNvSpPr>
              <a:spLocks/>
            </p:cNvSpPr>
            <p:nvPr/>
          </p:nvSpPr>
          <p:spPr bwMode="auto">
            <a:xfrm>
              <a:off x="11977821" y="6172473"/>
              <a:ext cx="416161" cy="484084"/>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3" name="Freeform 656"/>
            <p:cNvSpPr>
              <a:spLocks/>
            </p:cNvSpPr>
            <p:nvPr/>
          </p:nvSpPr>
          <p:spPr bwMode="auto">
            <a:xfrm>
              <a:off x="12712743" y="6321536"/>
              <a:ext cx="830846" cy="494415"/>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4" name="Freeform 657"/>
            <p:cNvSpPr>
              <a:spLocks/>
            </p:cNvSpPr>
            <p:nvPr/>
          </p:nvSpPr>
          <p:spPr bwMode="auto">
            <a:xfrm>
              <a:off x="12451535" y="6507495"/>
              <a:ext cx="280392" cy="113641"/>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5" name="Freeform 658"/>
            <p:cNvSpPr>
              <a:spLocks/>
            </p:cNvSpPr>
            <p:nvPr/>
          </p:nvSpPr>
          <p:spPr bwMode="auto">
            <a:xfrm>
              <a:off x="12759967" y="6086872"/>
              <a:ext cx="439773" cy="327642"/>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6" name="Freeform 659"/>
            <p:cNvSpPr>
              <a:spLocks/>
            </p:cNvSpPr>
            <p:nvPr/>
          </p:nvSpPr>
          <p:spPr bwMode="auto">
            <a:xfrm>
              <a:off x="12658140" y="6067687"/>
              <a:ext cx="271538" cy="178579"/>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7" name="Freeform 660"/>
            <p:cNvSpPr>
              <a:spLocks/>
            </p:cNvSpPr>
            <p:nvPr/>
          </p:nvSpPr>
          <p:spPr bwMode="auto">
            <a:xfrm>
              <a:off x="12658140" y="5955521"/>
              <a:ext cx="334995" cy="169724"/>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8" name="Freeform 661"/>
            <p:cNvSpPr>
              <a:spLocks/>
            </p:cNvSpPr>
            <p:nvPr/>
          </p:nvSpPr>
          <p:spPr bwMode="auto">
            <a:xfrm>
              <a:off x="12759967" y="5853685"/>
              <a:ext cx="224314" cy="140208"/>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9" name="Freeform 662"/>
            <p:cNvSpPr>
              <a:spLocks/>
            </p:cNvSpPr>
            <p:nvPr/>
          </p:nvSpPr>
          <p:spPr bwMode="auto">
            <a:xfrm>
              <a:off x="12591732" y="6144432"/>
              <a:ext cx="150526" cy="72317"/>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0" name="Freeform 663"/>
            <p:cNvSpPr>
              <a:spLocks/>
            </p:cNvSpPr>
            <p:nvPr/>
          </p:nvSpPr>
          <p:spPr bwMode="auto">
            <a:xfrm>
              <a:off x="12360039" y="6163617"/>
              <a:ext cx="445676" cy="391105"/>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1" name="Freeform 664"/>
            <p:cNvSpPr>
              <a:spLocks/>
            </p:cNvSpPr>
            <p:nvPr/>
          </p:nvSpPr>
          <p:spPr bwMode="auto">
            <a:xfrm>
              <a:off x="12630101" y="6573908"/>
              <a:ext cx="429442" cy="280415"/>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2" name="Freeform 665"/>
            <p:cNvSpPr>
              <a:spLocks/>
            </p:cNvSpPr>
            <p:nvPr/>
          </p:nvSpPr>
          <p:spPr bwMode="auto">
            <a:xfrm>
              <a:off x="12929677" y="6563578"/>
              <a:ext cx="156429" cy="18891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3" name="Freeform 666"/>
            <p:cNvSpPr>
              <a:spLocks/>
            </p:cNvSpPr>
            <p:nvPr/>
          </p:nvSpPr>
          <p:spPr bwMode="auto">
            <a:xfrm>
              <a:off x="12993135" y="6666888"/>
              <a:ext cx="92972" cy="94455"/>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4" name="Freeform 667"/>
            <p:cNvSpPr>
              <a:spLocks/>
            </p:cNvSpPr>
            <p:nvPr/>
          </p:nvSpPr>
          <p:spPr bwMode="auto">
            <a:xfrm>
              <a:off x="12712743" y="6815951"/>
              <a:ext cx="299576" cy="178580"/>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5" name="Freeform 668"/>
            <p:cNvSpPr>
              <a:spLocks/>
            </p:cNvSpPr>
            <p:nvPr/>
          </p:nvSpPr>
          <p:spPr bwMode="auto">
            <a:xfrm>
              <a:off x="12423496" y="6771675"/>
              <a:ext cx="168235" cy="140208"/>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6" name="Freeform 669"/>
            <p:cNvSpPr>
              <a:spLocks/>
            </p:cNvSpPr>
            <p:nvPr/>
          </p:nvSpPr>
          <p:spPr bwMode="auto">
            <a:xfrm>
              <a:off x="12544508" y="6703785"/>
              <a:ext cx="206605" cy="252374"/>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7" name="Freeform 670"/>
            <p:cNvSpPr>
              <a:spLocks/>
            </p:cNvSpPr>
            <p:nvPr/>
          </p:nvSpPr>
          <p:spPr bwMode="auto">
            <a:xfrm>
              <a:off x="12432351" y="6554723"/>
              <a:ext cx="329091" cy="178579"/>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8" name="Freeform 671"/>
            <p:cNvSpPr>
              <a:spLocks/>
            </p:cNvSpPr>
            <p:nvPr/>
          </p:nvSpPr>
          <p:spPr bwMode="auto">
            <a:xfrm>
              <a:off x="12621247" y="6956158"/>
              <a:ext cx="289247" cy="299600"/>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9" name="Freeform 672"/>
            <p:cNvSpPr>
              <a:spLocks/>
            </p:cNvSpPr>
            <p:nvPr/>
          </p:nvSpPr>
          <p:spPr bwMode="auto">
            <a:xfrm>
              <a:off x="12882454" y="6939923"/>
              <a:ext cx="138720" cy="929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0" name="Freeform 673"/>
            <p:cNvSpPr>
              <a:spLocks/>
            </p:cNvSpPr>
            <p:nvPr/>
          </p:nvSpPr>
          <p:spPr bwMode="auto">
            <a:xfrm>
              <a:off x="12582877" y="6911882"/>
              <a:ext cx="82642" cy="168249"/>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1" name="Freeform 674"/>
            <p:cNvSpPr>
              <a:spLocks/>
            </p:cNvSpPr>
            <p:nvPr/>
          </p:nvSpPr>
          <p:spPr bwMode="auto">
            <a:xfrm>
              <a:off x="12630101" y="6931068"/>
              <a:ext cx="121011" cy="82649"/>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2" name="Freeform 675"/>
            <p:cNvSpPr>
              <a:spLocks/>
            </p:cNvSpPr>
            <p:nvPr/>
          </p:nvSpPr>
          <p:spPr bwMode="auto">
            <a:xfrm>
              <a:off x="13655745" y="6984199"/>
              <a:ext cx="178566" cy="150538"/>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3" name="Freeform 676"/>
            <p:cNvSpPr>
              <a:spLocks/>
            </p:cNvSpPr>
            <p:nvPr/>
          </p:nvSpPr>
          <p:spPr bwMode="auto">
            <a:xfrm>
              <a:off x="13722155" y="7060944"/>
              <a:ext cx="923818" cy="783686"/>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4" name="Freeform 677"/>
            <p:cNvSpPr>
              <a:spLocks/>
            </p:cNvSpPr>
            <p:nvPr/>
          </p:nvSpPr>
          <p:spPr bwMode="auto">
            <a:xfrm>
              <a:off x="13741339" y="7071276"/>
              <a:ext cx="73787" cy="53131"/>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5" name="Freeform 678"/>
            <p:cNvSpPr>
              <a:spLocks/>
            </p:cNvSpPr>
            <p:nvPr/>
          </p:nvSpPr>
          <p:spPr bwMode="auto">
            <a:xfrm>
              <a:off x="13524404" y="6843993"/>
              <a:ext cx="329091" cy="169724"/>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6" name="Freeform 679"/>
            <p:cNvSpPr>
              <a:spLocks/>
            </p:cNvSpPr>
            <p:nvPr/>
          </p:nvSpPr>
          <p:spPr bwMode="auto">
            <a:xfrm>
              <a:off x="13751669" y="6956158"/>
              <a:ext cx="250877" cy="19776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7" name="Freeform 680"/>
            <p:cNvSpPr>
              <a:spLocks/>
            </p:cNvSpPr>
            <p:nvPr/>
          </p:nvSpPr>
          <p:spPr bwMode="auto">
            <a:xfrm>
              <a:off x="13834311" y="7574546"/>
              <a:ext cx="82642" cy="94455"/>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8" name="Freeform 681"/>
            <p:cNvSpPr>
              <a:spLocks/>
            </p:cNvSpPr>
            <p:nvPr/>
          </p:nvSpPr>
          <p:spPr bwMode="auto">
            <a:xfrm>
              <a:off x="13311897" y="7220338"/>
              <a:ext cx="324665" cy="252374"/>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9" name="Freeform 682"/>
            <p:cNvSpPr>
              <a:spLocks/>
            </p:cNvSpPr>
            <p:nvPr/>
          </p:nvSpPr>
          <p:spPr bwMode="auto">
            <a:xfrm>
              <a:off x="13460947" y="7201152"/>
              <a:ext cx="464861" cy="439808"/>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0" name="Freeform 683"/>
            <p:cNvSpPr>
              <a:spLocks/>
            </p:cNvSpPr>
            <p:nvPr/>
          </p:nvSpPr>
          <p:spPr bwMode="auto">
            <a:xfrm>
              <a:off x="12872124" y="6945827"/>
              <a:ext cx="885449" cy="337974"/>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1" name="Freeform 684"/>
            <p:cNvSpPr>
              <a:spLocks/>
            </p:cNvSpPr>
            <p:nvPr/>
          </p:nvSpPr>
          <p:spPr bwMode="auto">
            <a:xfrm>
              <a:off x="13273527" y="7481567"/>
              <a:ext cx="981372" cy="786637"/>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2" name="Freeform 685"/>
            <p:cNvSpPr>
              <a:spLocks/>
            </p:cNvSpPr>
            <p:nvPr/>
          </p:nvSpPr>
          <p:spPr bwMode="auto">
            <a:xfrm>
              <a:off x="13292711" y="7424008"/>
              <a:ext cx="194799" cy="208098"/>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3" name="Freeform 686"/>
            <p:cNvSpPr>
              <a:spLocks/>
            </p:cNvSpPr>
            <p:nvPr/>
          </p:nvSpPr>
          <p:spPr bwMode="auto">
            <a:xfrm>
              <a:off x="13301566" y="7351691"/>
              <a:ext cx="73787" cy="82649"/>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4" name="Freeform 687"/>
            <p:cNvSpPr>
              <a:spLocks/>
            </p:cNvSpPr>
            <p:nvPr/>
          </p:nvSpPr>
          <p:spPr bwMode="auto">
            <a:xfrm>
              <a:off x="13292711" y="7462380"/>
              <a:ext cx="28040" cy="66414"/>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5" name="Freeform 688"/>
            <p:cNvSpPr>
              <a:spLocks/>
            </p:cNvSpPr>
            <p:nvPr/>
          </p:nvSpPr>
          <p:spPr bwMode="auto">
            <a:xfrm>
              <a:off x="13254342" y="7424008"/>
              <a:ext cx="76739" cy="244994"/>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6" name="Freeform 689"/>
            <p:cNvSpPr>
              <a:spLocks/>
            </p:cNvSpPr>
            <p:nvPr/>
          </p:nvSpPr>
          <p:spPr bwMode="auto">
            <a:xfrm>
              <a:off x="14027634" y="7790023"/>
              <a:ext cx="48700" cy="73793"/>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7" name="Freeform 690"/>
            <p:cNvSpPr>
              <a:spLocks/>
            </p:cNvSpPr>
            <p:nvPr/>
          </p:nvSpPr>
          <p:spPr bwMode="auto">
            <a:xfrm>
              <a:off x="13645416" y="8138327"/>
              <a:ext cx="497327" cy="314360"/>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8" name="Freeform 691"/>
            <p:cNvSpPr>
              <a:spLocks/>
            </p:cNvSpPr>
            <p:nvPr/>
          </p:nvSpPr>
          <p:spPr bwMode="auto">
            <a:xfrm>
              <a:off x="14085188" y="7790023"/>
              <a:ext cx="382218" cy="458995"/>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9" name="Freeform 692"/>
            <p:cNvSpPr>
              <a:spLocks/>
            </p:cNvSpPr>
            <p:nvPr/>
          </p:nvSpPr>
          <p:spPr bwMode="auto">
            <a:xfrm>
              <a:off x="14898325" y="6892696"/>
              <a:ext cx="512085" cy="222856"/>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0" name="Freeform 693"/>
            <p:cNvSpPr>
              <a:spLocks/>
            </p:cNvSpPr>
            <p:nvPr/>
          </p:nvSpPr>
          <p:spPr bwMode="auto">
            <a:xfrm>
              <a:off x="14274084" y="6752489"/>
              <a:ext cx="830846" cy="487036"/>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1" name="Freeform 694"/>
            <p:cNvSpPr>
              <a:spLocks/>
            </p:cNvSpPr>
            <p:nvPr/>
          </p:nvSpPr>
          <p:spPr bwMode="auto">
            <a:xfrm>
              <a:off x="14524961" y="7294131"/>
              <a:ext cx="0" cy="885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2" name="Freeform 695"/>
            <p:cNvSpPr>
              <a:spLocks/>
            </p:cNvSpPr>
            <p:nvPr/>
          </p:nvSpPr>
          <p:spPr bwMode="auto">
            <a:xfrm>
              <a:off x="14095518" y="6920738"/>
              <a:ext cx="681795" cy="401436"/>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3" name="Freeform 696"/>
            <p:cNvSpPr>
              <a:spLocks/>
            </p:cNvSpPr>
            <p:nvPr/>
          </p:nvSpPr>
          <p:spPr bwMode="auto">
            <a:xfrm>
              <a:off x="14814208" y="7013717"/>
              <a:ext cx="373364" cy="25089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4" name="Freeform 697"/>
            <p:cNvSpPr>
              <a:spLocks/>
            </p:cNvSpPr>
            <p:nvPr/>
          </p:nvSpPr>
          <p:spPr bwMode="auto">
            <a:xfrm>
              <a:off x="14516107" y="7230670"/>
              <a:ext cx="773292" cy="690706"/>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5" name="Freeform 698"/>
            <p:cNvSpPr>
              <a:spLocks/>
            </p:cNvSpPr>
            <p:nvPr/>
          </p:nvSpPr>
          <p:spPr bwMode="auto">
            <a:xfrm>
              <a:off x="14477737" y="7143593"/>
              <a:ext cx="699504" cy="497368"/>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6" name="Freeform 699"/>
            <p:cNvSpPr>
              <a:spLocks/>
            </p:cNvSpPr>
            <p:nvPr/>
          </p:nvSpPr>
          <p:spPr bwMode="auto">
            <a:xfrm>
              <a:off x="14414280" y="6742157"/>
              <a:ext cx="25088" cy="38373"/>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7" name="Freeform 700"/>
            <p:cNvSpPr>
              <a:spLocks noEditPoints="1"/>
            </p:cNvSpPr>
            <p:nvPr/>
          </p:nvSpPr>
          <p:spPr bwMode="auto">
            <a:xfrm>
              <a:off x="13823981" y="6153287"/>
              <a:ext cx="1894860" cy="907658"/>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8" name="Freeform 701"/>
            <p:cNvSpPr>
              <a:spLocks/>
            </p:cNvSpPr>
            <p:nvPr/>
          </p:nvSpPr>
          <p:spPr bwMode="auto">
            <a:xfrm>
              <a:off x="14849626" y="7283801"/>
              <a:ext cx="1308988" cy="1396170"/>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9" name="Freeform 702"/>
            <p:cNvSpPr>
              <a:spLocks/>
            </p:cNvSpPr>
            <p:nvPr/>
          </p:nvSpPr>
          <p:spPr bwMode="auto">
            <a:xfrm>
              <a:off x="15926922" y="7669002"/>
              <a:ext cx="382218" cy="917989"/>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0" name="Freeform 703"/>
            <p:cNvSpPr>
              <a:spLocks/>
            </p:cNvSpPr>
            <p:nvPr/>
          </p:nvSpPr>
          <p:spPr bwMode="auto">
            <a:xfrm>
              <a:off x="15748356" y="7781167"/>
              <a:ext cx="212508" cy="261229"/>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1" name="Freeform 704"/>
            <p:cNvSpPr>
              <a:spLocks/>
            </p:cNvSpPr>
            <p:nvPr/>
          </p:nvSpPr>
          <p:spPr bwMode="auto">
            <a:xfrm>
              <a:off x="16149759" y="8070437"/>
              <a:ext cx="391074" cy="720223"/>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2" name="Freeform 705"/>
            <p:cNvSpPr>
              <a:spLocks/>
            </p:cNvSpPr>
            <p:nvPr/>
          </p:nvSpPr>
          <p:spPr bwMode="auto">
            <a:xfrm>
              <a:off x="16362267" y="7921375"/>
              <a:ext cx="357131" cy="729078"/>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3" name="Freeform 706"/>
            <p:cNvSpPr>
              <a:spLocks/>
            </p:cNvSpPr>
            <p:nvPr/>
          </p:nvSpPr>
          <p:spPr bwMode="auto">
            <a:xfrm>
              <a:off x="16279625" y="7978934"/>
              <a:ext cx="343850" cy="420623"/>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4" name="Freeform 707"/>
            <p:cNvSpPr>
              <a:spLocks/>
            </p:cNvSpPr>
            <p:nvPr/>
          </p:nvSpPr>
          <p:spPr bwMode="auto">
            <a:xfrm>
              <a:off x="17753897" y="9119779"/>
              <a:ext cx="420588" cy="355683"/>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5" name="Freeform 708"/>
            <p:cNvSpPr>
              <a:spLocks/>
            </p:cNvSpPr>
            <p:nvPr/>
          </p:nvSpPr>
          <p:spPr bwMode="auto">
            <a:xfrm>
              <a:off x="18165631" y="9175862"/>
              <a:ext cx="476667" cy="382249"/>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6" name="Freeform 709"/>
            <p:cNvSpPr>
              <a:spLocks/>
            </p:cNvSpPr>
            <p:nvPr/>
          </p:nvSpPr>
          <p:spPr bwMode="auto">
            <a:xfrm>
              <a:off x="16681028" y="8829033"/>
              <a:ext cx="478142" cy="420623"/>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7" name="Freeform 710"/>
            <p:cNvSpPr>
              <a:spLocks/>
            </p:cNvSpPr>
            <p:nvPr/>
          </p:nvSpPr>
          <p:spPr bwMode="auto">
            <a:xfrm>
              <a:off x="16709068" y="8718343"/>
              <a:ext cx="458957" cy="298125"/>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8" name="Freeform 711"/>
            <p:cNvSpPr>
              <a:spLocks/>
            </p:cNvSpPr>
            <p:nvPr/>
          </p:nvSpPr>
          <p:spPr bwMode="auto">
            <a:xfrm>
              <a:off x="15776395" y="7679333"/>
              <a:ext cx="159381" cy="92979"/>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9" name="Freeform 712"/>
            <p:cNvSpPr>
              <a:spLocks/>
            </p:cNvSpPr>
            <p:nvPr/>
          </p:nvSpPr>
          <p:spPr bwMode="auto">
            <a:xfrm>
              <a:off x="15410410" y="7574546"/>
              <a:ext cx="346800" cy="215477"/>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0" name="Freeform 713"/>
            <p:cNvSpPr>
              <a:spLocks/>
            </p:cNvSpPr>
            <p:nvPr/>
          </p:nvSpPr>
          <p:spPr bwMode="auto">
            <a:xfrm>
              <a:off x="16372597" y="8361184"/>
              <a:ext cx="261207" cy="216952"/>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1" name="Freeform 714"/>
            <p:cNvSpPr>
              <a:spLocks/>
            </p:cNvSpPr>
            <p:nvPr/>
          </p:nvSpPr>
          <p:spPr bwMode="auto">
            <a:xfrm>
              <a:off x="16270770" y="8743433"/>
              <a:ext cx="206605" cy="244994"/>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2" name="Freeform 715"/>
            <p:cNvSpPr>
              <a:spLocks/>
            </p:cNvSpPr>
            <p:nvPr/>
          </p:nvSpPr>
          <p:spPr bwMode="auto">
            <a:xfrm>
              <a:off x="15104930" y="6265453"/>
              <a:ext cx="2799494" cy="1824171"/>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3" name="Freeform 716"/>
            <p:cNvSpPr>
              <a:spLocks/>
            </p:cNvSpPr>
            <p:nvPr/>
          </p:nvSpPr>
          <p:spPr bwMode="auto">
            <a:xfrm>
              <a:off x="15748356" y="6356956"/>
              <a:ext cx="1463942" cy="637574"/>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4" name="Freeform 717"/>
            <p:cNvSpPr>
              <a:spLocks/>
            </p:cNvSpPr>
            <p:nvPr/>
          </p:nvSpPr>
          <p:spPr bwMode="auto">
            <a:xfrm>
              <a:off x="12219843" y="5133462"/>
              <a:ext cx="585871" cy="1010969"/>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5" name="Freeform 718"/>
            <p:cNvSpPr>
              <a:spLocks/>
            </p:cNvSpPr>
            <p:nvPr/>
          </p:nvSpPr>
          <p:spPr bwMode="auto">
            <a:xfrm>
              <a:off x="12649285" y="5058194"/>
              <a:ext cx="503230" cy="786637"/>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6" name="Freeform 719"/>
            <p:cNvSpPr>
              <a:spLocks/>
            </p:cNvSpPr>
            <p:nvPr/>
          </p:nvSpPr>
          <p:spPr bwMode="auto">
            <a:xfrm>
              <a:off x="11929121" y="4965214"/>
              <a:ext cx="1195356" cy="1000638"/>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7" name="Freeform 720"/>
            <p:cNvSpPr>
              <a:spLocks noEditPoints="1"/>
            </p:cNvSpPr>
            <p:nvPr/>
          </p:nvSpPr>
          <p:spPr bwMode="auto">
            <a:xfrm>
              <a:off x="12945911" y="4366012"/>
              <a:ext cx="7563207" cy="2637374"/>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8" name="Freeform 721"/>
            <p:cNvSpPr>
              <a:spLocks/>
            </p:cNvSpPr>
            <p:nvPr/>
          </p:nvSpPr>
          <p:spPr bwMode="auto">
            <a:xfrm>
              <a:off x="18193670" y="6227080"/>
              <a:ext cx="140196" cy="299600"/>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9" name="Freeform 722"/>
            <p:cNvSpPr>
              <a:spLocks/>
            </p:cNvSpPr>
            <p:nvPr/>
          </p:nvSpPr>
          <p:spPr bwMode="auto">
            <a:xfrm>
              <a:off x="18223185" y="6516350"/>
              <a:ext cx="138720" cy="216952"/>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0" name="Freeform 723"/>
            <p:cNvSpPr>
              <a:spLocks/>
            </p:cNvSpPr>
            <p:nvPr/>
          </p:nvSpPr>
          <p:spPr bwMode="auto">
            <a:xfrm>
              <a:off x="17483835" y="7153925"/>
              <a:ext cx="197750" cy="236139"/>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1" name="Freeform 724"/>
            <p:cNvSpPr>
              <a:spLocks/>
            </p:cNvSpPr>
            <p:nvPr/>
          </p:nvSpPr>
          <p:spPr bwMode="auto">
            <a:xfrm>
              <a:off x="17401193" y="6901551"/>
              <a:ext cx="299577" cy="290746"/>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2" name="Freeform 725"/>
            <p:cNvSpPr>
              <a:spLocks/>
            </p:cNvSpPr>
            <p:nvPr/>
          </p:nvSpPr>
          <p:spPr bwMode="auto">
            <a:xfrm>
              <a:off x="11210432" y="6163617"/>
              <a:ext cx="222837" cy="231712"/>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3" name="Freeform 726"/>
            <p:cNvSpPr>
              <a:spLocks/>
            </p:cNvSpPr>
            <p:nvPr/>
          </p:nvSpPr>
          <p:spPr bwMode="auto">
            <a:xfrm>
              <a:off x="11321112" y="6153287"/>
              <a:ext cx="149051" cy="92979"/>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4" name="Freeform 727"/>
            <p:cNvSpPr>
              <a:spLocks/>
            </p:cNvSpPr>
            <p:nvPr/>
          </p:nvSpPr>
          <p:spPr bwMode="auto">
            <a:xfrm>
              <a:off x="11266510" y="6854323"/>
              <a:ext cx="585871" cy="429478"/>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5" name="Freeform 728"/>
            <p:cNvSpPr>
              <a:spLocks/>
            </p:cNvSpPr>
            <p:nvPr/>
          </p:nvSpPr>
          <p:spPr bwMode="auto">
            <a:xfrm>
              <a:off x="11266510" y="6945827"/>
              <a:ext cx="150526" cy="284843"/>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6" name="Freeform 729"/>
            <p:cNvSpPr>
              <a:spLocks/>
            </p:cNvSpPr>
            <p:nvPr/>
          </p:nvSpPr>
          <p:spPr bwMode="auto">
            <a:xfrm>
              <a:off x="13069874" y="9510883"/>
              <a:ext cx="492900" cy="825010"/>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7" name="Freeform 730"/>
            <p:cNvSpPr>
              <a:spLocks/>
            </p:cNvSpPr>
            <p:nvPr/>
          </p:nvSpPr>
          <p:spPr bwMode="auto">
            <a:xfrm>
              <a:off x="13180555" y="9485794"/>
              <a:ext cx="150526" cy="352732"/>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8" name="Freeform 731"/>
            <p:cNvSpPr>
              <a:spLocks/>
            </p:cNvSpPr>
            <p:nvPr/>
          </p:nvSpPr>
          <p:spPr bwMode="auto">
            <a:xfrm>
              <a:off x="12674374" y="9417904"/>
              <a:ext cx="560784" cy="469326"/>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9" name="Freeform 732"/>
            <p:cNvSpPr>
              <a:spLocks/>
            </p:cNvSpPr>
            <p:nvPr/>
          </p:nvSpPr>
          <p:spPr bwMode="auto">
            <a:xfrm>
              <a:off x="12247882" y="9838526"/>
              <a:ext cx="596202" cy="590347"/>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0" name="Freeform 733"/>
            <p:cNvSpPr>
              <a:spLocks/>
            </p:cNvSpPr>
            <p:nvPr/>
          </p:nvSpPr>
          <p:spPr bwMode="auto">
            <a:xfrm>
              <a:off x="12264116" y="8781805"/>
              <a:ext cx="850031" cy="888472"/>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1" name="Freeform 734"/>
            <p:cNvSpPr>
              <a:spLocks/>
            </p:cNvSpPr>
            <p:nvPr/>
          </p:nvSpPr>
          <p:spPr bwMode="auto">
            <a:xfrm>
              <a:off x="12253785" y="9307214"/>
              <a:ext cx="525366" cy="588871"/>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2" name="Freeform 735"/>
            <p:cNvSpPr>
              <a:spLocks/>
            </p:cNvSpPr>
            <p:nvPr/>
          </p:nvSpPr>
          <p:spPr bwMode="auto">
            <a:xfrm>
              <a:off x="12591732" y="9868043"/>
              <a:ext cx="429442" cy="448664"/>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3" name="Freeform 736"/>
            <p:cNvSpPr>
              <a:spLocks/>
            </p:cNvSpPr>
            <p:nvPr/>
          </p:nvSpPr>
          <p:spPr bwMode="auto">
            <a:xfrm>
              <a:off x="12824900" y="9775064"/>
              <a:ext cx="365985" cy="324691"/>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4" name="Freeform 737"/>
            <p:cNvSpPr>
              <a:spLocks/>
            </p:cNvSpPr>
            <p:nvPr/>
          </p:nvSpPr>
          <p:spPr bwMode="auto">
            <a:xfrm>
              <a:off x="13069874" y="10259148"/>
              <a:ext cx="91496" cy="104786"/>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5" name="Freeform 738"/>
            <p:cNvSpPr>
              <a:spLocks noEditPoints="1"/>
            </p:cNvSpPr>
            <p:nvPr/>
          </p:nvSpPr>
          <p:spPr bwMode="auto">
            <a:xfrm>
              <a:off x="12442681" y="10090899"/>
              <a:ext cx="737874" cy="646430"/>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6" name="Freeform 739"/>
            <p:cNvSpPr>
              <a:spLocks/>
            </p:cNvSpPr>
            <p:nvPr/>
          </p:nvSpPr>
          <p:spPr bwMode="auto">
            <a:xfrm>
              <a:off x="12919348" y="10399355"/>
              <a:ext cx="121011" cy="123973"/>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7" name="Freeform 740"/>
            <p:cNvSpPr>
              <a:spLocks/>
            </p:cNvSpPr>
            <p:nvPr/>
          </p:nvSpPr>
          <p:spPr bwMode="auto">
            <a:xfrm>
              <a:off x="12264116" y="9240800"/>
              <a:ext cx="47224" cy="75269"/>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8" name="Freeform 741"/>
            <p:cNvSpPr>
              <a:spLocks/>
            </p:cNvSpPr>
            <p:nvPr/>
          </p:nvSpPr>
          <p:spPr bwMode="auto">
            <a:xfrm>
              <a:off x="12219843" y="8858550"/>
              <a:ext cx="324665" cy="419146"/>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9" name="Freeform 742"/>
            <p:cNvSpPr>
              <a:spLocks/>
            </p:cNvSpPr>
            <p:nvPr/>
          </p:nvSpPr>
          <p:spPr bwMode="auto">
            <a:xfrm>
              <a:off x="12360039" y="8520577"/>
              <a:ext cx="594727" cy="42062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0" name="Freeform 743"/>
            <p:cNvSpPr>
              <a:spLocks/>
            </p:cNvSpPr>
            <p:nvPr/>
          </p:nvSpPr>
          <p:spPr bwMode="auto">
            <a:xfrm>
              <a:off x="11697429" y="7921375"/>
              <a:ext cx="1092053" cy="767451"/>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1" name="Freeform 744"/>
            <p:cNvSpPr>
              <a:spLocks/>
            </p:cNvSpPr>
            <p:nvPr/>
          </p:nvSpPr>
          <p:spPr bwMode="auto">
            <a:xfrm>
              <a:off x="12684703" y="7940561"/>
              <a:ext cx="767389" cy="946031"/>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2" name="Freeform 745"/>
            <p:cNvSpPr>
              <a:spLocks/>
            </p:cNvSpPr>
            <p:nvPr/>
          </p:nvSpPr>
          <p:spPr bwMode="auto">
            <a:xfrm>
              <a:off x="13356169" y="8182603"/>
              <a:ext cx="299576" cy="270084"/>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3" name="Freeform 746"/>
            <p:cNvSpPr>
              <a:spLocks/>
            </p:cNvSpPr>
            <p:nvPr/>
          </p:nvSpPr>
          <p:spPr bwMode="auto">
            <a:xfrm>
              <a:off x="13199740" y="8312480"/>
              <a:ext cx="692125" cy="574113"/>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4" name="Freeform 747"/>
            <p:cNvSpPr>
              <a:spLocks/>
            </p:cNvSpPr>
            <p:nvPr/>
          </p:nvSpPr>
          <p:spPr bwMode="auto">
            <a:xfrm>
              <a:off x="13235158" y="8482205"/>
              <a:ext cx="811661" cy="776306"/>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5" name="Freeform 748"/>
            <p:cNvSpPr>
              <a:spLocks/>
            </p:cNvSpPr>
            <p:nvPr/>
          </p:nvSpPr>
          <p:spPr bwMode="auto">
            <a:xfrm>
              <a:off x="13601143" y="8437929"/>
              <a:ext cx="82642" cy="101834"/>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6" name="Freeform 749"/>
            <p:cNvSpPr>
              <a:spLocks/>
            </p:cNvSpPr>
            <p:nvPr/>
          </p:nvSpPr>
          <p:spPr bwMode="auto">
            <a:xfrm>
              <a:off x="13040359" y="8848220"/>
              <a:ext cx="242023" cy="261228"/>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7" name="Freeform 750"/>
            <p:cNvSpPr>
              <a:spLocks/>
            </p:cNvSpPr>
            <p:nvPr/>
          </p:nvSpPr>
          <p:spPr bwMode="auto">
            <a:xfrm>
              <a:off x="13012319" y="9147820"/>
              <a:ext cx="92973" cy="929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8" name="Freeform 751"/>
            <p:cNvSpPr>
              <a:spLocks/>
            </p:cNvSpPr>
            <p:nvPr/>
          </p:nvSpPr>
          <p:spPr bwMode="auto">
            <a:xfrm>
              <a:off x="13012319" y="9090262"/>
              <a:ext cx="101827" cy="8560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9" name="Freeform 752"/>
            <p:cNvSpPr>
              <a:spLocks/>
            </p:cNvSpPr>
            <p:nvPr/>
          </p:nvSpPr>
          <p:spPr bwMode="auto">
            <a:xfrm>
              <a:off x="13031505" y="9062220"/>
              <a:ext cx="503230" cy="544595"/>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0" name="Freeform 753"/>
            <p:cNvSpPr>
              <a:spLocks/>
            </p:cNvSpPr>
            <p:nvPr/>
          </p:nvSpPr>
          <p:spPr bwMode="auto">
            <a:xfrm>
              <a:off x="12118016" y="8930868"/>
              <a:ext cx="250877" cy="290745"/>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1" name="Freeform 754"/>
            <p:cNvSpPr>
              <a:spLocks/>
            </p:cNvSpPr>
            <p:nvPr/>
          </p:nvSpPr>
          <p:spPr bwMode="auto">
            <a:xfrm>
              <a:off x="12132774" y="8930868"/>
              <a:ext cx="106254" cy="67890"/>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2" name="Freeform 755"/>
            <p:cNvSpPr>
              <a:spLocks/>
            </p:cNvSpPr>
            <p:nvPr/>
          </p:nvSpPr>
          <p:spPr bwMode="auto">
            <a:xfrm>
              <a:off x="12098832" y="8427597"/>
              <a:ext cx="343849" cy="532788"/>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3" name="Freeform 756"/>
            <p:cNvSpPr>
              <a:spLocks/>
            </p:cNvSpPr>
            <p:nvPr/>
          </p:nvSpPr>
          <p:spPr bwMode="auto">
            <a:xfrm>
              <a:off x="11731370" y="8452687"/>
              <a:ext cx="140197" cy="290745"/>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4" name="Freeform 757"/>
            <p:cNvSpPr>
              <a:spLocks/>
            </p:cNvSpPr>
            <p:nvPr/>
          </p:nvSpPr>
          <p:spPr bwMode="auto">
            <a:xfrm>
              <a:off x="11827294" y="8380369"/>
              <a:ext cx="551930" cy="478181"/>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5" name="Freeform 758"/>
            <p:cNvSpPr>
              <a:spLocks/>
            </p:cNvSpPr>
            <p:nvPr/>
          </p:nvSpPr>
          <p:spPr bwMode="auto">
            <a:xfrm>
              <a:off x="11433269" y="8322811"/>
              <a:ext cx="394025" cy="280415"/>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6" name="Freeform 759"/>
            <p:cNvSpPr>
              <a:spLocks/>
            </p:cNvSpPr>
            <p:nvPr/>
          </p:nvSpPr>
          <p:spPr bwMode="auto">
            <a:xfrm>
              <a:off x="11697429" y="8529432"/>
              <a:ext cx="91496" cy="222855"/>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7" name="Freeform 760"/>
            <p:cNvSpPr>
              <a:spLocks/>
            </p:cNvSpPr>
            <p:nvPr/>
          </p:nvSpPr>
          <p:spPr bwMode="auto">
            <a:xfrm>
              <a:off x="11296025" y="8539763"/>
              <a:ext cx="295150" cy="289270"/>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8" name="Freeform 761"/>
            <p:cNvSpPr>
              <a:spLocks/>
            </p:cNvSpPr>
            <p:nvPr/>
          </p:nvSpPr>
          <p:spPr bwMode="auto">
            <a:xfrm>
              <a:off x="11546902" y="8529432"/>
              <a:ext cx="213983" cy="280415"/>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9" name="Freeform 762"/>
            <p:cNvSpPr>
              <a:spLocks/>
            </p:cNvSpPr>
            <p:nvPr/>
          </p:nvSpPr>
          <p:spPr bwMode="auto">
            <a:xfrm>
              <a:off x="11079090" y="8558950"/>
              <a:ext cx="140197" cy="168249"/>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0" name="Freeform 763"/>
            <p:cNvSpPr>
              <a:spLocks/>
            </p:cNvSpPr>
            <p:nvPr/>
          </p:nvSpPr>
          <p:spPr bwMode="auto">
            <a:xfrm>
              <a:off x="11161732" y="8631267"/>
              <a:ext cx="206605" cy="19776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1" name="Freeform 764"/>
            <p:cNvSpPr>
              <a:spLocks/>
            </p:cNvSpPr>
            <p:nvPr/>
          </p:nvSpPr>
          <p:spPr bwMode="auto">
            <a:xfrm>
              <a:off x="11015633" y="8443832"/>
              <a:ext cx="324665" cy="274511"/>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2" name="Freeform 765"/>
            <p:cNvSpPr>
              <a:spLocks/>
            </p:cNvSpPr>
            <p:nvPr/>
          </p:nvSpPr>
          <p:spPr bwMode="auto">
            <a:xfrm>
              <a:off x="10930040" y="8452687"/>
              <a:ext cx="149050" cy="67890"/>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3" name="Freeform 766"/>
            <p:cNvSpPr>
              <a:spLocks/>
            </p:cNvSpPr>
            <p:nvPr/>
          </p:nvSpPr>
          <p:spPr bwMode="auto">
            <a:xfrm>
              <a:off x="10919709" y="8389225"/>
              <a:ext cx="140197" cy="38373"/>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4" name="Freeform 767"/>
            <p:cNvSpPr>
              <a:spLocks/>
            </p:cNvSpPr>
            <p:nvPr/>
          </p:nvSpPr>
          <p:spPr bwMode="auto">
            <a:xfrm>
              <a:off x="10900525" y="7733940"/>
              <a:ext cx="560784" cy="636099"/>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5" name="Freeform 768"/>
            <p:cNvSpPr>
              <a:spLocks/>
            </p:cNvSpPr>
            <p:nvPr/>
          </p:nvSpPr>
          <p:spPr bwMode="auto">
            <a:xfrm>
              <a:off x="10900525" y="8259348"/>
              <a:ext cx="271538" cy="21252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6" name="Freeform 769"/>
            <p:cNvSpPr>
              <a:spLocks/>
            </p:cNvSpPr>
            <p:nvPr/>
          </p:nvSpPr>
          <p:spPr bwMode="auto">
            <a:xfrm>
              <a:off x="11136644" y="7838727"/>
              <a:ext cx="783622" cy="729078"/>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7" name="Freeform 770"/>
            <p:cNvSpPr>
              <a:spLocks/>
            </p:cNvSpPr>
            <p:nvPr/>
          </p:nvSpPr>
          <p:spPr bwMode="auto">
            <a:xfrm>
              <a:off x="12814569" y="7500753"/>
              <a:ext cx="516512" cy="503271"/>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8" name="Freeform 771"/>
            <p:cNvSpPr>
              <a:spLocks/>
            </p:cNvSpPr>
            <p:nvPr/>
          </p:nvSpPr>
          <p:spPr bwMode="auto">
            <a:xfrm>
              <a:off x="12050132" y="7211483"/>
              <a:ext cx="188896" cy="36306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9" name="Freeform 772"/>
            <p:cNvSpPr>
              <a:spLocks/>
            </p:cNvSpPr>
            <p:nvPr/>
          </p:nvSpPr>
          <p:spPr bwMode="auto">
            <a:xfrm>
              <a:off x="12132774" y="7424008"/>
              <a:ext cx="711310" cy="684802"/>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0" name="Freeform 773"/>
            <p:cNvSpPr>
              <a:spLocks/>
            </p:cNvSpPr>
            <p:nvPr/>
          </p:nvSpPr>
          <p:spPr bwMode="auto">
            <a:xfrm>
              <a:off x="10910855" y="7714754"/>
              <a:ext cx="391074" cy="318787"/>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1" name="Freeform 774"/>
            <p:cNvSpPr>
              <a:spLocks/>
            </p:cNvSpPr>
            <p:nvPr/>
          </p:nvSpPr>
          <p:spPr bwMode="auto">
            <a:xfrm>
              <a:off x="11098275" y="7264614"/>
              <a:ext cx="560784" cy="450140"/>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2" name="Freeform 775"/>
            <p:cNvSpPr>
              <a:spLocks/>
            </p:cNvSpPr>
            <p:nvPr/>
          </p:nvSpPr>
          <p:spPr bwMode="auto">
            <a:xfrm>
              <a:off x="11296025" y="7220338"/>
              <a:ext cx="968091" cy="923893"/>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3" name="Freeform 776"/>
            <p:cNvSpPr>
              <a:spLocks/>
            </p:cNvSpPr>
            <p:nvPr/>
          </p:nvSpPr>
          <p:spPr bwMode="auto">
            <a:xfrm>
              <a:off x="8295830" y="3719582"/>
              <a:ext cx="2849669" cy="2125248"/>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4" name="Freeform 777"/>
            <p:cNvSpPr>
              <a:spLocks/>
            </p:cNvSpPr>
            <p:nvPr/>
          </p:nvSpPr>
          <p:spPr bwMode="auto">
            <a:xfrm>
              <a:off x="9137006" y="5039007"/>
              <a:ext cx="149051" cy="104787"/>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5" name="Freeform 778"/>
            <p:cNvSpPr>
              <a:spLocks/>
            </p:cNvSpPr>
            <p:nvPr/>
          </p:nvSpPr>
          <p:spPr bwMode="auto">
            <a:xfrm>
              <a:off x="9184230" y="4965214"/>
              <a:ext cx="38369" cy="19187"/>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6" name="Freeform 779"/>
            <p:cNvSpPr>
              <a:spLocks/>
            </p:cNvSpPr>
            <p:nvPr/>
          </p:nvSpPr>
          <p:spPr bwMode="auto">
            <a:xfrm>
              <a:off x="9212269" y="3859790"/>
              <a:ext cx="103302" cy="5755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7" name="Freeform 780"/>
            <p:cNvSpPr>
              <a:spLocks/>
            </p:cNvSpPr>
            <p:nvPr/>
          </p:nvSpPr>
          <p:spPr bwMode="auto">
            <a:xfrm>
              <a:off x="9528079" y="3777141"/>
              <a:ext cx="76739" cy="44276"/>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8" name="Freeform 782"/>
            <p:cNvSpPr>
              <a:spLocks/>
            </p:cNvSpPr>
            <p:nvPr/>
          </p:nvSpPr>
          <p:spPr bwMode="auto">
            <a:xfrm>
              <a:off x="10735241" y="3898162"/>
              <a:ext cx="54602" cy="38373"/>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9" name="Freeform 783"/>
            <p:cNvSpPr>
              <a:spLocks/>
            </p:cNvSpPr>
            <p:nvPr/>
          </p:nvSpPr>
          <p:spPr bwMode="auto">
            <a:xfrm>
              <a:off x="10809028" y="3936535"/>
              <a:ext cx="47224" cy="8855"/>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0" name="Freeform 784"/>
            <p:cNvSpPr>
              <a:spLocks/>
            </p:cNvSpPr>
            <p:nvPr/>
          </p:nvSpPr>
          <p:spPr bwMode="auto">
            <a:xfrm>
              <a:off x="10809028" y="4467847"/>
              <a:ext cx="38369" cy="67890"/>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1" name="Freeform 785"/>
            <p:cNvSpPr>
              <a:spLocks/>
            </p:cNvSpPr>
            <p:nvPr/>
          </p:nvSpPr>
          <p:spPr bwMode="auto">
            <a:xfrm>
              <a:off x="10828213" y="4588868"/>
              <a:ext cx="63458" cy="38373"/>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2" name="Freeform 786"/>
            <p:cNvSpPr>
              <a:spLocks/>
            </p:cNvSpPr>
            <p:nvPr/>
          </p:nvSpPr>
          <p:spPr bwMode="auto">
            <a:xfrm>
              <a:off x="10567006" y="4796965"/>
              <a:ext cx="159381" cy="91504"/>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3" name="Freeform 787"/>
            <p:cNvSpPr>
              <a:spLocks/>
            </p:cNvSpPr>
            <p:nvPr/>
          </p:nvSpPr>
          <p:spPr bwMode="auto">
            <a:xfrm>
              <a:off x="10537491" y="4777779"/>
              <a:ext cx="82642" cy="28041"/>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4" name="Freeform 788"/>
            <p:cNvSpPr>
              <a:spLocks/>
            </p:cNvSpPr>
            <p:nvPr/>
          </p:nvSpPr>
          <p:spPr bwMode="auto">
            <a:xfrm>
              <a:off x="10407625" y="4974069"/>
              <a:ext cx="121011" cy="64938"/>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5" name="Freeform 789"/>
            <p:cNvSpPr>
              <a:spLocks/>
            </p:cNvSpPr>
            <p:nvPr/>
          </p:nvSpPr>
          <p:spPr bwMode="auto">
            <a:xfrm>
              <a:off x="9305241" y="5067049"/>
              <a:ext cx="38369" cy="5755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6" name="Freeform 790"/>
            <p:cNvSpPr>
              <a:spLocks/>
            </p:cNvSpPr>
            <p:nvPr/>
          </p:nvSpPr>
          <p:spPr bwMode="auto">
            <a:xfrm>
              <a:off x="9222599" y="4946028"/>
              <a:ext cx="35418" cy="38373"/>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7" name="Freeform 791"/>
            <p:cNvSpPr>
              <a:spLocks/>
            </p:cNvSpPr>
            <p:nvPr/>
          </p:nvSpPr>
          <p:spPr bwMode="auto">
            <a:xfrm>
              <a:off x="10865107" y="4346826"/>
              <a:ext cx="19184" cy="19186"/>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8" name="Freeform 792"/>
            <p:cNvSpPr>
              <a:spLocks/>
            </p:cNvSpPr>
            <p:nvPr/>
          </p:nvSpPr>
          <p:spPr bwMode="auto">
            <a:xfrm>
              <a:off x="10789843" y="4244991"/>
              <a:ext cx="28040" cy="16235"/>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9" name="Freeform 793"/>
            <p:cNvSpPr>
              <a:spLocks/>
            </p:cNvSpPr>
            <p:nvPr/>
          </p:nvSpPr>
          <p:spPr bwMode="auto">
            <a:xfrm>
              <a:off x="10865107" y="4206618"/>
              <a:ext cx="26563" cy="29517"/>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0" name="Freeform 794"/>
            <p:cNvSpPr>
              <a:spLocks/>
            </p:cNvSpPr>
            <p:nvPr/>
          </p:nvSpPr>
          <p:spPr bwMode="auto">
            <a:xfrm>
              <a:off x="8315015" y="4395529"/>
              <a:ext cx="47224" cy="5903"/>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1" name="Freeform 795"/>
            <p:cNvSpPr>
              <a:spLocks/>
            </p:cNvSpPr>
            <p:nvPr/>
          </p:nvSpPr>
          <p:spPr bwMode="auto">
            <a:xfrm>
              <a:off x="8372568" y="4395529"/>
              <a:ext cx="57555"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2" name="Freeform 796"/>
            <p:cNvSpPr>
              <a:spLocks/>
            </p:cNvSpPr>
            <p:nvPr/>
          </p:nvSpPr>
          <p:spPr bwMode="auto">
            <a:xfrm>
              <a:off x="9445438" y="3802231"/>
              <a:ext cx="38369" cy="19187"/>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3" name="Freeform 797"/>
            <p:cNvSpPr>
              <a:spLocks/>
            </p:cNvSpPr>
            <p:nvPr/>
          </p:nvSpPr>
          <p:spPr bwMode="auto">
            <a:xfrm>
              <a:off x="5468297" y="6086872"/>
              <a:ext cx="85593" cy="110690"/>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pic>
        <p:nvPicPr>
          <p:cNvPr id="6" name="Bilde 5"/>
          <p:cNvPicPr>
            <a:picLocks noChangeAspect="1"/>
          </p:cNvPicPr>
          <p:nvPr/>
        </p:nvPicPr>
        <p:blipFill>
          <a:blip r:embed="rId3"/>
          <a:stretch>
            <a:fillRect/>
          </a:stretch>
        </p:blipFill>
        <p:spPr>
          <a:xfrm rot="10800000">
            <a:off x="-823806" y="-1556647"/>
            <a:ext cx="13610252" cy="3393342"/>
          </a:xfrm>
          <a:prstGeom prst="rect">
            <a:avLst/>
          </a:prstGeom>
        </p:spPr>
      </p:pic>
      <p:sp>
        <p:nvSpPr>
          <p:cNvPr id="4" name="Tittel 3"/>
          <p:cNvSpPr>
            <a:spLocks noGrp="1"/>
          </p:cNvSpPr>
          <p:nvPr>
            <p:ph type="title" idx="4294967295"/>
          </p:nvPr>
        </p:nvSpPr>
        <p:spPr>
          <a:xfrm>
            <a:off x="923277" y="365125"/>
            <a:ext cx="8953500" cy="1325563"/>
          </a:xfrm>
        </p:spPr>
        <p:txBody>
          <a:bodyPr/>
          <a:lstStyle/>
          <a:p>
            <a:r>
              <a:rPr lang="nb-NO" dirty="0">
                <a:solidFill>
                  <a:schemeClr val="bg1"/>
                </a:solidFill>
              </a:rPr>
              <a:t>Bli kjent med Madagaskar</a:t>
            </a:r>
          </a:p>
        </p:txBody>
      </p:sp>
      <p:sp>
        <p:nvSpPr>
          <p:cNvPr id="21" name="Plassholder for tekst 3"/>
          <p:cNvSpPr txBox="1">
            <a:spLocks/>
          </p:cNvSpPr>
          <p:nvPr/>
        </p:nvSpPr>
        <p:spPr>
          <a:xfrm>
            <a:off x="6783108" y="2876494"/>
            <a:ext cx="2803525" cy="2828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SALAM </a:t>
            </a:r>
            <a:br>
              <a:rPr lang="nb-NO" sz="2400" b="1" i="1" dirty="0">
                <a:solidFill>
                  <a:schemeClr val="bg1"/>
                </a:solidFill>
                <a:latin typeface="Montserrat Alternates Black" charset="0"/>
                <a:ea typeface="Montserrat Alternates Black" charset="0"/>
                <a:cs typeface="Montserrat Alternates Black" charset="0"/>
              </a:rPr>
            </a:br>
            <a:r>
              <a:rPr lang="nb-NO" sz="2400" b="1" i="1" dirty="0">
                <a:solidFill>
                  <a:schemeClr val="bg1"/>
                </a:solidFill>
                <a:latin typeface="Montserrat Alternates Black" charset="0"/>
                <a:ea typeface="Montserrat Alternates Black" charset="0"/>
                <a:cs typeface="Montserrat Alternates Black" charset="0"/>
              </a:rPr>
              <a:t>NAW!</a:t>
            </a:r>
          </a:p>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(Hei!)</a:t>
            </a:r>
          </a:p>
        </p:txBody>
      </p:sp>
      <p:pic>
        <p:nvPicPr>
          <p:cNvPr id="2" name="Bilde 1"/>
          <p:cNvPicPr>
            <a:picLocks noChangeAspect="1"/>
          </p:cNvPicPr>
          <p:nvPr/>
        </p:nvPicPr>
        <p:blipFill>
          <a:blip r:embed="rId4"/>
          <a:stretch>
            <a:fillRect/>
          </a:stretch>
        </p:blipFill>
        <p:spPr>
          <a:xfrm>
            <a:off x="8820927" y="1023918"/>
            <a:ext cx="2346315" cy="5834082"/>
          </a:xfrm>
          <a:prstGeom prst="rect">
            <a:avLst/>
          </a:prstGeom>
        </p:spPr>
      </p:pic>
      <p:sp>
        <p:nvSpPr>
          <p:cNvPr id="406" name="Ellipse 405"/>
          <p:cNvSpPr/>
          <p:nvPr/>
        </p:nvSpPr>
        <p:spPr>
          <a:xfrm>
            <a:off x="5705269" y="1955498"/>
            <a:ext cx="2817446" cy="2817446"/>
          </a:xfrm>
          <a:prstGeom prst="ellips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7" name="Trekant 406"/>
          <p:cNvSpPr/>
          <p:nvPr/>
        </p:nvSpPr>
        <p:spPr>
          <a:xfrm rot="4257152">
            <a:off x="8009308" y="2796306"/>
            <a:ext cx="792573" cy="1372647"/>
          </a:xfrm>
          <a:prstGeom prst="triangl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8" name="Rektangel 407"/>
          <p:cNvSpPr/>
          <p:nvPr/>
        </p:nvSpPr>
        <p:spPr>
          <a:xfrm>
            <a:off x="5793000" y="3030909"/>
            <a:ext cx="2507901" cy="830997"/>
          </a:xfrm>
          <a:prstGeom prst="rect">
            <a:avLst/>
          </a:prstGeom>
        </p:spPr>
        <p:txBody>
          <a:bodyPr wrap="square">
            <a:spAutoFit/>
          </a:bodyPr>
          <a:lstStyle/>
          <a:p>
            <a:pPr algn="ctr"/>
            <a:r>
              <a:rPr lang="nb-NO" sz="2400" b="1" i="1" dirty="0" err="1">
                <a:solidFill>
                  <a:schemeClr val="bg1"/>
                </a:solidFill>
                <a:latin typeface="Montserrat Alternates Black" charset="0"/>
                <a:ea typeface="Montserrat Alternates Black" charset="0"/>
                <a:cs typeface="Montserrat Alternates Black" charset="0"/>
              </a:rPr>
              <a:t>Manahoana</a:t>
            </a:r>
            <a:endParaRPr lang="nb-NO" sz="2400" b="1" i="1" dirty="0">
              <a:solidFill>
                <a:schemeClr val="bg1"/>
              </a:solidFill>
              <a:latin typeface="Montserrat Alternates Black" charset="0"/>
              <a:ea typeface="Montserrat Alternates Black" charset="0"/>
              <a:cs typeface="Montserrat Alternates Black" charset="0"/>
            </a:endParaRPr>
          </a:p>
          <a:p>
            <a:pPr algn="ctr"/>
            <a:r>
              <a:rPr lang="nb-NO" sz="2400" b="1" i="1" dirty="0">
                <a:solidFill>
                  <a:schemeClr val="bg1"/>
                </a:solidFill>
                <a:latin typeface="Montserrat Alternates Black" charset="0"/>
                <a:ea typeface="Montserrat Alternates Black" charset="0"/>
                <a:cs typeface="Montserrat Alternates Black" charset="0"/>
              </a:rPr>
              <a:t>(Hei!)</a:t>
            </a:r>
          </a:p>
        </p:txBody>
      </p:sp>
    </p:spTree>
    <p:extLst>
      <p:ext uri="{BB962C8B-B14F-4D97-AF65-F5344CB8AC3E}">
        <p14:creationId xmlns:p14="http://schemas.microsoft.com/office/powerpoint/2010/main" val="955722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 y="0"/>
            <a:ext cx="12192001" cy="4393580"/>
          </a:xfrm>
          <a:prstGeom prst="rect">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p:cNvPicPr>
            <a:picLocks noChangeAspect="1"/>
          </p:cNvPicPr>
          <p:nvPr/>
        </p:nvPicPr>
        <p:blipFill>
          <a:blip r:embed="rId2"/>
          <a:stretch>
            <a:fillRect/>
          </a:stretch>
        </p:blipFill>
        <p:spPr>
          <a:xfrm>
            <a:off x="0" y="3818260"/>
            <a:ext cx="12192000" cy="3039740"/>
          </a:xfrm>
          <a:prstGeom prst="rect">
            <a:avLst/>
          </a:prstGeom>
        </p:spPr>
      </p:pic>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7104572" y="549881"/>
            <a:ext cx="4551595" cy="6832379"/>
          </a:xfrm>
          <a:prstGeom prst="roundRect">
            <a:avLst>
              <a:gd name="adj" fmla="val 7435"/>
            </a:avLst>
          </a:prstGeom>
        </p:spPr>
      </p:pic>
      <p:sp>
        <p:nvSpPr>
          <p:cNvPr id="6" name="Rektangel 5"/>
          <p:cNvSpPr/>
          <p:nvPr/>
        </p:nvSpPr>
        <p:spPr>
          <a:xfrm>
            <a:off x="919365" y="4799521"/>
            <a:ext cx="5176634" cy="1077218"/>
          </a:xfrm>
          <a:prstGeom prst="rect">
            <a:avLst/>
          </a:prstGeom>
        </p:spPr>
        <p:txBody>
          <a:bodyPr wrap="square">
            <a:spAutoFit/>
          </a:bodyPr>
          <a:lstStyle/>
          <a:p>
            <a:r>
              <a:rPr lang="nb-NO" sz="3200" b="1" i="1" dirty="0">
                <a:solidFill>
                  <a:schemeClr val="bg1"/>
                </a:solidFill>
                <a:latin typeface="Montserrat Alternates Black" charset="0"/>
                <a:ea typeface="Montserrat Alternates Black" charset="0"/>
                <a:cs typeface="Montserrat Alternates Black" charset="0"/>
              </a:rPr>
              <a:t>Godt å høre, Viviane!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Nå ble jeg glad!</a:t>
            </a:r>
          </a:p>
        </p:txBody>
      </p:sp>
      <p:pic>
        <p:nvPicPr>
          <p:cNvPr id="8" name="Bilde 7"/>
          <p:cNvPicPr>
            <a:picLocks noChangeAspect="1"/>
          </p:cNvPicPr>
          <p:nvPr/>
        </p:nvPicPr>
        <p:blipFill>
          <a:blip r:embed="rId4"/>
          <a:stretch>
            <a:fillRect/>
          </a:stretch>
        </p:blipFill>
        <p:spPr>
          <a:xfrm>
            <a:off x="2830357" y="619364"/>
            <a:ext cx="3323218" cy="3565789"/>
          </a:xfrm>
          <a:prstGeom prst="rect">
            <a:avLst/>
          </a:prstGeom>
        </p:spPr>
      </p:pic>
    </p:spTree>
    <p:extLst>
      <p:ext uri="{BB962C8B-B14F-4D97-AF65-F5344CB8AC3E}">
        <p14:creationId xmlns:p14="http://schemas.microsoft.com/office/powerpoint/2010/main" val="1575714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innhold 11"/>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1269013"/>
            <a:ext cx="12192000" cy="8127013"/>
          </a:xfrm>
        </p:spPr>
      </p:pic>
      <p:sp>
        <p:nvSpPr>
          <p:cNvPr id="4" name="Ellipse 3"/>
          <p:cNvSpPr/>
          <p:nvPr/>
        </p:nvSpPr>
        <p:spPr>
          <a:xfrm>
            <a:off x="7313893" y="869796"/>
            <a:ext cx="4103648" cy="4103648"/>
          </a:xfrm>
          <a:prstGeom prst="ellips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rekant 4"/>
          <p:cNvSpPr/>
          <p:nvPr/>
        </p:nvSpPr>
        <p:spPr>
          <a:xfrm rot="16924589">
            <a:off x="6574931" y="1620820"/>
            <a:ext cx="982982" cy="1702414"/>
          </a:xfrm>
          <a:prstGeom prst="triangl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p:cNvSpPr/>
          <p:nvPr/>
        </p:nvSpPr>
        <p:spPr>
          <a:xfrm>
            <a:off x="7653492" y="1651136"/>
            <a:ext cx="3542285" cy="2554545"/>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Oi! Ny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melding! Fra NMS Gjenbruk.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De skriver... Oups...</a:t>
            </a:r>
          </a:p>
        </p:txBody>
      </p:sp>
    </p:spTree>
    <p:extLst>
      <p:ext uri="{BB962C8B-B14F-4D97-AF65-F5344CB8AC3E}">
        <p14:creationId xmlns:p14="http://schemas.microsoft.com/office/powerpoint/2010/main" val="737774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223025" y="0"/>
            <a:ext cx="13136137" cy="7016818"/>
          </a:xfrm>
          <a:prstGeom prst="rect">
            <a:avLst/>
          </a:prstGeom>
        </p:spPr>
      </p:pic>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599" y="646770"/>
            <a:ext cx="4460488" cy="5609063"/>
          </a:xfrm>
          <a:prstGeom prst="rect">
            <a:avLst/>
          </a:prstGeom>
        </p:spPr>
      </p:pic>
      <p:pic>
        <p:nvPicPr>
          <p:cNvPr id="5" name="Bilde 4"/>
          <p:cNvPicPr>
            <a:picLocks noChangeAspect="1"/>
          </p:cNvPicPr>
          <p:nvPr/>
        </p:nvPicPr>
        <p:blipFill>
          <a:blip r:embed="rId5"/>
          <a:stretch>
            <a:fillRect/>
          </a:stretch>
        </p:blipFill>
        <p:spPr>
          <a:xfrm>
            <a:off x="8140391" y="-465378"/>
            <a:ext cx="2743200" cy="3977640"/>
          </a:xfrm>
          <a:prstGeom prst="rect">
            <a:avLst/>
          </a:prstGeom>
        </p:spPr>
      </p:pic>
    </p:spTree>
    <p:extLst>
      <p:ext uri="{BB962C8B-B14F-4D97-AF65-F5344CB8AC3E}">
        <p14:creationId xmlns:p14="http://schemas.microsoft.com/office/powerpoint/2010/main" val="1232265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stretch>
            <a:fillRect/>
          </a:stretch>
        </p:blipFill>
        <p:spPr>
          <a:xfrm>
            <a:off x="5832866" y="-267629"/>
            <a:ext cx="13637163" cy="7284447"/>
          </a:xfrm>
          <a:prstGeom prst="rect">
            <a:avLst/>
          </a:prstGeom>
        </p:spPr>
      </p:pic>
      <p:pic>
        <p:nvPicPr>
          <p:cNvPr id="4" name="Plassholder for innhold 3"/>
          <p:cNvPicPr>
            <a:picLocks noGrp="1" noChangeAspect="1"/>
          </p:cNvPicPr>
          <p:nvPr>
            <p:ph idx="4294967295"/>
          </p:nvPr>
        </p:nvPicPr>
        <p:blipFill>
          <a:blip r:embed="rId4" cstate="hqprint">
            <a:extLst>
              <a:ext uri="{28A0092B-C50C-407E-A947-70E740481C1C}">
                <a14:useLocalDpi xmlns:a14="http://schemas.microsoft.com/office/drawing/2010/main" val="0"/>
              </a:ext>
            </a:extLst>
          </a:blip>
          <a:stretch>
            <a:fillRect/>
          </a:stretch>
        </p:blipFill>
        <p:spPr>
          <a:xfrm>
            <a:off x="-2569176" y="-109434"/>
            <a:ext cx="10686625" cy="7123552"/>
          </a:xfrm>
        </p:spPr>
      </p:pic>
      <p:pic>
        <p:nvPicPr>
          <p:cNvPr id="8" name="Bilde 7"/>
          <p:cNvPicPr>
            <a:picLocks noChangeAspect="1"/>
          </p:cNvPicPr>
          <p:nvPr/>
        </p:nvPicPr>
        <p:blipFill>
          <a:blip r:embed="rId5"/>
          <a:stretch>
            <a:fillRect/>
          </a:stretch>
        </p:blipFill>
        <p:spPr>
          <a:xfrm>
            <a:off x="7354009" y="-465379"/>
            <a:ext cx="4320009" cy="6264013"/>
          </a:xfrm>
          <a:prstGeom prst="rect">
            <a:avLst/>
          </a:prstGeom>
        </p:spPr>
      </p:pic>
      <p:sp>
        <p:nvSpPr>
          <p:cNvPr id="5" name="Ellipse 4"/>
          <p:cNvSpPr/>
          <p:nvPr/>
        </p:nvSpPr>
        <p:spPr>
          <a:xfrm>
            <a:off x="5051417" y="1427356"/>
            <a:ext cx="1962615" cy="19626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924589">
            <a:off x="4629799" y="1432991"/>
            <a:ext cx="982982" cy="17024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4359393" y="2093973"/>
            <a:ext cx="3542285" cy="584775"/>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Oups...</a:t>
            </a:r>
          </a:p>
        </p:txBody>
      </p:sp>
    </p:spTree>
    <p:extLst>
      <p:ext uri="{BB962C8B-B14F-4D97-AF65-F5344CB8AC3E}">
        <p14:creationId xmlns:p14="http://schemas.microsoft.com/office/powerpoint/2010/main" val="1068769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889872"/>
            <a:ext cx="12192000" cy="8127013"/>
          </a:xfrm>
        </p:spPr>
      </p:pic>
      <p:sp>
        <p:nvSpPr>
          <p:cNvPr id="5" name="Ellipse 4"/>
          <p:cNvSpPr/>
          <p:nvPr/>
        </p:nvSpPr>
        <p:spPr>
          <a:xfrm>
            <a:off x="8396783" y="709380"/>
            <a:ext cx="2850261" cy="2850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924589">
            <a:off x="8082829" y="627948"/>
            <a:ext cx="1427562" cy="2472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994685" y="1509809"/>
            <a:ext cx="3542285" cy="1077218"/>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Vi</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snakkes!</a:t>
            </a:r>
          </a:p>
        </p:txBody>
      </p:sp>
    </p:spTree>
    <p:extLst>
      <p:ext uri="{BB962C8B-B14F-4D97-AF65-F5344CB8AC3E}">
        <p14:creationId xmlns:p14="http://schemas.microsoft.com/office/powerpoint/2010/main" val="204472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e 16"/>
          <p:cNvPicPr>
            <a:picLocks noChangeAspect="1"/>
          </p:cNvPicPr>
          <p:nvPr/>
        </p:nvPicPr>
        <p:blipFill>
          <a:blip r:embed="rId3"/>
          <a:stretch>
            <a:fillRect/>
          </a:stretch>
        </p:blipFill>
        <p:spPr>
          <a:xfrm>
            <a:off x="0" y="3818260"/>
            <a:ext cx="12192000" cy="3039740"/>
          </a:xfrm>
          <a:prstGeom prst="rect">
            <a:avLst/>
          </a:prstGeom>
        </p:spPr>
      </p:pic>
      <p:sp>
        <p:nvSpPr>
          <p:cNvPr id="2" name="Avrundet rektangel 1"/>
          <p:cNvSpPr/>
          <p:nvPr/>
        </p:nvSpPr>
        <p:spPr>
          <a:xfrm>
            <a:off x="535259" y="446049"/>
            <a:ext cx="5560742" cy="5999356"/>
          </a:xfrm>
          <a:prstGeom prst="roundRect">
            <a:avLst>
              <a:gd name="adj" fmla="val 5741"/>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innhold 4"/>
          <p:cNvSpPr>
            <a:spLocks noGrp="1"/>
          </p:cNvSpPr>
          <p:nvPr>
            <p:ph sz="half" idx="4294967295"/>
          </p:nvPr>
        </p:nvSpPr>
        <p:spPr>
          <a:xfrm>
            <a:off x="918457" y="2401152"/>
            <a:ext cx="4943115" cy="4351338"/>
          </a:xfrm>
        </p:spPr>
        <p:txBody>
          <a:bodyPr vert="horz" lIns="91440" tIns="45720" rIns="91440" bIns="45720" rtlCol="0" anchor="t">
            <a:normAutofit/>
          </a:bodyPr>
          <a:lstStyle/>
          <a:p>
            <a:r>
              <a:rPr lang="nb-NO" sz="2400" dirty="0"/>
              <a:t>Barn og unge som </a:t>
            </a:r>
            <a:r>
              <a:rPr lang="nb-NO" sz="2400" dirty="0" err="1"/>
              <a:t>Viviane</a:t>
            </a:r>
            <a:r>
              <a:rPr lang="nb-NO" sz="2400" dirty="0"/>
              <a:t> på Madagaskar</a:t>
            </a:r>
          </a:p>
          <a:p>
            <a:r>
              <a:rPr lang="nb-NO" sz="2400" dirty="0"/>
              <a:t>For kirken på Madagaskar</a:t>
            </a:r>
          </a:p>
          <a:p>
            <a:r>
              <a:rPr lang="nb-NO" sz="2400" dirty="0"/>
              <a:t>Skolebarn på Madagaskar</a:t>
            </a:r>
          </a:p>
          <a:p>
            <a:r>
              <a:rPr lang="nb-NO" sz="2400" dirty="0"/>
              <a:t>For alle som deler tid, tro, ting og talent på Madagaskar.</a:t>
            </a:r>
          </a:p>
          <a:p>
            <a:r>
              <a:rPr lang="nb-NO" sz="2400" dirty="0"/>
              <a:t>Takk Gud for at du er glad i alle menneskene på Madagaskar. Takk at vi er skapt og elsket av Deg!</a:t>
            </a:r>
          </a:p>
        </p:txBody>
      </p:sp>
      <p:sp>
        <p:nvSpPr>
          <p:cNvPr id="10" name="Plassholder for tekst 3"/>
          <p:cNvSpPr txBox="1">
            <a:spLocks/>
          </p:cNvSpPr>
          <p:nvPr/>
        </p:nvSpPr>
        <p:spPr>
          <a:xfrm>
            <a:off x="1850830" y="1237237"/>
            <a:ext cx="4010742" cy="946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3600" b="1" i="1" dirty="0">
                <a:solidFill>
                  <a:srgbClr val="C33E93"/>
                </a:solidFill>
                <a:latin typeface="Montserrat Alternates Black" charset="0"/>
                <a:ea typeface="Montserrat Alternates Black" charset="0"/>
                <a:cs typeface="Montserrat Alternates Black" charset="0"/>
              </a:rPr>
              <a:t>Be en bønn!</a:t>
            </a:r>
          </a:p>
        </p:txBody>
      </p:sp>
      <p:pic>
        <p:nvPicPr>
          <p:cNvPr id="3" name="Bilde 2"/>
          <p:cNvPicPr>
            <a:picLocks noChangeAspect="1"/>
          </p:cNvPicPr>
          <p:nvPr/>
        </p:nvPicPr>
        <p:blipFill>
          <a:blip r:embed="rId4"/>
          <a:stretch>
            <a:fillRect/>
          </a:stretch>
        </p:blipFill>
        <p:spPr>
          <a:xfrm>
            <a:off x="918457" y="1152363"/>
            <a:ext cx="876300" cy="698500"/>
          </a:xfrm>
          <a:prstGeom prst="rect">
            <a:avLst/>
          </a:prstGeom>
        </p:spPr>
      </p:pic>
      <p:pic>
        <p:nvPicPr>
          <p:cNvPr id="13" name="Bilde 12"/>
          <p:cNvPicPr>
            <a:picLocks noChangeAspect="1"/>
          </p:cNvPicPr>
          <p:nvPr/>
        </p:nvPicPr>
        <p:blipFill>
          <a:blip r:embed="rId5"/>
          <a:stretch>
            <a:fillRect/>
          </a:stretch>
        </p:blipFill>
        <p:spPr>
          <a:xfrm>
            <a:off x="9020936" y="1023918"/>
            <a:ext cx="2346315" cy="5834082"/>
          </a:xfrm>
          <a:prstGeom prst="rect">
            <a:avLst/>
          </a:prstGeom>
        </p:spPr>
      </p:pic>
      <p:sp>
        <p:nvSpPr>
          <p:cNvPr id="14" name="Ellipse 13"/>
          <p:cNvSpPr/>
          <p:nvPr/>
        </p:nvSpPr>
        <p:spPr>
          <a:xfrm>
            <a:off x="5861573" y="1900540"/>
            <a:ext cx="3107264" cy="3107264"/>
          </a:xfrm>
          <a:prstGeom prst="ellips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rekant 15"/>
          <p:cNvSpPr/>
          <p:nvPr/>
        </p:nvSpPr>
        <p:spPr>
          <a:xfrm rot="4257152">
            <a:off x="8654729" y="2174986"/>
            <a:ext cx="792573" cy="1372647"/>
          </a:xfrm>
          <a:prstGeom prst="triangl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p:nvSpPr>
        <p:spPr>
          <a:xfrm>
            <a:off x="6181643" y="2799455"/>
            <a:ext cx="2467123" cy="1200329"/>
          </a:xfrm>
          <a:prstGeom prst="rect">
            <a:avLst/>
          </a:prstGeom>
        </p:spPr>
        <p:txBody>
          <a:bodyPr wrap="square">
            <a:spAutoFit/>
          </a:bodyPr>
          <a:lstStyle/>
          <a:p>
            <a:pPr algn="ctr"/>
            <a:r>
              <a:rPr lang="nb-NO" sz="2400" b="1" i="1" dirty="0">
                <a:solidFill>
                  <a:schemeClr val="bg1"/>
                </a:solidFill>
                <a:latin typeface="Montserrat Alternates Black" charset="0"/>
                <a:ea typeface="Montserrat Alternates Black" charset="0"/>
                <a:cs typeface="Montserrat Alternates Black" charset="0"/>
              </a:rPr>
              <a:t>Takk Gud for Viviane og Madagaskar!</a:t>
            </a:r>
          </a:p>
        </p:txBody>
      </p:sp>
    </p:spTree>
    <p:extLst>
      <p:ext uri="{BB962C8B-B14F-4D97-AF65-F5344CB8AC3E}">
        <p14:creationId xmlns:p14="http://schemas.microsoft.com/office/powerpoint/2010/main" val="119782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a:stretch>
            <a:fillRect/>
          </a:stretch>
        </p:blipFill>
        <p:spPr>
          <a:xfrm>
            <a:off x="0" y="-314495"/>
            <a:ext cx="6831585" cy="7172496"/>
          </a:xfrm>
          <a:prstGeom prst="rect">
            <a:avLst/>
          </a:prstGeom>
        </p:spPr>
      </p:pic>
      <p:sp>
        <p:nvSpPr>
          <p:cNvPr id="6" name="Ellipse 5"/>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rekant 6"/>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7222104" y="1681274"/>
            <a:ext cx="4022839" cy="1569660"/>
          </a:xfrm>
          <a:prstGeom prst="rect">
            <a:avLst/>
          </a:prstGeom>
        </p:spPr>
        <p:txBody>
          <a:bodyPr wrap="square">
            <a:spAutoFit/>
          </a:bodyPr>
          <a:lstStyle/>
          <a:p>
            <a:pPr algn="ctr"/>
            <a:r>
              <a:rPr lang="nb-NO" sz="4800" b="1" i="1" dirty="0">
                <a:solidFill>
                  <a:srgbClr val="00B197"/>
                </a:solidFill>
                <a:latin typeface="Montserrat Alternates Black" charset="0"/>
                <a:ea typeface="Montserrat Alternates Black" charset="0"/>
                <a:cs typeface="Montserrat Alternates Black" charset="0"/>
              </a:rPr>
              <a:t>Hva med en lek?</a:t>
            </a:r>
          </a:p>
        </p:txBody>
      </p:sp>
    </p:spTree>
    <p:extLst>
      <p:ext uri="{BB962C8B-B14F-4D97-AF65-F5344CB8AC3E}">
        <p14:creationId xmlns:p14="http://schemas.microsoft.com/office/powerpoint/2010/main" val="1086106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0" y="0"/>
            <a:ext cx="12192000" cy="6858000"/>
          </a:xfrm>
          <a:prstGeom prst="rect">
            <a:avLst/>
          </a:prstGeom>
          <a:solidFill>
            <a:srgbClr val="6C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p:cNvPicPr>
            <a:picLocks noChangeAspect="1"/>
          </p:cNvPicPr>
          <p:nvPr/>
        </p:nvPicPr>
        <p:blipFill>
          <a:blip r:embed="rId3"/>
          <a:stretch>
            <a:fillRect/>
          </a:stretch>
        </p:blipFill>
        <p:spPr>
          <a:xfrm rot="16200000">
            <a:off x="4497902" y="4490746"/>
            <a:ext cx="861777" cy="2154442"/>
          </a:xfrm>
          <a:prstGeom prst="rect">
            <a:avLst/>
          </a:prstGeom>
        </p:spPr>
      </p:pic>
      <p:sp>
        <p:nvSpPr>
          <p:cNvPr id="12" name="Ellipse 11"/>
          <p:cNvSpPr/>
          <p:nvPr/>
        </p:nvSpPr>
        <p:spPr>
          <a:xfrm>
            <a:off x="645372" y="4236002"/>
            <a:ext cx="371624" cy="371624"/>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p:cNvSpPr/>
          <p:nvPr/>
        </p:nvSpPr>
        <p:spPr>
          <a:xfrm>
            <a:off x="1813684" y="4365639"/>
            <a:ext cx="241987" cy="241987"/>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Ellipse 13"/>
          <p:cNvSpPr/>
          <p:nvPr/>
        </p:nvSpPr>
        <p:spPr>
          <a:xfrm>
            <a:off x="11281235" y="5998856"/>
            <a:ext cx="289267" cy="289267"/>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Ellipse 14"/>
          <p:cNvSpPr/>
          <p:nvPr/>
        </p:nvSpPr>
        <p:spPr>
          <a:xfrm>
            <a:off x="2970269" y="5543113"/>
            <a:ext cx="455743" cy="455743"/>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p:cNvSpPr/>
          <p:nvPr/>
        </p:nvSpPr>
        <p:spPr>
          <a:xfrm>
            <a:off x="5637658" y="1730254"/>
            <a:ext cx="261680" cy="26168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p:cNvSpPr/>
          <p:nvPr/>
        </p:nvSpPr>
        <p:spPr>
          <a:xfrm>
            <a:off x="831184" y="5616376"/>
            <a:ext cx="764960" cy="76496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Ellipse 17"/>
          <p:cNvSpPr/>
          <p:nvPr/>
        </p:nvSpPr>
        <p:spPr>
          <a:xfrm>
            <a:off x="7502194" y="4151883"/>
            <a:ext cx="455743" cy="455743"/>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p:cNvSpPr/>
          <p:nvPr/>
        </p:nvSpPr>
        <p:spPr>
          <a:xfrm>
            <a:off x="11136602" y="4607626"/>
            <a:ext cx="289267" cy="289267"/>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Ellipse 19"/>
          <p:cNvSpPr/>
          <p:nvPr/>
        </p:nvSpPr>
        <p:spPr>
          <a:xfrm>
            <a:off x="11377372" y="2594690"/>
            <a:ext cx="592955" cy="592955"/>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Ellipse 20"/>
          <p:cNvSpPr/>
          <p:nvPr/>
        </p:nvSpPr>
        <p:spPr>
          <a:xfrm>
            <a:off x="10937748" y="774237"/>
            <a:ext cx="232773" cy="232773"/>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Ellipse 21"/>
          <p:cNvSpPr/>
          <p:nvPr/>
        </p:nvSpPr>
        <p:spPr>
          <a:xfrm>
            <a:off x="6340784" y="798721"/>
            <a:ext cx="257770" cy="25777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3" name="Bilde 22">
            <a:extLst>
              <a:ext uri="{FF2B5EF4-FFF2-40B4-BE49-F238E27FC236}">
                <a16:creationId xmlns:a16="http://schemas.microsoft.com/office/drawing/2014/main" id="{C0427180-5107-AE4E-A2FF-2EF65BDF614D}"/>
              </a:ext>
            </a:extLst>
          </p:cNvPr>
          <p:cNvPicPr>
            <a:picLocks noChangeAspect="1"/>
          </p:cNvPicPr>
          <p:nvPr/>
        </p:nvPicPr>
        <p:blipFill>
          <a:blip r:embed="rId4"/>
          <a:stretch>
            <a:fillRect/>
          </a:stretch>
        </p:blipFill>
        <p:spPr>
          <a:xfrm>
            <a:off x="6133950" y="251681"/>
            <a:ext cx="4747130" cy="7270379"/>
          </a:xfrm>
          <a:prstGeom prst="rect">
            <a:avLst/>
          </a:prstGeom>
        </p:spPr>
      </p:pic>
      <p:pic>
        <p:nvPicPr>
          <p:cNvPr id="24" name="Bilde 23">
            <a:extLst>
              <a:ext uri="{FF2B5EF4-FFF2-40B4-BE49-F238E27FC236}">
                <a16:creationId xmlns:a16="http://schemas.microsoft.com/office/drawing/2014/main" id="{FC4C53FE-C564-C64A-B718-410135A1F53B}"/>
              </a:ext>
            </a:extLst>
          </p:cNvPr>
          <p:cNvPicPr>
            <a:picLocks noChangeAspect="1"/>
          </p:cNvPicPr>
          <p:nvPr/>
        </p:nvPicPr>
        <p:blipFill>
          <a:blip r:embed="rId3"/>
          <a:stretch>
            <a:fillRect/>
          </a:stretch>
        </p:blipFill>
        <p:spPr>
          <a:xfrm>
            <a:off x="5717337" y="3798721"/>
            <a:ext cx="995761" cy="2489402"/>
          </a:xfrm>
          <a:prstGeom prst="rect">
            <a:avLst/>
          </a:prstGeom>
        </p:spPr>
      </p:pic>
      <p:sp>
        <p:nvSpPr>
          <p:cNvPr id="25" name="Avrundet rektangel 24">
            <a:extLst>
              <a:ext uri="{FF2B5EF4-FFF2-40B4-BE49-F238E27FC236}">
                <a16:creationId xmlns:a16="http://schemas.microsoft.com/office/drawing/2014/main" id="{2740C774-F432-A041-93AD-79C106F5E314}"/>
              </a:ext>
            </a:extLst>
          </p:cNvPr>
          <p:cNvSpPr/>
          <p:nvPr/>
        </p:nvSpPr>
        <p:spPr>
          <a:xfrm>
            <a:off x="570794" y="561859"/>
            <a:ext cx="4570572" cy="2625786"/>
          </a:xfrm>
          <a:prstGeom prst="roundRect">
            <a:avLst>
              <a:gd name="adj" fmla="val 100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1" i="1">
                <a:solidFill>
                  <a:srgbClr val="C33E93"/>
                </a:solidFill>
                <a:latin typeface="Montserrat Alternates Black" pitchFamily="2" charset="77"/>
              </a:rPr>
              <a:t>Bli med meg </a:t>
            </a:r>
            <a:br>
              <a:rPr lang="nb-NO" sz="4000" b="1" i="1">
                <a:solidFill>
                  <a:srgbClr val="C33E93"/>
                </a:solidFill>
                <a:latin typeface="Montserrat Alternates Black" pitchFamily="2" charset="77"/>
              </a:rPr>
            </a:br>
            <a:r>
              <a:rPr lang="nb-NO" sz="4000" b="1" i="1">
                <a:solidFill>
                  <a:srgbClr val="C33E93"/>
                </a:solidFill>
                <a:latin typeface="Montserrat Alternates Black" pitchFamily="2" charset="77"/>
              </a:rPr>
              <a:t>på pantefest!</a:t>
            </a:r>
          </a:p>
        </p:txBody>
      </p:sp>
      <p:sp>
        <p:nvSpPr>
          <p:cNvPr id="26" name="Trekant 25">
            <a:extLst>
              <a:ext uri="{FF2B5EF4-FFF2-40B4-BE49-F238E27FC236}">
                <a16:creationId xmlns:a16="http://schemas.microsoft.com/office/drawing/2014/main" id="{A20DD9A1-3D66-5748-AA1E-F8BB0AF07487}"/>
              </a:ext>
            </a:extLst>
          </p:cNvPr>
          <p:cNvSpPr/>
          <p:nvPr/>
        </p:nvSpPr>
        <p:spPr>
          <a:xfrm>
            <a:off x="4860458" y="1837821"/>
            <a:ext cx="1031040" cy="535593"/>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  </a:t>
            </a:r>
          </a:p>
        </p:txBody>
      </p:sp>
    </p:spTree>
    <p:extLst>
      <p:ext uri="{BB962C8B-B14F-4D97-AF65-F5344CB8AC3E}">
        <p14:creationId xmlns:p14="http://schemas.microsoft.com/office/powerpoint/2010/main" val="546270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a:stretch>
            <a:fillRect/>
          </a:stretch>
        </p:blipFill>
        <p:spPr>
          <a:xfrm>
            <a:off x="0" y="-314495"/>
            <a:ext cx="6831585" cy="7172496"/>
          </a:xfrm>
          <a:prstGeom prst="rect">
            <a:avLst/>
          </a:prstGeom>
        </p:spPr>
      </p:pic>
      <p:sp>
        <p:nvSpPr>
          <p:cNvPr id="6" name="Ellipse 5"/>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rekant 6"/>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7222104" y="1681274"/>
            <a:ext cx="4022839" cy="1569660"/>
          </a:xfrm>
          <a:prstGeom prst="rect">
            <a:avLst/>
          </a:prstGeom>
        </p:spPr>
        <p:txBody>
          <a:bodyPr wrap="square">
            <a:spAutoFit/>
          </a:bodyPr>
          <a:lstStyle/>
          <a:p>
            <a:pPr algn="ctr"/>
            <a:r>
              <a:rPr lang="nb-NO" sz="4800" b="1" i="1" dirty="0">
                <a:solidFill>
                  <a:srgbClr val="00B197"/>
                </a:solidFill>
                <a:latin typeface="Montserrat Alternates Black" charset="0"/>
                <a:ea typeface="Montserrat Alternates Black" charset="0"/>
                <a:cs typeface="Montserrat Alternates Black" charset="0"/>
              </a:rPr>
              <a:t>Hva med litt mat?</a:t>
            </a:r>
          </a:p>
        </p:txBody>
      </p:sp>
    </p:spTree>
    <p:extLst>
      <p:ext uri="{BB962C8B-B14F-4D97-AF65-F5344CB8AC3E}">
        <p14:creationId xmlns:p14="http://schemas.microsoft.com/office/powerpoint/2010/main" val="212074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223025" y="0"/>
            <a:ext cx="13136137" cy="7016818"/>
          </a:xfrm>
          <a:prstGeom prst="rect">
            <a:avLst/>
          </a:prstGeom>
        </p:spPr>
      </p:pic>
      <p:pic>
        <p:nvPicPr>
          <p:cNvPr id="4" name="Bilde 3"/>
          <p:cNvPicPr>
            <a:picLocks noChangeAspect="1"/>
          </p:cNvPicPr>
          <p:nvPr/>
        </p:nvPicPr>
        <p:blipFill>
          <a:blip r:embed="rId4"/>
          <a:stretch>
            <a:fillRect/>
          </a:stretch>
        </p:blipFill>
        <p:spPr>
          <a:xfrm>
            <a:off x="3500555" y="2171700"/>
            <a:ext cx="2514600" cy="2514600"/>
          </a:xfrm>
          <a:prstGeom prst="rect">
            <a:avLst/>
          </a:prstGeom>
        </p:spPr>
      </p:pic>
      <p:pic>
        <p:nvPicPr>
          <p:cNvPr id="6" name="Bilde 5"/>
          <p:cNvPicPr>
            <a:picLocks noChangeAspect="1"/>
          </p:cNvPicPr>
          <p:nvPr/>
        </p:nvPicPr>
        <p:blipFill>
          <a:blip r:embed="rId5"/>
          <a:stretch>
            <a:fillRect/>
          </a:stretch>
        </p:blipFill>
        <p:spPr>
          <a:xfrm>
            <a:off x="6724185" y="2171700"/>
            <a:ext cx="2514600" cy="2514600"/>
          </a:xfrm>
          <a:prstGeom prst="rect">
            <a:avLst/>
          </a:prstGeom>
        </p:spPr>
      </p:pic>
    </p:spTree>
    <p:extLst>
      <p:ext uri="{BB962C8B-B14F-4D97-AF65-F5344CB8AC3E}">
        <p14:creationId xmlns:p14="http://schemas.microsoft.com/office/powerpoint/2010/main" val="197141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0" y="-52474"/>
            <a:ext cx="10406361" cy="6910474"/>
          </a:xfrm>
          <a:prstGeom prst="rect">
            <a:avLst/>
          </a:prstGeom>
        </p:spPr>
      </p:pic>
      <p:pic>
        <p:nvPicPr>
          <p:cNvPr id="16" name="Bilde 15"/>
          <p:cNvPicPr>
            <a:picLocks noChangeAspect="1"/>
          </p:cNvPicPr>
          <p:nvPr/>
        </p:nvPicPr>
        <p:blipFill>
          <a:blip r:embed="rId4"/>
          <a:stretch>
            <a:fillRect/>
          </a:stretch>
        </p:blipFill>
        <p:spPr>
          <a:xfrm rot="16200000">
            <a:off x="4230526" y="206839"/>
            <a:ext cx="13610252" cy="3393342"/>
          </a:xfrm>
          <a:prstGeom prst="rect">
            <a:avLst/>
          </a:prstGeom>
        </p:spPr>
      </p:pic>
      <p:sp>
        <p:nvSpPr>
          <p:cNvPr id="2" name="Tittel 1"/>
          <p:cNvSpPr>
            <a:spLocks noGrp="1"/>
          </p:cNvSpPr>
          <p:nvPr>
            <p:ph type="title" idx="4294967295"/>
          </p:nvPr>
        </p:nvSpPr>
        <p:spPr>
          <a:xfrm>
            <a:off x="1041267" y="365125"/>
            <a:ext cx="8953500" cy="1325563"/>
          </a:xfrm>
        </p:spPr>
        <p:txBody>
          <a:bodyPr/>
          <a:lstStyle/>
          <a:p>
            <a:r>
              <a:rPr lang="nb-NO" dirty="0">
                <a:solidFill>
                  <a:schemeClr val="bg1"/>
                </a:solidFill>
              </a:rPr>
              <a:t>Hvordan er det å leve på Madagaskar? </a:t>
            </a:r>
          </a:p>
        </p:txBody>
      </p:sp>
      <p:pic>
        <p:nvPicPr>
          <p:cNvPr id="7" name="Bilde 6"/>
          <p:cNvPicPr>
            <a:picLocks noChangeAspect="1"/>
          </p:cNvPicPr>
          <p:nvPr/>
        </p:nvPicPr>
        <p:blipFill>
          <a:blip r:embed="rId5"/>
          <a:stretch>
            <a:fillRect/>
          </a:stretch>
        </p:blipFill>
        <p:spPr>
          <a:xfrm>
            <a:off x="9582927" y="1023918"/>
            <a:ext cx="2346315" cy="5834082"/>
          </a:xfrm>
          <a:prstGeom prst="rect">
            <a:avLst/>
          </a:prstGeom>
        </p:spPr>
      </p:pic>
      <p:sp>
        <p:nvSpPr>
          <p:cNvPr id="10" name="Ellipse 9"/>
          <p:cNvSpPr/>
          <p:nvPr/>
        </p:nvSpPr>
        <p:spPr>
          <a:xfrm>
            <a:off x="6319110" y="1734558"/>
            <a:ext cx="2623745" cy="2623745"/>
          </a:xfrm>
          <a:prstGeom prst="ellips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rekant 10"/>
          <p:cNvSpPr/>
          <p:nvPr/>
        </p:nvSpPr>
        <p:spPr>
          <a:xfrm rot="5784331">
            <a:off x="8664031" y="2395728"/>
            <a:ext cx="792573" cy="1372647"/>
          </a:xfrm>
          <a:prstGeom prst="triangl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a:off x="6553691" y="2524208"/>
            <a:ext cx="2154581" cy="954107"/>
          </a:xfrm>
          <a:prstGeom prst="rect">
            <a:avLst/>
          </a:prstGeom>
        </p:spPr>
        <p:txBody>
          <a:bodyPr wrap="square">
            <a:spAutoFit/>
          </a:bodyPr>
          <a:lstStyle/>
          <a:p>
            <a:pPr algn="ctr"/>
            <a:r>
              <a:rPr lang="nb-NO" sz="2800" b="1" i="1" dirty="0">
                <a:solidFill>
                  <a:schemeClr val="bg1"/>
                </a:solidFill>
                <a:latin typeface="Montserrat Alternates Black" charset="0"/>
                <a:ea typeface="Montserrat Alternates Black" charset="0"/>
                <a:cs typeface="Montserrat Alternates Black" charset="0"/>
              </a:rPr>
              <a:t>JA til skole!</a:t>
            </a:r>
          </a:p>
        </p:txBody>
      </p:sp>
    </p:spTree>
    <p:extLst>
      <p:ext uri="{BB962C8B-B14F-4D97-AF65-F5344CB8AC3E}">
        <p14:creationId xmlns:p14="http://schemas.microsoft.com/office/powerpoint/2010/main" val="1347831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stretch>
            <a:fillRect/>
          </a:stretch>
        </p:blipFill>
        <p:spPr>
          <a:xfrm>
            <a:off x="5394479" y="-5623302"/>
            <a:ext cx="3323218" cy="3565789"/>
          </a:xfrm>
          <a:prstGeom prst="rect">
            <a:avLst/>
          </a:prstGeom>
        </p:spPr>
      </p:pic>
      <p:pic>
        <p:nvPicPr>
          <p:cNvPr id="16" name="Bilde 15"/>
          <p:cNvPicPr>
            <a:picLocks noChangeAspect="1"/>
          </p:cNvPicPr>
          <p:nvPr/>
        </p:nvPicPr>
        <p:blipFill>
          <a:blip r:embed="rId4"/>
          <a:stretch>
            <a:fillRect/>
          </a:stretch>
        </p:blipFill>
        <p:spPr>
          <a:xfrm>
            <a:off x="-823806" y="4720882"/>
            <a:ext cx="13610252" cy="3393342"/>
          </a:xfrm>
          <a:prstGeom prst="rect">
            <a:avLst/>
          </a:prstGeom>
        </p:spPr>
      </p:pic>
      <p:sp>
        <p:nvSpPr>
          <p:cNvPr id="17" name="Tittel 3"/>
          <p:cNvSpPr txBox="1">
            <a:spLocks/>
          </p:cNvSpPr>
          <p:nvPr/>
        </p:nvSpPr>
        <p:spPr>
          <a:xfrm>
            <a:off x="2381963" y="365125"/>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solidFill>
                  <a:srgbClr val="00B197"/>
                </a:solidFill>
              </a:rPr>
              <a:t>Naturen</a:t>
            </a:r>
          </a:p>
        </p:txBody>
      </p:sp>
      <p:pic>
        <p:nvPicPr>
          <p:cNvPr id="18" name="Bilde 17"/>
          <p:cNvPicPr>
            <a:picLocks noChangeAspect="1"/>
          </p:cNvPicPr>
          <p:nvPr/>
        </p:nvPicPr>
        <p:blipFill>
          <a:blip r:embed="rId5"/>
          <a:stretch>
            <a:fillRect/>
          </a:stretch>
        </p:blipFill>
        <p:spPr>
          <a:xfrm flipH="1">
            <a:off x="577085" y="1153886"/>
            <a:ext cx="2294046" cy="5704114"/>
          </a:xfrm>
          <a:prstGeom prst="rect">
            <a:avLst/>
          </a:prstGeom>
        </p:spPr>
      </p:pic>
      <p:sp>
        <p:nvSpPr>
          <p:cNvPr id="19" name="Ellipse 18"/>
          <p:cNvSpPr/>
          <p:nvPr/>
        </p:nvSpPr>
        <p:spPr>
          <a:xfrm>
            <a:off x="3448402" y="2337561"/>
            <a:ext cx="3233344" cy="3233344"/>
          </a:xfrm>
          <a:prstGeom prst="ellips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Trekant 19"/>
          <p:cNvSpPr/>
          <p:nvPr/>
        </p:nvSpPr>
        <p:spPr>
          <a:xfrm rot="17859757">
            <a:off x="3332776" y="2237952"/>
            <a:ext cx="792573" cy="1372647"/>
          </a:xfrm>
          <a:prstGeom prst="triangl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p:cNvSpPr/>
          <p:nvPr/>
        </p:nvSpPr>
        <p:spPr>
          <a:xfrm>
            <a:off x="3636327" y="2927633"/>
            <a:ext cx="2774505" cy="1815882"/>
          </a:xfrm>
          <a:prstGeom prst="rect">
            <a:avLst/>
          </a:prstGeom>
        </p:spPr>
        <p:txBody>
          <a:bodyPr wrap="square">
            <a:spAutoFit/>
          </a:bodyPr>
          <a:lstStyle/>
          <a:p>
            <a:pPr algn="ctr"/>
            <a:r>
              <a:rPr lang="nb-NO" sz="2800" b="1" i="1" dirty="0">
                <a:solidFill>
                  <a:schemeClr val="bg1"/>
                </a:solidFill>
                <a:latin typeface="Montserrat Alternates Black" charset="0"/>
                <a:ea typeface="Montserrat Alternates Black" charset="0"/>
                <a:cs typeface="Montserrat Alternates Black" charset="0"/>
              </a:rPr>
              <a:t>Vet </a:t>
            </a:r>
            <a:br>
              <a:rPr lang="nb-NO" sz="2800" b="1" i="1" dirty="0">
                <a:solidFill>
                  <a:schemeClr val="bg1"/>
                </a:solidFill>
                <a:latin typeface="Montserrat Alternates Black" charset="0"/>
                <a:ea typeface="Montserrat Alternates Black" charset="0"/>
                <a:cs typeface="Montserrat Alternates Black" charset="0"/>
              </a:rPr>
            </a:br>
            <a:r>
              <a:rPr lang="nb-NO" sz="2800" b="1" i="1" dirty="0">
                <a:solidFill>
                  <a:schemeClr val="bg1"/>
                </a:solidFill>
                <a:latin typeface="Montserrat Alternates Black" charset="0"/>
                <a:ea typeface="Montserrat Alternates Black" charset="0"/>
                <a:cs typeface="Montserrat Alternates Black" charset="0"/>
              </a:rPr>
              <a:t>dere hva hovedstaden vår heter?</a:t>
            </a:r>
          </a:p>
        </p:txBody>
      </p:sp>
      <p:pic>
        <p:nvPicPr>
          <p:cNvPr id="2" name="Bild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1126" y="972681"/>
            <a:ext cx="4935533" cy="3265934"/>
          </a:xfrm>
          <a:prstGeom prst="rect">
            <a:avLst/>
          </a:prstGeom>
        </p:spPr>
      </p:pic>
    </p:spTree>
    <p:extLst>
      <p:ext uri="{BB962C8B-B14F-4D97-AF65-F5344CB8AC3E}">
        <p14:creationId xmlns:p14="http://schemas.microsoft.com/office/powerpoint/2010/main" val="1502166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51" y="67733"/>
            <a:ext cx="12386451" cy="8257634"/>
          </a:xfrm>
          <a:prstGeom prst="rect">
            <a:avLst/>
          </a:prstGeom>
        </p:spPr>
      </p:pic>
      <p:pic>
        <p:nvPicPr>
          <p:cNvPr id="16" name="Bilde 15"/>
          <p:cNvPicPr>
            <a:picLocks noChangeAspect="1"/>
          </p:cNvPicPr>
          <p:nvPr/>
        </p:nvPicPr>
        <p:blipFill>
          <a:blip r:embed="rId4"/>
          <a:stretch>
            <a:fillRect/>
          </a:stretch>
        </p:blipFill>
        <p:spPr>
          <a:xfrm rot="10800000">
            <a:off x="-823806" y="-1556647"/>
            <a:ext cx="13610252" cy="3393342"/>
          </a:xfrm>
          <a:prstGeom prst="rect">
            <a:avLst/>
          </a:prstGeom>
        </p:spPr>
      </p:pic>
      <p:sp>
        <p:nvSpPr>
          <p:cNvPr id="17" name="Tittel 3"/>
          <p:cNvSpPr txBox="1">
            <a:spLocks/>
          </p:cNvSpPr>
          <p:nvPr/>
        </p:nvSpPr>
        <p:spPr>
          <a:xfrm>
            <a:off x="923277" y="365125"/>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solidFill>
                  <a:schemeClr val="bg1"/>
                </a:solidFill>
              </a:rPr>
              <a:t>Hva gjør NMS på Madagaskar?</a:t>
            </a:r>
          </a:p>
        </p:txBody>
      </p:sp>
      <p:sp>
        <p:nvSpPr>
          <p:cNvPr id="20" name="Ellipse 19"/>
          <p:cNvSpPr/>
          <p:nvPr/>
        </p:nvSpPr>
        <p:spPr>
          <a:xfrm>
            <a:off x="9165019" y="-587520"/>
            <a:ext cx="3484151" cy="3484151"/>
          </a:xfrm>
          <a:prstGeom prst="ellips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Trekant 20"/>
          <p:cNvSpPr/>
          <p:nvPr/>
        </p:nvSpPr>
        <p:spPr>
          <a:xfrm rot="11438183">
            <a:off x="9996647" y="2162458"/>
            <a:ext cx="792573" cy="1372647"/>
          </a:xfrm>
          <a:prstGeom prst="triangl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ktangel 21"/>
          <p:cNvSpPr/>
          <p:nvPr/>
        </p:nvSpPr>
        <p:spPr>
          <a:xfrm>
            <a:off x="9622190" y="463116"/>
            <a:ext cx="2569810" cy="1569660"/>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Vi kjemper mot fattigdom!</a:t>
            </a:r>
          </a:p>
        </p:txBody>
      </p:sp>
      <p:pic>
        <p:nvPicPr>
          <p:cNvPr id="24" name="Bilde 23"/>
          <p:cNvPicPr>
            <a:picLocks noChangeAspect="1"/>
          </p:cNvPicPr>
          <p:nvPr/>
        </p:nvPicPr>
        <p:blipFill>
          <a:blip r:embed="rId5"/>
          <a:stretch>
            <a:fillRect/>
          </a:stretch>
        </p:blipFill>
        <p:spPr>
          <a:xfrm flipH="1">
            <a:off x="10254991" y="2428159"/>
            <a:ext cx="3231565" cy="8035243"/>
          </a:xfrm>
          <a:prstGeom prst="rect">
            <a:avLst/>
          </a:prstGeom>
        </p:spPr>
      </p:pic>
    </p:spTree>
    <p:extLst>
      <p:ext uri="{BB962C8B-B14F-4D97-AF65-F5344CB8AC3E}">
        <p14:creationId xmlns:p14="http://schemas.microsoft.com/office/powerpoint/2010/main" val="2061209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p:cNvPicPr>
            <a:picLocks noChangeAspect="1"/>
          </p:cNvPicPr>
          <p:nvPr/>
        </p:nvPicPr>
        <p:blipFill>
          <a:blip r:embed="rId3"/>
          <a:stretch>
            <a:fillRect/>
          </a:stretch>
        </p:blipFill>
        <p:spPr>
          <a:xfrm rot="5400000">
            <a:off x="-10485809" y="2001915"/>
            <a:ext cx="25643402" cy="6393477"/>
          </a:xfrm>
          <a:prstGeom prst="rect">
            <a:avLst/>
          </a:prstGeom>
        </p:spPr>
      </p:pic>
      <p:pic>
        <p:nvPicPr>
          <p:cNvPr id="7" name="Bilde 6"/>
          <p:cNvPicPr>
            <a:picLocks noChangeAspect="1"/>
          </p:cNvPicPr>
          <p:nvPr/>
        </p:nvPicPr>
        <p:blipFill>
          <a:blip r:embed="rId4"/>
          <a:stretch>
            <a:fillRect/>
          </a:stretch>
        </p:blipFill>
        <p:spPr>
          <a:xfrm rot="612815" flipH="1">
            <a:off x="1272696" y="588615"/>
            <a:ext cx="4673534" cy="11620682"/>
          </a:xfrm>
          <a:prstGeom prst="rect">
            <a:avLst/>
          </a:prstGeom>
        </p:spPr>
      </p:pic>
      <p:sp>
        <p:nvSpPr>
          <p:cNvPr id="9" name="Ellipse 8"/>
          <p:cNvSpPr/>
          <p:nvPr/>
        </p:nvSpPr>
        <p:spPr>
          <a:xfrm>
            <a:off x="6939481" y="479945"/>
            <a:ext cx="4203156" cy="4203156"/>
          </a:xfrm>
          <a:prstGeom prst="ellips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rekant 9"/>
          <p:cNvSpPr/>
          <p:nvPr/>
        </p:nvSpPr>
        <p:spPr>
          <a:xfrm rot="14383828">
            <a:off x="6535240" y="2891654"/>
            <a:ext cx="1032968" cy="1788984"/>
          </a:xfrm>
          <a:prstGeom prst="triangl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a:off x="7695464" y="1745758"/>
            <a:ext cx="2679383" cy="1754326"/>
          </a:xfrm>
          <a:prstGeom prst="rect">
            <a:avLst/>
          </a:prstGeom>
        </p:spPr>
        <p:txBody>
          <a:bodyPr wrap="square">
            <a:spAutoFit/>
          </a:bodyPr>
          <a:lstStyle/>
          <a:p>
            <a:pPr algn="ctr"/>
            <a:r>
              <a:rPr lang="nb-NO" sz="3600" b="1" i="1" dirty="0">
                <a:solidFill>
                  <a:schemeClr val="bg1"/>
                </a:solidFill>
                <a:latin typeface="Montserrat Alternates Black" charset="0"/>
                <a:ea typeface="Montserrat Alternates Black" charset="0"/>
                <a:cs typeface="Montserrat Alternates Black" charset="0"/>
              </a:rPr>
              <a:t>Men nå... Over til MAKI!</a:t>
            </a:r>
          </a:p>
        </p:txBody>
      </p:sp>
    </p:spTree>
    <p:extLst>
      <p:ext uri="{BB962C8B-B14F-4D97-AF65-F5344CB8AC3E}">
        <p14:creationId xmlns:p14="http://schemas.microsoft.com/office/powerpoint/2010/main" val="1026690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p:cNvPicPr>
            <a:picLocks noChangeAspect="1"/>
          </p:cNvPicPr>
          <p:nvPr/>
        </p:nvPicPr>
        <p:blipFill>
          <a:blip r:embed="rId3"/>
          <a:stretch>
            <a:fillRect/>
          </a:stretch>
        </p:blipFill>
        <p:spPr>
          <a:xfrm>
            <a:off x="0" y="-314495"/>
            <a:ext cx="6831585" cy="7172496"/>
          </a:xfrm>
          <a:prstGeom prst="rect">
            <a:avLst/>
          </a:prstGeom>
        </p:spPr>
      </p:pic>
      <p:sp>
        <p:nvSpPr>
          <p:cNvPr id="3" name="Ellipse 2"/>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p:cNvSpPr/>
          <p:nvPr/>
        </p:nvSpPr>
        <p:spPr>
          <a:xfrm>
            <a:off x="7222104" y="1681274"/>
            <a:ext cx="4022839" cy="1323439"/>
          </a:xfrm>
          <a:prstGeom prst="rect">
            <a:avLst/>
          </a:prstGeom>
        </p:spPr>
        <p:txBody>
          <a:bodyPr wrap="square" anchor="t">
            <a:spAutoFit/>
          </a:bodyPr>
          <a:lstStyle/>
          <a:p>
            <a:pPr algn="ctr"/>
            <a:r>
              <a:rPr lang="nb-NO" sz="8000" b="1" i="1" dirty="0">
                <a:solidFill>
                  <a:srgbClr val="00B197"/>
                </a:solidFill>
                <a:latin typeface="Montserrat Alternates Black" charset="0"/>
                <a:ea typeface="Montserrat Alternates Black" charset="0"/>
                <a:cs typeface="Montserrat Alternates Black" charset="0"/>
              </a:rPr>
              <a:t>Hei!</a:t>
            </a:r>
          </a:p>
        </p:txBody>
      </p:sp>
    </p:spTree>
    <p:extLst>
      <p:ext uri="{BB962C8B-B14F-4D97-AF65-F5344CB8AC3E}">
        <p14:creationId xmlns:p14="http://schemas.microsoft.com/office/powerpoint/2010/main" val="1452742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idx="4294967295"/>
          </p:nvPr>
        </p:nvSpPr>
        <p:spPr>
          <a:xfrm>
            <a:off x="0" y="365125"/>
            <a:ext cx="8953500" cy="1325563"/>
          </a:xfrm>
        </p:spPr>
        <p:txBody>
          <a:bodyPr/>
          <a:lstStyle/>
          <a:p>
            <a:r>
              <a:rPr lang="nb-NO" dirty="0"/>
              <a:t>Hei! Jeg </a:t>
            </a:r>
            <a:r>
              <a:rPr lang="nb-NO"/>
              <a:t>er jeg direkte </a:t>
            </a:r>
            <a:r>
              <a:rPr lang="nb-NO" dirty="0"/>
              <a:t>inne </a:t>
            </a:r>
            <a:r>
              <a:rPr lang="nb-NO"/>
              <a:t>fra </a:t>
            </a:r>
            <a:br>
              <a:rPr lang="nb-NO"/>
            </a:br>
            <a:r>
              <a:rPr lang="nb-NO"/>
              <a:t>NMS </a:t>
            </a:r>
            <a:r>
              <a:rPr lang="nb-NO" dirty="0"/>
              <a:t>Gjenbruk! </a:t>
            </a:r>
          </a:p>
        </p:txBody>
      </p:sp>
      <p:pic>
        <p:nvPicPr>
          <p:cNvPr id="3" name="Plassholder for innhold 2"/>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883250"/>
            <a:ext cx="12192000" cy="8127013"/>
          </a:xfrm>
        </p:spPr>
      </p:pic>
      <p:sp>
        <p:nvSpPr>
          <p:cNvPr id="4" name="Ellipse 3"/>
          <p:cNvSpPr/>
          <p:nvPr/>
        </p:nvSpPr>
        <p:spPr>
          <a:xfrm>
            <a:off x="1934651" y="1690688"/>
            <a:ext cx="3494314" cy="3494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rekant 4"/>
          <p:cNvSpPr/>
          <p:nvPr/>
        </p:nvSpPr>
        <p:spPr>
          <a:xfrm rot="5015738">
            <a:off x="4937474" y="2329048"/>
            <a:ext cx="982982" cy="17024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p:cNvSpPr/>
          <p:nvPr/>
        </p:nvSpPr>
        <p:spPr>
          <a:xfrm>
            <a:off x="2067717" y="2405122"/>
            <a:ext cx="3228182" cy="2062103"/>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Hei!</a:t>
            </a:r>
          </a:p>
          <a:p>
            <a:pPr algn="ctr"/>
            <a:r>
              <a:rPr lang="nb-NO" sz="3200" b="1" i="1" dirty="0">
                <a:solidFill>
                  <a:srgbClr val="00B197"/>
                </a:solidFill>
                <a:latin typeface="Montserrat Alternates Black" charset="0"/>
                <a:ea typeface="Montserrat Alternates Black" charset="0"/>
                <a:cs typeface="Montserrat Alternates Black" charset="0"/>
              </a:rPr>
              <a:t>Jeg er direkte inne fra NMS Gjenbruk.</a:t>
            </a:r>
          </a:p>
        </p:txBody>
      </p:sp>
    </p:spTree>
    <p:extLst>
      <p:ext uri="{BB962C8B-B14F-4D97-AF65-F5344CB8AC3E}">
        <p14:creationId xmlns:p14="http://schemas.microsoft.com/office/powerpoint/2010/main" val="2001438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1269013"/>
            <a:ext cx="12192000" cy="8127013"/>
          </a:xfrm>
        </p:spPr>
      </p:pic>
      <p:sp>
        <p:nvSpPr>
          <p:cNvPr id="5" name="Ellipse 4"/>
          <p:cNvSpPr/>
          <p:nvPr/>
        </p:nvSpPr>
        <p:spPr>
          <a:xfrm>
            <a:off x="7355737" y="155802"/>
            <a:ext cx="3494314" cy="3494314"/>
          </a:xfrm>
          <a:prstGeom prst="ellipse">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5642670">
            <a:off x="6574741" y="1195139"/>
            <a:ext cx="982982" cy="1702414"/>
          </a:xfrm>
          <a:prstGeom prst="triangle">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488803" y="870236"/>
            <a:ext cx="3228182" cy="2062103"/>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Livet på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NMS Gjenbruk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er digg.</a:t>
            </a:r>
          </a:p>
        </p:txBody>
      </p:sp>
    </p:spTree>
    <p:extLst>
      <p:ext uri="{BB962C8B-B14F-4D97-AF65-F5344CB8AC3E}">
        <p14:creationId xmlns:p14="http://schemas.microsoft.com/office/powerpoint/2010/main" val="521127923"/>
      </p:ext>
    </p:extLst>
  </p:cSld>
  <p:clrMapOvr>
    <a:masterClrMapping/>
  </p:clrMapOvr>
</p:sld>
</file>

<file path=ppt/theme/theme1.xml><?xml version="1.0" encoding="utf-8"?>
<a:theme xmlns:a="http://schemas.openxmlformats.org/drawingml/2006/main" name="NMS_U_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_U_Tema" id="{4705C266-4321-4B5A-8F37-9C2F7C408E2D}" vid="{238E4D79-2241-414D-80A3-5FC6120D9BAA}"/>
    </a:ext>
  </a:extLst>
</a:theme>
</file>

<file path=ppt/theme/theme2.xml><?xml version="1.0" encoding="utf-8"?>
<a:theme xmlns:a="http://schemas.openxmlformats.org/drawingml/2006/main" name="NMS U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 U 3" id="{5C20D66B-9546-450A-A534-B8CA0B6C1201}" vid="{708ED68E-B850-4853-A2A6-62A96CE352BD}"/>
    </a:ext>
  </a:extLst>
</a:theme>
</file>

<file path=ppt/theme/theme3.xml><?xml version="1.0" encoding="utf-8"?>
<a:theme xmlns:a="http://schemas.openxmlformats.org/drawingml/2006/main" name="UKid - Smågrupp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_U_Tema" id="{7AF02CCF-4D12-4457-90DB-283C306CDB6B}" vid="{97640286-AC38-4DB4-BBDC-43976CB23B3B}"/>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86A510316A6A9498976EE11FA915585" ma:contentTypeVersion="13" ma:contentTypeDescription="Opprett et nytt dokument." ma:contentTypeScope="" ma:versionID="c3d43346d0ef40f9ef7c37a7de8954f0">
  <xsd:schema xmlns:xsd="http://www.w3.org/2001/XMLSchema" xmlns:xs="http://www.w3.org/2001/XMLSchema" xmlns:p="http://schemas.microsoft.com/office/2006/metadata/properties" xmlns:ns2="ae2dafbc-134c-4d63-ad97-14b72547beb4" xmlns:ns3="2bcf7889-0b05-400c-9935-70428a2ae4e2" targetNamespace="http://schemas.microsoft.com/office/2006/metadata/properties" ma:root="true" ma:fieldsID="bd589d08e0f2a5fb74234c35feb6f7e2" ns2:_="" ns3:_="">
    <xsd:import namespace="ae2dafbc-134c-4d63-ad97-14b72547beb4"/>
    <xsd:import namespace="2bcf7889-0b05-400c-9935-70428a2ae4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dafbc-134c-4d63-ad97-14b72547be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cf7889-0b05-400c-9935-70428a2ae4e2" elementFormDefault="qualified">
    <xsd:import namespace="http://schemas.microsoft.com/office/2006/documentManagement/types"/>
    <xsd:import namespace="http://schemas.microsoft.com/office/infopath/2007/PartnerControls"/>
    <xsd:element name="SharedWithUsers" ma:index="1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58E32E-DC3E-4E88-AA85-8B243F6D77E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A2359CC-0B72-4B6A-BB0F-3B397B18B0FB}">
  <ds:schemaRefs>
    <ds:schemaRef ds:uri="http://schemas.microsoft.com/sharepoint/v3/contenttype/forms"/>
  </ds:schemaRefs>
</ds:datastoreItem>
</file>

<file path=customXml/itemProps3.xml><?xml version="1.0" encoding="utf-8"?>
<ds:datastoreItem xmlns:ds="http://schemas.openxmlformats.org/officeDocument/2006/customXml" ds:itemID="{5625A837-8121-4864-8605-2040D10E05DD}"/>
</file>

<file path=docProps/app.xml><?xml version="1.0" encoding="utf-8"?>
<Properties xmlns="http://schemas.openxmlformats.org/officeDocument/2006/extended-properties" xmlns:vt="http://schemas.openxmlformats.org/officeDocument/2006/docPropsVTypes">
  <Template>NMS_U_Tema</Template>
  <TotalTime>819</TotalTime>
  <Words>1532</Words>
  <Application>Microsoft Office PowerPoint</Application>
  <PresentationFormat>Widescreen</PresentationFormat>
  <Paragraphs>124</Paragraphs>
  <Slides>29</Slides>
  <Notes>28</Notes>
  <HiddenSlides>0</HiddenSlides>
  <MMClips>0</MMClips>
  <ScaleCrop>false</ScaleCrop>
  <HeadingPairs>
    <vt:vector size="4" baseType="variant">
      <vt:variant>
        <vt:lpstr>Tema</vt:lpstr>
      </vt:variant>
      <vt:variant>
        <vt:i4>3</vt:i4>
      </vt:variant>
      <vt:variant>
        <vt:lpstr>Lysbildetitler</vt:lpstr>
      </vt:variant>
      <vt:variant>
        <vt:i4>29</vt:i4>
      </vt:variant>
    </vt:vector>
  </HeadingPairs>
  <TitlesOfParts>
    <vt:vector size="32" baseType="lpstr">
      <vt:lpstr>NMS_U_Tema</vt:lpstr>
      <vt:lpstr>NMS U 3</vt:lpstr>
      <vt:lpstr>UKid - Smågrupper</vt:lpstr>
      <vt:lpstr>MADAGASKAR</vt:lpstr>
      <vt:lpstr>Bli kjent med Madagaskar</vt:lpstr>
      <vt:lpstr>Hvordan er det å leve på Madagaskar? </vt:lpstr>
      <vt:lpstr>PowerPoint-presentasjon</vt:lpstr>
      <vt:lpstr>PowerPoint-presentasjon</vt:lpstr>
      <vt:lpstr>PowerPoint-presentasjon</vt:lpstr>
      <vt:lpstr>PowerPoint-presentasjon</vt:lpstr>
      <vt:lpstr>Hei! Jeg er jeg direkte inne fra  NMS Gjenbruk! </vt:lpstr>
      <vt:lpstr>PowerPoint-presentasjon</vt:lpstr>
      <vt:lpstr>PowerPoint-presentasjon</vt:lpstr>
      <vt:lpstr>Denne meldingen fikk jeg fra Viviane for  et år siden...</vt:lpstr>
      <vt:lpstr>PowerPoint-presentasjon</vt:lpstr>
      <vt:lpstr>Hm... Hun tar ikke telefonen.  </vt:lpstr>
      <vt:lpstr>PowerPoint-presentasjon</vt:lpstr>
      <vt:lpstr>Men nå sender hun en melding! Jeg skal lese for dere!</vt:lpstr>
      <vt:lpstr>PowerPoint-presentasjon</vt:lpstr>
      <vt:lpstr>PowerPoint-presentasjon</vt:lpstr>
      <vt:lpstr>Oi, det var en lang SMS! Jeg forstår jo at Maarja er litt opptatt, men jeg må bare skrive og spørre hvordan det er å gå i kirka i Estland.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ESTLAND</dc:title>
  <dc:creator>Karen Margrete Kilane</dc:creator>
  <cp:lastModifiedBy>Heidi Olsen</cp:lastModifiedBy>
  <cp:revision>96</cp:revision>
  <dcterms:created xsi:type="dcterms:W3CDTF">2017-11-16T15:50:01Z</dcterms:created>
  <dcterms:modified xsi:type="dcterms:W3CDTF">2019-09-17T12:12:03Z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0x010100A86A510316A6A9498976EE11FA915585</vt:lpwstr>
  </property>
  <property fmtid="{D5CDD505-2E9C-101B-9397-08002B2CF9AE}" pid="3" name="Order">
    <vt:r8>200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