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4"/>
    <p:sldMasterId id="2147483737" r:id="rId5"/>
    <p:sldMasterId id="2147483707" r:id="rId6"/>
  </p:sldMasterIdLst>
  <p:notesMasterIdLst>
    <p:notesMasterId r:id="rId35"/>
  </p:notesMasterIdLst>
  <p:sldIdLst>
    <p:sldId id="256" r:id="rId7"/>
    <p:sldId id="259" r:id="rId8"/>
    <p:sldId id="289" r:id="rId9"/>
    <p:sldId id="290" r:id="rId10"/>
    <p:sldId id="260" r:id="rId11"/>
    <p:sldId id="296" r:id="rId12"/>
    <p:sldId id="282" r:id="rId13"/>
    <p:sldId id="258" r:id="rId14"/>
    <p:sldId id="275" r:id="rId15"/>
    <p:sldId id="265" r:id="rId16"/>
    <p:sldId id="281" r:id="rId17"/>
    <p:sldId id="269" r:id="rId18"/>
    <p:sldId id="267" r:id="rId19"/>
    <p:sldId id="268" r:id="rId20"/>
    <p:sldId id="270" r:id="rId21"/>
    <p:sldId id="271" r:id="rId22"/>
    <p:sldId id="298" r:id="rId23"/>
    <p:sldId id="299" r:id="rId24"/>
    <p:sldId id="274" r:id="rId25"/>
    <p:sldId id="277" r:id="rId26"/>
    <p:sldId id="279" r:id="rId27"/>
    <p:sldId id="278" r:id="rId28"/>
    <p:sldId id="280" r:id="rId29"/>
    <p:sldId id="287" r:id="rId30"/>
    <p:sldId id="292" r:id="rId31"/>
    <p:sldId id="297" r:id="rId32"/>
    <p:sldId id="293" r:id="rId33"/>
    <p:sldId id="288" r:id="rId34"/>
  </p:sldIdLst>
  <p:sldSz cx="12192000" cy="6858000"/>
  <p:notesSz cx="6858000" cy="2943225"/>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83"/>
    <a:srgbClr val="C7C989"/>
    <a:srgbClr val="C33E93"/>
    <a:srgbClr val="B4E4EA"/>
    <a:srgbClr val="F08628"/>
    <a:srgbClr val="FFDADE"/>
    <a:srgbClr val="663052"/>
    <a:srgbClr val="00B1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DD6A0D-5EA2-6A05-77E6-82206810AE36}" v="8" dt="2019-10-14T13:21:30.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36"/>
    <p:restoredTop sz="63963"/>
  </p:normalViewPr>
  <p:slideViewPr>
    <p:cSldViewPr snapToGrid="0" snapToObjects="1">
      <p:cViewPr>
        <p:scale>
          <a:sx n="57" d="100"/>
          <a:sy n="57" d="100"/>
        </p:scale>
        <p:origin x="712" y="408"/>
      </p:cViewPr>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67223EA2-4B15-4AC0-BE14-2C2E3DD86BC9}"/>
    <pc:docChg chg="delSld modSld">
      <pc:chgData name="" userId="" providerId="" clId="Web-{67223EA2-4B15-4AC0-BE14-2C2E3DD86BC9}" dt="2018-01-31T18:19:35.303" v="4"/>
      <pc:docMkLst>
        <pc:docMk/>
      </pc:docMkLst>
      <pc:sldChg chg="del">
        <pc:chgData name="" userId="" providerId="" clId="Web-{67223EA2-4B15-4AC0-BE14-2C2E3DD86BC9}" dt="2018-01-31T18:16:51.910" v="1"/>
        <pc:sldMkLst>
          <pc:docMk/>
          <pc:sldMk cId="2063429396" sldId="294"/>
        </pc:sldMkLst>
      </pc:sldChg>
      <pc:sldChg chg="modNotes">
        <pc:chgData name="" userId="" providerId="" clId="Web-{67223EA2-4B15-4AC0-BE14-2C2E3DD86BC9}" dt="2018-01-31T18:19:35.303" v="4"/>
        <pc:sldMkLst>
          <pc:docMk/>
          <pc:sldMk cId="1114709814" sldId="297"/>
        </pc:sldMkLst>
      </pc:sldChg>
      <pc:sldChg chg="modSp">
        <pc:chgData name="" userId="" providerId="" clId="Web-{67223EA2-4B15-4AC0-BE14-2C2E3DD86BC9}" dt="2018-01-31T18:16:36.347" v="0"/>
        <pc:sldMkLst>
          <pc:docMk/>
          <pc:sldMk cId="1573413960" sldId="298"/>
        </pc:sldMkLst>
        <pc:spChg chg="mod">
          <ac:chgData name="" userId="" providerId="" clId="Web-{67223EA2-4B15-4AC0-BE14-2C2E3DD86BC9}" dt="2018-01-31T18:16:36.347" v="0"/>
          <ac:spMkLst>
            <pc:docMk/>
            <pc:sldMk cId="1573413960" sldId="298"/>
            <ac:spMk id="9" creationId="{00000000-0000-0000-0000-000000000000}"/>
          </ac:spMkLst>
        </pc:spChg>
      </pc:sldChg>
    </pc:docChg>
  </pc:docChgLst>
  <pc:docChgLst>
    <pc:chgData name="Solveig Tokheim" userId="S::solveig.tokheim@nmsu.no::770dd328-b38e-4ec3-9d09-532769bf1c60" providerId="AD" clId="Web-{9BDD6A0D-5EA2-6A05-77E6-82206810AE36}"/>
    <pc:docChg chg="modSld">
      <pc:chgData name="Solveig Tokheim" userId="S::solveig.tokheim@nmsu.no::770dd328-b38e-4ec3-9d09-532769bf1c60" providerId="AD" clId="Web-{9BDD6A0D-5EA2-6A05-77E6-82206810AE36}" dt="2019-10-14T13:21:30.717" v="6"/>
      <pc:docMkLst>
        <pc:docMk/>
      </pc:docMkLst>
      <pc:sldChg chg="modNotes">
        <pc:chgData name="Solveig Tokheim" userId="S::solveig.tokheim@nmsu.no::770dd328-b38e-4ec3-9d09-532769bf1c60" providerId="AD" clId="Web-{9BDD6A0D-5EA2-6A05-77E6-82206810AE36}" dt="2019-10-14T13:21:30.717" v="6"/>
        <pc:sldMkLst>
          <pc:docMk/>
          <pc:sldMk cId="955722098" sldId="2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68358-EAE3-DE4F-8A79-6A85A6F0A3DD}" type="datetimeFigureOut">
              <a:rPr lang="nb-NO" smtClean="0"/>
              <a:t>14.10.2019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25F3B-AF3F-234F-8248-F172CB702887}" type="slidenum">
              <a:rPr lang="nb-NO" smtClean="0"/>
              <a:t>‹#›</a:t>
            </a:fld>
            <a:endParaRPr lang="nb-NO"/>
          </a:p>
        </p:txBody>
      </p:sp>
    </p:spTree>
    <p:extLst>
      <p:ext uri="{BB962C8B-B14F-4D97-AF65-F5344CB8AC3E}">
        <p14:creationId xmlns:p14="http://schemas.microsoft.com/office/powerpoint/2010/main" val="27970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nmsu.no/pantefest"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mailto:nmsu@nmsu.no"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velger du en introduksjon </a:t>
            </a:r>
            <a:r>
              <a:rPr lang="nb-NO" baseline="0" dirty="0"/>
              <a:t>som </a:t>
            </a:r>
            <a:r>
              <a:rPr lang="nb-NO" dirty="0"/>
              <a:t>passer </a:t>
            </a:r>
            <a:r>
              <a:rPr lang="nb-NO" baseline="0" dirty="0"/>
              <a:t>til </a:t>
            </a:r>
            <a:r>
              <a:rPr lang="nb-NO" dirty="0"/>
              <a:t>dagens opplegg </a:t>
            </a:r>
            <a:r>
              <a:rPr lang="nb-NO" baseline="0" dirty="0"/>
              <a:t>og </a:t>
            </a:r>
            <a:r>
              <a:rPr lang="nb-NO" dirty="0"/>
              <a:t>deltakere</a:t>
            </a:r>
            <a:r>
              <a:rPr lang="nb-NO" baseline="0" dirty="0"/>
              <a:t>.</a:t>
            </a:r>
            <a:endParaRPr lang="en-US" dirty="0"/>
          </a:p>
          <a:p>
            <a:endParaRPr lang="en-US"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a:t>
            </a:fld>
            <a:endParaRPr lang="nb-NO"/>
          </a:p>
        </p:txBody>
      </p:sp>
    </p:spTree>
    <p:extLst>
      <p:ext uri="{BB962C8B-B14F-4D97-AF65-F5344CB8AC3E}">
        <p14:creationId xmlns:p14="http://schemas.microsoft.com/office/powerpoint/2010/main" val="9720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 hva</a:t>
            </a:r>
            <a:r>
              <a:rPr lang="nb-NO" baseline="0" dirty="0"/>
              <a:t> skjer nå? Maki, har du fått en påminning på mobilen? Vi får la Maki fortelle. ”</a:t>
            </a:r>
            <a:r>
              <a:rPr lang="nb-NO" sz="1200" kern="1200" dirty="0">
                <a:solidFill>
                  <a:schemeClr val="tx1"/>
                </a:solidFill>
                <a:effectLst/>
                <a:latin typeface="+mn-lt"/>
                <a:ea typeface="+mn-ea"/>
                <a:cs typeface="+mn-cs"/>
              </a:rPr>
              <a:t> Stemmer. For et år siden fikk jeg denne meldingen fra Thailand</a:t>
            </a:r>
            <a:r>
              <a:rPr lang="nb-NO" sz="1200" kern="1200" baseline="0" dirty="0">
                <a:solidFill>
                  <a:schemeClr val="tx1"/>
                </a:solidFill>
                <a:effectLst/>
                <a:latin typeface="+mn-lt"/>
                <a:ea typeface="+mn-ea"/>
                <a:cs typeface="+mn-cs"/>
              </a:rPr>
              <a:t> fra</a:t>
            </a:r>
            <a:r>
              <a:rPr lang="nb-NO" sz="1200" kern="1200" dirty="0">
                <a:solidFill>
                  <a:schemeClr val="tx1"/>
                </a:solidFill>
                <a:effectLst/>
                <a:latin typeface="+mn-lt"/>
                <a:ea typeface="+mn-ea"/>
                <a:cs typeface="+mn-cs"/>
              </a:rPr>
              <a:t> fetteren til Na.</a:t>
            </a:r>
            <a:r>
              <a:rPr lang="nb-NO" dirty="0">
                <a:effectLst/>
              </a:rPr>
              <a:t> Vent litt, så skal jeg vise dere meldingen.”</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10</a:t>
            </a:fld>
            <a:endParaRPr lang="nb-NO"/>
          </a:p>
        </p:txBody>
      </p:sp>
    </p:spTree>
    <p:extLst>
      <p:ext uri="{BB962C8B-B14F-4D97-AF65-F5344CB8AC3E}">
        <p14:creationId xmlns:p14="http://schemas.microsoft.com/office/powerpoint/2010/main" val="419587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Hva tror dere det betydde? (La barna tippe. Trist ansikt,</a:t>
            </a:r>
            <a:r>
              <a:rPr lang="nb-NO" sz="1200" kern="1200" baseline="0" dirty="0">
                <a:solidFill>
                  <a:schemeClr val="tx1"/>
                </a:solidFill>
                <a:effectLst/>
                <a:latin typeface="+mn-lt"/>
                <a:ea typeface="+mn-ea"/>
                <a:cs typeface="+mn-cs"/>
              </a:rPr>
              <a:t> en familie, minus far, minus mor, er lik baby alene, knust hjerte, trist, redd, fortvilet, Hilsen Michael, Thailands flagg).</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11</a:t>
            </a:fld>
            <a:endParaRPr lang="nb-NO"/>
          </a:p>
        </p:txBody>
      </p:sp>
    </p:spTree>
    <p:extLst>
      <p:ext uri="{BB962C8B-B14F-4D97-AF65-F5344CB8AC3E}">
        <p14:creationId xmlns:p14="http://schemas.microsoft.com/office/powerpoint/2010/main" val="107038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kern="1200" dirty="0">
                <a:effectLst/>
                <a:latin typeface="+mn-lt"/>
                <a:ea typeface="+mn-ea"/>
                <a:cs typeface="+mn-cs"/>
              </a:rPr>
              <a:t>Stemmer! Jeg fikk den meldingen for et år siden. Det var litt av en situasjon. Men så hadde jeg lagt inn en </a:t>
            </a:r>
            <a:r>
              <a:rPr lang="nb-NO" dirty="0"/>
              <a:t>påminnelse</a:t>
            </a:r>
            <a:r>
              <a:rPr lang="nb-NO" kern="1200" dirty="0">
                <a:effectLst/>
                <a:latin typeface="+mn-lt"/>
                <a:ea typeface="+mn-ea"/>
                <a:cs typeface="+mn-cs"/>
              </a:rPr>
              <a:t> om at jeg måtte ringe Michael opp igjen og sjekke hvordan det </a:t>
            </a:r>
            <a:r>
              <a:rPr lang="nb-NO" dirty="0"/>
              <a:t>går</a:t>
            </a:r>
            <a:r>
              <a:rPr lang="nb-NO" kern="1200" dirty="0">
                <a:effectLst/>
                <a:latin typeface="+mn-lt"/>
                <a:ea typeface="+mn-ea"/>
                <a:cs typeface="+mn-cs"/>
              </a:rPr>
              <a:t> med Na, fetteren hans.</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12</a:t>
            </a:fld>
            <a:endParaRPr lang="nb-NO"/>
          </a:p>
        </p:txBody>
      </p:sp>
    </p:spTree>
    <p:extLst>
      <p:ext uri="{BB962C8B-B14F-4D97-AF65-F5344CB8AC3E}">
        <p14:creationId xmlns:p14="http://schemas.microsoft.com/office/powerpoint/2010/main" val="115360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Hm. Jeg fikk bare mobilsvar, han kunne ikke snakke nå fordi han er på skolen...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13</a:t>
            </a:fld>
            <a:endParaRPr lang="nb-NO"/>
          </a:p>
        </p:txBody>
      </p:sp>
    </p:spTree>
    <p:extLst>
      <p:ext uri="{BB962C8B-B14F-4D97-AF65-F5344CB8AC3E}">
        <p14:creationId xmlns:p14="http://schemas.microsoft.com/office/powerpoint/2010/main" val="1225190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kern="1200" dirty="0">
                <a:effectLst/>
                <a:latin typeface="+mn-lt"/>
                <a:ea typeface="+mn-ea"/>
                <a:cs typeface="+mn-cs"/>
              </a:rPr>
              <a:t>Jeg sender en </a:t>
            </a:r>
            <a:r>
              <a:rPr lang="nb-NO" dirty="0"/>
              <a:t>melding</a:t>
            </a:r>
            <a:r>
              <a:rPr lang="nb-NO" kern="1200" dirty="0">
                <a:effectLst/>
                <a:latin typeface="+mn-lt"/>
                <a:ea typeface="+mn-ea"/>
                <a:cs typeface="+mn-cs"/>
              </a:rPr>
              <a:t> og spør hvordan det går.</a:t>
            </a:r>
          </a:p>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14</a:t>
            </a:fld>
            <a:endParaRPr lang="nb-NO"/>
          </a:p>
        </p:txBody>
      </p:sp>
    </p:spTree>
    <p:extLst>
      <p:ext uri="{BB962C8B-B14F-4D97-AF65-F5344CB8AC3E}">
        <p14:creationId xmlns:p14="http://schemas.microsoft.com/office/powerpoint/2010/main" val="1700820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Nå fikk jeg melding fra ham! Jeg skal lese for dere.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15</a:t>
            </a:fld>
            <a:endParaRPr lang="nb-NO"/>
          </a:p>
        </p:txBody>
      </p:sp>
    </p:spTree>
    <p:extLst>
      <p:ext uri="{BB962C8B-B14F-4D97-AF65-F5344CB8AC3E}">
        <p14:creationId xmlns:p14="http://schemas.microsoft.com/office/powerpoint/2010/main" val="529217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1" kern="1200" dirty="0">
                <a:solidFill>
                  <a:schemeClr val="tx1"/>
                </a:solidFill>
                <a:effectLst/>
                <a:latin typeface="+mn-lt"/>
                <a:ea typeface="+mn-ea"/>
                <a:cs typeface="+mn-cs"/>
              </a:rPr>
              <a:t>Hei Maki! Jeg sendte deg en melding for ett år siden, for da var jeg helt fortvilet! Fetteren min Na trengte desperat hjelp, og jeg visste ikke hva jeg skulle gjøre. Men i løpet av dette året har utrolige ting skjedd. Heldigvis er det friminutt nå, så jeg skal prøve å fortelle deg.</a:t>
            </a:r>
            <a:endParaRPr lang="nb-NO" sz="1200"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Mammaen og pappaen til Na er syke og bruker narkotika. Den lille babyen Na lå alene hver natt og gråt. En nabo hørte ham, og kontaktet et daghjem som NMS er med på å drive. Daghjemmet fikk tak i tante, som er tante både til meg og Na. Nå bor vi begge to hos tante. Hun har ingen egne barn, men hun har seks av oss kusiner og fetter boende hos seg. Hver dag er Na på dagsenteret hvor han får trygghet og nærhet. Han har vært så redd at han sover ikke mer enn ti minutter om gangen. Men vi tror det skal bli bedre. Det har allerede gått et år siden Na flyttet hjem til tante og oss andre. Alt går ikke supert, vi bor i slummen i Bangkok, og vi vet at det er vanskelig å si noe om framtiden. Men vi tror det skal gå bra med Na. Men Na har det veldig mye bedre nå enn før. Jeg må sende deg et bilde av ham, jeg rekker det før neste time! Bare vent litt så finner jeg et bilde!</a:t>
            </a:r>
            <a:endParaRPr lang="nb-NO" sz="1200"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16</a:t>
            </a:fld>
            <a:endParaRPr lang="nb-NO"/>
          </a:p>
        </p:txBody>
      </p:sp>
    </p:spTree>
    <p:extLst>
      <p:ext uri="{BB962C8B-B14F-4D97-AF65-F5344CB8AC3E}">
        <p14:creationId xmlns:p14="http://schemas.microsoft.com/office/powerpoint/2010/main" val="20929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Oi, oi. Jeg er så glad for at noen fant lille Na. Men fetteren Michael som vi melder med, han bor jo også i slummen. Jeg må spørre hvordan det går med han også. </a:t>
            </a:r>
            <a:br>
              <a:rPr lang="nb-NO" sz="1200" kern="1200" dirty="0">
                <a:solidFill>
                  <a:schemeClr val="tx1"/>
                </a:solidFill>
                <a:effectLst/>
                <a:latin typeface="+mn-lt"/>
                <a:ea typeface="+mn-ea"/>
                <a:cs typeface="+mn-cs"/>
              </a:rPr>
            </a:br>
            <a:endParaRPr lang="nb-NO" dirty="0"/>
          </a:p>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17</a:t>
            </a:fld>
            <a:endParaRPr lang="nb-NO"/>
          </a:p>
        </p:txBody>
      </p:sp>
    </p:spTree>
    <p:extLst>
      <p:ext uri="{BB962C8B-B14F-4D97-AF65-F5344CB8AC3E}">
        <p14:creationId xmlns:p14="http://schemas.microsoft.com/office/powerpoint/2010/main" val="254796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1" kern="1200" dirty="0">
                <a:solidFill>
                  <a:schemeClr val="tx1"/>
                </a:solidFill>
                <a:effectLst/>
                <a:latin typeface="+mn-lt"/>
                <a:ea typeface="+mn-ea"/>
                <a:cs typeface="+mn-cs"/>
              </a:rPr>
              <a:t>Maki, jeg kan ikke skrive så mye mer, for friminuttet er snart ferdig, og jeg må inn igjen i klasserommet. Men jeg går altså på skole. De minste barna får være på dagsenteret Nådehjemmet, de eldre barna får være på Immanuel-senteret. Da jeg var seks år, var jeg ferdig der. Men i dag får jeg penger fra kirken slik at jeg kan fortsette på skolen. Gjennom Immanuel-skolen har jeg lært meg engelsk, og det er helt nødvendig for å klare seg på skolen videre. Når jeg blir voksen, har jeg lyst til å jobbe med noe som gjør verden bedre. Jeg har nemlig sett hvor mye det betyr at det finnes noen som jobber mot urettferdighet.</a:t>
            </a: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 </a:t>
            </a:r>
          </a:p>
          <a:p>
            <a:r>
              <a:rPr lang="nb-NO" sz="1200" i="1" kern="1200" dirty="0">
                <a:solidFill>
                  <a:schemeClr val="tx1"/>
                </a:solidFill>
                <a:effectLst/>
                <a:latin typeface="+mn-lt"/>
                <a:ea typeface="+mn-ea"/>
                <a:cs typeface="+mn-cs"/>
              </a:rPr>
              <a:t>På </a:t>
            </a:r>
            <a:r>
              <a:rPr lang="nb-NO" sz="1200" i="1" kern="1200" dirty="0" err="1">
                <a:solidFill>
                  <a:schemeClr val="tx1"/>
                </a:solidFill>
                <a:effectLst/>
                <a:latin typeface="+mn-lt"/>
                <a:ea typeface="+mn-ea"/>
                <a:cs typeface="+mn-cs"/>
              </a:rPr>
              <a:t>Immanuelskolen</a:t>
            </a:r>
            <a:r>
              <a:rPr lang="nb-NO" sz="1200" i="1" kern="1200" dirty="0">
                <a:solidFill>
                  <a:schemeClr val="tx1"/>
                </a:solidFill>
                <a:effectLst/>
                <a:latin typeface="+mn-lt"/>
                <a:ea typeface="+mn-ea"/>
                <a:cs typeface="+mn-cs"/>
              </a:rPr>
              <a:t> har jeg hørt at Gud har gitt oss så utrolig mye og at vi kan dele videre. Blir du og vennene dine også med på å dele videre av det vi har fått, Maki?</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18</a:t>
            </a:fld>
            <a:endParaRPr lang="nb-NO"/>
          </a:p>
        </p:txBody>
      </p:sp>
    </p:spTree>
    <p:extLst>
      <p:ext uri="{BB962C8B-B14F-4D97-AF65-F5344CB8AC3E}">
        <p14:creationId xmlns:p14="http://schemas.microsoft.com/office/powerpoint/2010/main" val="1570438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19</a:t>
            </a:fld>
            <a:endParaRPr lang="nb-NO"/>
          </a:p>
        </p:txBody>
      </p:sp>
    </p:spTree>
    <p:extLst>
      <p:ext uri="{BB962C8B-B14F-4D97-AF65-F5344CB8AC3E}">
        <p14:creationId xmlns:p14="http://schemas.microsoft.com/office/powerpoint/2010/main" val="40996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Thailand ligger i Asia og grenser til Myanmar,</a:t>
            </a:r>
            <a:r>
              <a:rPr lang="nb-NO" dirty="0"/>
              <a:t> Laos,</a:t>
            </a:r>
            <a:r>
              <a:rPr lang="nb-NO" sz="1200" kern="1200" dirty="0">
                <a:solidFill>
                  <a:schemeClr val="tx1"/>
                </a:solidFill>
                <a:effectLst/>
                <a:latin typeface="+mn-lt"/>
                <a:ea typeface="+mn-ea"/>
                <a:cs typeface="+mn-cs"/>
              </a:rPr>
              <a:t> Kambodsja og Malaysia.</a:t>
            </a:r>
            <a:r>
              <a:rPr lang="nb-NO" dirty="0"/>
              <a:t>   </a:t>
            </a:r>
            <a:endParaRPr lang="nb-NO"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Hvordan si hei: </a:t>
            </a:r>
            <a:r>
              <a:rPr lang="nb-NO" sz="1200" kern="1200" dirty="0">
                <a:solidFill>
                  <a:schemeClr val="tx1"/>
                </a:solidFill>
                <a:effectLst/>
                <a:latin typeface="+mn-lt"/>
                <a:ea typeface="+mn-ea"/>
                <a:cs typeface="+mn-cs"/>
              </a:rPr>
              <a:t>Thailandsk er et tonalt språk. Det betyr at tonefallet du bruker er viktig for at andre skal forstå hva du sier. For å si hei, sier du ”</a:t>
            </a:r>
            <a:r>
              <a:rPr lang="nb-NO" sz="1200" kern="1200" dirty="0" err="1">
                <a:solidFill>
                  <a:schemeClr val="tx1"/>
                </a:solidFill>
                <a:effectLst/>
                <a:latin typeface="+mn-lt"/>
                <a:ea typeface="+mn-ea"/>
                <a:cs typeface="+mn-cs"/>
              </a:rPr>
              <a:t>sawàt</a:t>
            </a:r>
            <a:r>
              <a:rPr lang="nb-NO" sz="1200" kern="1200" dirty="0">
                <a:solidFill>
                  <a:schemeClr val="tx1"/>
                </a:solidFill>
                <a:effectLst/>
                <a:latin typeface="+mn-lt"/>
                <a:ea typeface="+mn-ea"/>
                <a:cs typeface="+mn-cs"/>
              </a:rPr>
              <a:t>-dii-</a:t>
            </a:r>
            <a:r>
              <a:rPr lang="nb-NO" sz="1200" kern="1200" dirty="0" err="1">
                <a:solidFill>
                  <a:schemeClr val="tx1"/>
                </a:solidFill>
                <a:effectLst/>
                <a:latin typeface="+mn-lt"/>
                <a:ea typeface="+mn-ea"/>
                <a:cs typeface="+mn-cs"/>
              </a:rPr>
              <a:t>khráp</a:t>
            </a:r>
            <a:r>
              <a:rPr lang="nb-NO" sz="1200" kern="1200" dirty="0">
                <a:solidFill>
                  <a:schemeClr val="tx1"/>
                </a:solidFill>
                <a:effectLst/>
                <a:latin typeface="+mn-lt"/>
                <a:ea typeface="+mn-ea"/>
                <a:cs typeface="+mn-cs"/>
              </a:rPr>
              <a:t>” hvis du er en gutt. Jenter sier ”</a:t>
            </a:r>
            <a:r>
              <a:rPr lang="nb-NO" sz="1200" kern="1200" dirty="0" err="1">
                <a:solidFill>
                  <a:schemeClr val="tx1"/>
                </a:solidFill>
                <a:effectLst/>
                <a:latin typeface="+mn-lt"/>
                <a:ea typeface="+mn-ea"/>
                <a:cs typeface="+mn-cs"/>
              </a:rPr>
              <a:t>sawàt</a:t>
            </a:r>
            <a:r>
              <a:rPr lang="nb-NO" sz="1200" kern="1200" dirty="0">
                <a:solidFill>
                  <a:schemeClr val="tx1"/>
                </a:solidFill>
                <a:effectLst/>
                <a:latin typeface="+mn-lt"/>
                <a:ea typeface="+mn-ea"/>
                <a:cs typeface="+mn-cs"/>
              </a:rPr>
              <a:t>-dii-</a:t>
            </a:r>
            <a:r>
              <a:rPr lang="nb-NO" sz="1200" kern="1200" dirty="0" err="1">
                <a:solidFill>
                  <a:schemeClr val="tx1"/>
                </a:solidFill>
                <a:effectLst/>
                <a:latin typeface="+mn-lt"/>
                <a:ea typeface="+mn-ea"/>
                <a:cs typeface="+mn-cs"/>
              </a:rPr>
              <a:t>kâ</a:t>
            </a:r>
            <a:r>
              <a:rPr lang="nb-NO" sz="1200" kern="1200" dirty="0">
                <a:solidFill>
                  <a:schemeClr val="tx1"/>
                </a:solidFill>
                <a:effectLst/>
                <a:latin typeface="+mn-lt"/>
                <a:ea typeface="+mn-ea"/>
                <a:cs typeface="+mn-cs"/>
              </a:rPr>
              <a:t>”. (Men det krever både tonefall og kroppsspråk, så da kan dere få noen gode tips her: https://www.youtube.com/watch?v=RyHgg4DACjk)</a:t>
            </a:r>
          </a:p>
          <a:p>
            <a:br>
              <a:rPr lang="nb-NO" sz="1200" kern="1200" dirty="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a:t>
            </a:fld>
            <a:endParaRPr lang="nb-NO"/>
          </a:p>
        </p:txBody>
      </p:sp>
    </p:spTree>
    <p:extLst>
      <p:ext uri="{BB962C8B-B14F-4D97-AF65-F5344CB8AC3E}">
        <p14:creationId xmlns:p14="http://schemas.microsoft.com/office/powerpoint/2010/main" val="248015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Men oi! Ny bildemelding. </a:t>
            </a:r>
            <a:r>
              <a:rPr lang="nb-NO" sz="1200" kern="1200" dirty="0" err="1">
                <a:solidFill>
                  <a:schemeClr val="tx1"/>
                </a:solidFill>
                <a:effectLst/>
                <a:latin typeface="+mn-lt"/>
                <a:ea typeface="+mn-ea"/>
                <a:cs typeface="+mn-cs"/>
              </a:rPr>
              <a:t>Oups</a:t>
            </a:r>
            <a:r>
              <a:rPr lang="nb-NO" sz="1200" kern="1200" dirty="0">
                <a:solidFill>
                  <a:schemeClr val="tx1"/>
                </a:solidFill>
                <a:effectLst/>
                <a:latin typeface="+mn-lt"/>
                <a:ea typeface="+mn-ea"/>
                <a:cs typeface="+mn-cs"/>
              </a:rPr>
              <a:t>. Fra NMS Gjenbruk: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20</a:t>
            </a:fld>
            <a:endParaRPr lang="nb-NO"/>
          </a:p>
        </p:txBody>
      </p:sp>
    </p:spTree>
    <p:extLst>
      <p:ext uri="{BB962C8B-B14F-4D97-AF65-F5344CB8AC3E}">
        <p14:creationId xmlns:p14="http://schemas.microsoft.com/office/powerpoint/2010/main" val="1347275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opp</a:t>
            </a:r>
            <a:r>
              <a:rPr lang="nb-NO" baseline="0" dirty="0"/>
              <a:t> meldingen.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21</a:t>
            </a:fld>
            <a:endParaRPr lang="nb-NO"/>
          </a:p>
        </p:txBody>
      </p:sp>
    </p:spTree>
    <p:extLst>
      <p:ext uri="{BB962C8B-B14F-4D97-AF65-F5344CB8AC3E}">
        <p14:creationId xmlns:p14="http://schemas.microsoft.com/office/powerpoint/2010/main" val="599082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verdifullt fat..? </a:t>
            </a:r>
            <a:r>
              <a:rPr lang="nb-NO" dirty="0" err="1"/>
              <a:t>Ånei</a:t>
            </a:r>
            <a:r>
              <a:rPr lang="nb-NO" dirty="0"/>
              <a:t>, </a:t>
            </a:r>
            <a:r>
              <a:rPr lang="nb-NO" dirty="0" err="1"/>
              <a:t>ånei</a:t>
            </a:r>
            <a:r>
              <a:rPr lang="nb-NO" dirty="0"/>
              <a:t>.</a:t>
            </a:r>
            <a:r>
              <a:rPr lang="nb-NO" baseline="0" dirty="0"/>
              <a:t> Nå har jeg visst gjort det igjen...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22</a:t>
            </a:fld>
            <a:endParaRPr lang="nb-NO"/>
          </a:p>
        </p:txBody>
      </p:sp>
    </p:spTree>
    <p:extLst>
      <p:ext uri="{BB962C8B-B14F-4D97-AF65-F5344CB8AC3E}">
        <p14:creationId xmlns:p14="http://schemas.microsoft.com/office/powerpoint/2010/main" val="906554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err="1">
                <a:solidFill>
                  <a:schemeClr val="tx1"/>
                </a:solidFill>
                <a:effectLst/>
                <a:latin typeface="+mn-lt"/>
                <a:ea typeface="+mn-ea"/>
                <a:cs typeface="+mn-cs"/>
              </a:rPr>
              <a:t>Oups</a:t>
            </a:r>
            <a:r>
              <a:rPr lang="nb-NO" sz="1200" kern="1200" dirty="0">
                <a:solidFill>
                  <a:schemeClr val="tx1"/>
                </a:solidFill>
                <a:effectLst/>
                <a:latin typeface="+mn-lt"/>
                <a:ea typeface="+mn-ea"/>
                <a:cs typeface="+mn-cs"/>
              </a:rPr>
              <a:t> jeg må løpe! Snakkes!</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23</a:t>
            </a:fld>
            <a:endParaRPr lang="nb-NO"/>
          </a:p>
        </p:txBody>
      </p:sp>
    </p:spTree>
    <p:extLst>
      <p:ext uri="{BB962C8B-B14F-4D97-AF65-F5344CB8AC3E}">
        <p14:creationId xmlns:p14="http://schemas.microsoft.com/office/powerpoint/2010/main" val="1528591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Barn og unge som Na og Michael i Thailand</a:t>
            </a:r>
          </a:p>
          <a:p>
            <a:r>
              <a:rPr lang="nb-NO" sz="1200" kern="1200" dirty="0">
                <a:solidFill>
                  <a:schemeClr val="tx1"/>
                </a:solidFill>
                <a:effectLst/>
                <a:latin typeface="+mn-lt"/>
                <a:ea typeface="+mn-ea"/>
                <a:cs typeface="+mn-cs"/>
              </a:rPr>
              <a:t>For kirken i Thailand.</a:t>
            </a:r>
          </a:p>
          <a:p>
            <a:r>
              <a:rPr lang="nb-NO" sz="1200" kern="1200" dirty="0">
                <a:solidFill>
                  <a:schemeClr val="tx1"/>
                </a:solidFill>
                <a:effectLst/>
                <a:latin typeface="+mn-lt"/>
                <a:ea typeface="+mn-ea"/>
                <a:cs typeface="+mn-cs"/>
              </a:rPr>
              <a:t>Nådehjemmet i Thailand.</a:t>
            </a:r>
          </a:p>
          <a:p>
            <a:r>
              <a:rPr lang="nb-NO" sz="1200" kern="1200" dirty="0">
                <a:solidFill>
                  <a:schemeClr val="tx1"/>
                </a:solidFill>
                <a:effectLst/>
                <a:latin typeface="+mn-lt"/>
                <a:ea typeface="+mn-ea"/>
                <a:cs typeface="+mn-cs"/>
              </a:rPr>
              <a:t>For alle som deler tid, tro, ting og talent i Thailand.</a:t>
            </a:r>
          </a:p>
          <a:p>
            <a:r>
              <a:rPr lang="nb-NO" sz="1200" kern="1200" dirty="0">
                <a:solidFill>
                  <a:schemeClr val="tx1"/>
                </a:solidFill>
                <a:effectLst/>
                <a:latin typeface="+mn-lt"/>
                <a:ea typeface="+mn-ea"/>
                <a:cs typeface="+mn-cs"/>
              </a:rPr>
              <a:t>Takk Gud for at du er glad i menneskene i Thailand. Takk at vi er skapt og elsket av Deg!</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24</a:t>
            </a:fld>
            <a:endParaRPr lang="nb-NO"/>
          </a:p>
        </p:txBody>
      </p:sp>
    </p:spTree>
    <p:extLst>
      <p:ext uri="{BB962C8B-B14F-4D97-AF65-F5344CB8AC3E}">
        <p14:creationId xmlns:p14="http://schemas.microsoft.com/office/powerpoint/2010/main" val="2037512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Leken</a:t>
            </a:r>
            <a:r>
              <a:rPr lang="nb-NO" sz="1200" kern="1200" baseline="0" dirty="0">
                <a:solidFill>
                  <a:schemeClr val="tx1"/>
                </a:solidFill>
                <a:effectLst/>
                <a:latin typeface="+mn-lt"/>
                <a:ea typeface="+mn-ea"/>
                <a:cs typeface="+mn-cs"/>
              </a:rPr>
              <a:t> ”Vinden blåser”</a:t>
            </a:r>
            <a:br>
              <a:rPr lang="nb-NO" sz="1200" kern="1200" baseline="0" dirty="0">
                <a:solidFill>
                  <a:schemeClr val="tx1"/>
                </a:solidFill>
                <a:effectLst/>
                <a:latin typeface="+mn-lt"/>
                <a:ea typeface="+mn-ea"/>
                <a:cs typeface="+mn-cs"/>
              </a:rPr>
            </a:br>
            <a:r>
              <a:rPr lang="nb-NO" sz="1200" kern="1200" dirty="0">
                <a:solidFill>
                  <a:schemeClr val="tx1"/>
                </a:solidFill>
                <a:effectLst/>
                <a:latin typeface="+mn-lt"/>
                <a:ea typeface="+mn-ea"/>
                <a:cs typeface="+mn-cs"/>
              </a:rPr>
              <a:t>Du trenger: Stoler nok til alle unntatt én.  </a:t>
            </a:r>
          </a:p>
          <a:p>
            <a:r>
              <a:rPr lang="nb-NO" sz="1200" kern="1200" dirty="0">
                <a:solidFill>
                  <a:schemeClr val="tx1"/>
                </a:solidFill>
                <a:effectLst/>
                <a:latin typeface="+mn-lt"/>
                <a:ea typeface="+mn-ea"/>
                <a:cs typeface="+mn-cs"/>
              </a:rPr>
              <a:t>Slik gjør du: Alle deltakerne sitter i en ring på stoler. En står i midten.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Den som står i midten roper ”Lompe </a:t>
            </a:r>
            <a:r>
              <a:rPr lang="nb-NO" sz="1200" kern="1200" dirty="0" err="1">
                <a:solidFill>
                  <a:schemeClr val="tx1"/>
                </a:solidFill>
                <a:effectLst/>
                <a:latin typeface="+mn-lt"/>
                <a:ea typeface="+mn-ea"/>
                <a:cs typeface="+mn-cs"/>
              </a:rPr>
              <a:t>lompat</a:t>
            </a:r>
            <a:r>
              <a:rPr lang="nb-NO" sz="1200" kern="1200" dirty="0">
                <a:solidFill>
                  <a:schemeClr val="tx1"/>
                </a:solidFill>
                <a:effectLst/>
                <a:latin typeface="+mn-lt"/>
                <a:ea typeface="+mn-ea"/>
                <a:cs typeface="+mn-cs"/>
              </a:rPr>
              <a:t>!” (vinden blåser).</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De som sitter på stolene svarer ”</a:t>
            </a:r>
            <a:r>
              <a:rPr lang="nb-NO" sz="1200" kern="1200" dirty="0" err="1">
                <a:solidFill>
                  <a:schemeClr val="tx1"/>
                </a:solidFill>
                <a:effectLst/>
                <a:latin typeface="+mn-lt"/>
                <a:ea typeface="+mn-ea"/>
                <a:cs typeface="+mn-cs"/>
              </a:rPr>
              <a:t>Lompat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arai</a:t>
            </a:r>
            <a:r>
              <a:rPr lang="nb-NO" sz="1200" kern="1200" dirty="0">
                <a:solidFill>
                  <a:schemeClr val="tx1"/>
                </a:solidFill>
                <a:effectLst/>
                <a:latin typeface="+mn-lt"/>
                <a:ea typeface="+mn-ea"/>
                <a:cs typeface="+mn-cs"/>
              </a:rPr>
              <a:t>!” (blåser hva).</a:t>
            </a:r>
          </a:p>
          <a:p>
            <a:r>
              <a:rPr lang="nb-NO" sz="1200" kern="1200" dirty="0">
                <a:solidFill>
                  <a:schemeClr val="tx1"/>
                </a:solidFill>
                <a:effectLst/>
                <a:latin typeface="+mn-lt"/>
                <a:ea typeface="+mn-ea"/>
                <a:cs typeface="+mn-cs"/>
              </a:rPr>
              <a:t>Den i midten roper f.eks. ”Den som har hvite bukser”. </a:t>
            </a:r>
          </a:p>
          <a:p>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Alle som har hvite bukser reiser seg. De skal nå finne seg en ledig stol, men de kan ikke sette seg ned på sin egen plass. Den som ikke finner ledig stol, må stå i midten. En gjentar nå det samme som sist. Istedenfor hvite bukser kan den som står i midten si ”alle med briller”, ”alle med blå sokker” osv. </a:t>
            </a: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25</a:t>
            </a:fld>
            <a:endParaRPr lang="nb-NO"/>
          </a:p>
        </p:txBody>
      </p:sp>
    </p:spTree>
    <p:extLst>
      <p:ext uri="{BB962C8B-B14F-4D97-AF65-F5344CB8AC3E}">
        <p14:creationId xmlns:p14="http://schemas.microsoft.com/office/powerpoint/2010/main" val="581887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Jeg er veldig glad i brus! Da blir det del tomflasker igjen etterpå. Nå har jeg bestemt meg for å pante flaskene jeg har hjemme og dele pantepengene med noen som trenger det.</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Har dere lyst å være med?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Jo flere flasker vi får med på pantefesten, jo mer penger kan vi gi til daghjem i Thailand, slik at enda flere får oppleve trygghet!</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Tips til hvordan dere kan lage Pantefest i menigheten finner dere her: </a:t>
            </a:r>
            <a:r>
              <a:rPr lang="nb-NO" sz="1200" kern="1200" dirty="0">
                <a:solidFill>
                  <a:schemeClr val="tx1"/>
                </a:solidFill>
                <a:effectLst/>
                <a:latin typeface="+mn-lt"/>
                <a:ea typeface="+mn-ea"/>
                <a:cs typeface="+mn-cs"/>
                <a:hlinkClick r:id="rId3"/>
              </a:rPr>
              <a:t>www.nmsu.no/pantefest</a:t>
            </a:r>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Dere kan også få tilsendt delekort med invitasjon til Pantefest fra NMS U. De bestilles her: </a:t>
            </a:r>
            <a:r>
              <a:rPr lang="nb-NO" sz="1200" kern="1200" dirty="0">
                <a:solidFill>
                  <a:schemeClr val="tx1"/>
                </a:solidFill>
                <a:effectLst/>
                <a:latin typeface="+mn-lt"/>
                <a:ea typeface="+mn-ea"/>
                <a:cs typeface="+mn-cs"/>
                <a:hlinkClick r:id="rId4"/>
              </a:rPr>
              <a:t>nmsu@nmsu.no</a:t>
            </a:r>
            <a:r>
              <a:rPr lang="nb-NO" sz="1200" kern="1200">
                <a:solidFill>
                  <a:schemeClr val="tx1"/>
                </a:solidFill>
                <a:effectLst/>
                <a:latin typeface="+mn-lt"/>
                <a:ea typeface="+mn-ea"/>
                <a:cs typeface="+mn-cs"/>
              </a:rPr>
              <a:t>.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26</a:t>
            </a:fld>
            <a:endParaRPr lang="nb-NO"/>
          </a:p>
        </p:txBody>
      </p:sp>
    </p:spTree>
    <p:extLst>
      <p:ext uri="{BB962C8B-B14F-4D97-AF65-F5344CB8AC3E}">
        <p14:creationId xmlns:p14="http://schemas.microsoft.com/office/powerpoint/2010/main" val="280507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Det beste tipset er alltid å gå på en internasjonal dagligvareforretning og spørre etter snacks. Det går også fint an å lage et fruktfat med ananas, mango mm.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27</a:t>
            </a:fld>
            <a:endParaRPr lang="nb-NO"/>
          </a:p>
        </p:txBody>
      </p:sp>
    </p:spTree>
    <p:extLst>
      <p:ext uri="{BB962C8B-B14F-4D97-AF65-F5344CB8AC3E}">
        <p14:creationId xmlns:p14="http://schemas.microsoft.com/office/powerpoint/2010/main" val="1666431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opp</a:t>
            </a:r>
            <a:r>
              <a:rPr lang="nb-NO" baseline="0" dirty="0"/>
              <a:t> meldingen.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28</a:t>
            </a:fld>
            <a:endParaRPr lang="nb-NO"/>
          </a:p>
        </p:txBody>
      </p:sp>
    </p:spTree>
    <p:extLst>
      <p:ext uri="{BB962C8B-B14F-4D97-AF65-F5344CB8AC3E}">
        <p14:creationId xmlns:p14="http://schemas.microsoft.com/office/powerpoint/2010/main" val="193354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rPr>
              <a:t>Selv om Thailand er et rikt land, lever mange i stor fattigdom. Mange vet ikke om morgenen om de klarer </a:t>
            </a:r>
            <a:r>
              <a:rPr lang="nb-NO" dirty="0"/>
              <a:t>å </a:t>
            </a:r>
            <a:r>
              <a:rPr lang="nb-NO" kern="1200" dirty="0">
                <a:effectLst/>
              </a:rPr>
              <a:t>skaffe mat til seg og familien i løpet av dagen. De leter der andre kaster ting og finner noe å</a:t>
            </a:r>
            <a:r>
              <a:rPr lang="nb-NO" kern="1200" baseline="0" dirty="0">
                <a:effectLst/>
              </a:rPr>
              <a:t> </a:t>
            </a:r>
            <a:r>
              <a:rPr lang="nb-NO" kern="1200" dirty="0">
                <a:effectLst/>
              </a:rPr>
              <a:t>selge for å få råd til det mest nødvendige. Sammen med NMS er dere med på</a:t>
            </a:r>
            <a:r>
              <a:rPr lang="nb-NO" kern="1200" baseline="0" dirty="0">
                <a:effectLst/>
              </a:rPr>
              <a:t> å</a:t>
            </a:r>
            <a:r>
              <a:rPr lang="nb-NO" kern="1200" dirty="0">
                <a:effectLst/>
              </a:rPr>
              <a:t> </a:t>
            </a:r>
            <a:r>
              <a:rPr lang="nb-NO" dirty="0"/>
              <a:t>gjøre hverdagen </a:t>
            </a:r>
            <a:r>
              <a:rPr lang="nb-NO" kern="1200" dirty="0">
                <a:effectLst/>
              </a:rPr>
              <a:t>bedre for barn og unge gjennom barnehage og daghjem i slummen, mødrehjem og </a:t>
            </a:r>
            <a:r>
              <a:rPr lang="nb-NO" dirty="0"/>
              <a:t>skolepenger </a:t>
            </a:r>
            <a:r>
              <a:rPr lang="nb-NO" kern="1200" dirty="0">
                <a:effectLst/>
              </a:rPr>
              <a:t>for fattige barn.</a:t>
            </a:r>
            <a:endParaRPr lang="en-US"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3</a:t>
            </a:fld>
            <a:endParaRPr lang="nb-NO"/>
          </a:p>
        </p:txBody>
      </p:sp>
    </p:spTree>
    <p:extLst>
      <p:ext uri="{BB962C8B-B14F-4D97-AF65-F5344CB8AC3E}">
        <p14:creationId xmlns:p14="http://schemas.microsoft.com/office/powerpoint/2010/main" val="134773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Thailand har mye flott natur. Du kjenner kanskje noen som har vært på badeferie i Thailand? Thailand har også mange </a:t>
            </a:r>
            <a:r>
              <a:rPr lang="nb-NO" sz="1200" kern="1200" dirty="0" err="1">
                <a:solidFill>
                  <a:schemeClr val="tx1"/>
                </a:solidFill>
                <a:effectLst/>
                <a:latin typeface="+mn-lt"/>
                <a:ea typeface="+mn-ea"/>
                <a:cs typeface="+mn-cs"/>
              </a:rPr>
              <a:t>risåkere</a:t>
            </a:r>
            <a:r>
              <a:rPr lang="nb-NO" sz="1200" kern="1200" dirty="0">
                <a:solidFill>
                  <a:schemeClr val="tx1"/>
                </a:solidFill>
                <a:effectLst/>
                <a:latin typeface="+mn-lt"/>
                <a:ea typeface="+mn-ea"/>
                <a:cs typeface="+mn-cs"/>
              </a:rPr>
              <a:t> hvor en dyrker ris. Nord i Thailand er det flotte fjell og tett skog. I Thailand bor det mange spennende dyr: Tiger, apekatter, hjortedyr og elefanter for eksempel. </a:t>
            </a:r>
            <a:br>
              <a:rPr lang="nb-NO" sz="1200" kern="1200" dirty="0">
                <a:solidFill>
                  <a:schemeClr val="tx1"/>
                </a:solidFill>
                <a:effectLst/>
                <a:latin typeface="+mn-lt"/>
                <a:ea typeface="+mn-ea"/>
                <a:cs typeface="+mn-cs"/>
              </a:rPr>
            </a:b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Hovedstad:</a:t>
            </a:r>
            <a:r>
              <a:rPr lang="nb-NO" sz="1200" kern="1200" baseline="0" dirty="0">
                <a:solidFill>
                  <a:schemeClr val="tx1"/>
                </a:solidFill>
                <a:effectLst/>
                <a:latin typeface="+mn-lt"/>
                <a:ea typeface="+mn-ea"/>
                <a:cs typeface="+mn-cs"/>
              </a:rPr>
              <a:t> Bangkok</a:t>
            </a:r>
            <a:endParaRPr lang="nb-NO" dirty="0"/>
          </a:p>
          <a:p>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4</a:t>
            </a:fld>
            <a:endParaRPr lang="nb-NO"/>
          </a:p>
        </p:txBody>
      </p:sp>
    </p:spTree>
    <p:extLst>
      <p:ext uri="{BB962C8B-B14F-4D97-AF65-F5344CB8AC3E}">
        <p14:creationId xmlns:p14="http://schemas.microsoft.com/office/powerpoint/2010/main" val="109832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NMS samarbeider med kirker i Thailand. Sammen med kirkene gir NMS støtte til at barn og unge skal få en bedre start på livet, at barn og unge får gå på skole. I tillegg hjelper NMS og kirkene unge mødre som har det vanskelig og de støtter kirkene slik at de kan ha søndagsskole, trosopplæring og gudstjenester.</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5</a:t>
            </a:fld>
            <a:endParaRPr lang="nb-NO"/>
          </a:p>
        </p:txBody>
      </p:sp>
    </p:spTree>
    <p:extLst>
      <p:ext uri="{BB962C8B-B14F-4D97-AF65-F5344CB8AC3E}">
        <p14:creationId xmlns:p14="http://schemas.microsoft.com/office/powerpoint/2010/main" val="192726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Men nå... Over</a:t>
            </a:r>
            <a:r>
              <a:rPr lang="nb-NO" sz="1200" kern="1200" baseline="0" dirty="0">
                <a:solidFill>
                  <a:schemeClr val="tx1"/>
                </a:solidFill>
                <a:effectLst/>
                <a:latin typeface="+mn-lt"/>
                <a:ea typeface="+mn-ea"/>
                <a:cs typeface="+mn-cs"/>
              </a:rPr>
              <a:t> til MAKI!</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6</a:t>
            </a:fld>
            <a:endParaRPr lang="nb-NO"/>
          </a:p>
        </p:txBody>
      </p:sp>
    </p:spTree>
    <p:extLst>
      <p:ext uri="{BB962C8B-B14F-4D97-AF65-F5344CB8AC3E}">
        <p14:creationId xmlns:p14="http://schemas.microsoft.com/office/powerpoint/2010/main" val="55552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Her er Maki. Han er ringhalelemur og maskot for NMS U. Maki elsker å dele, og så elsker han å reise. Når han er i Norge, bor han på NMS Gjenbruk.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7</a:t>
            </a:fld>
            <a:endParaRPr lang="nb-NO"/>
          </a:p>
        </p:txBody>
      </p:sp>
    </p:spTree>
    <p:extLst>
      <p:ext uri="{BB962C8B-B14F-4D97-AF65-F5344CB8AC3E}">
        <p14:creationId xmlns:p14="http://schemas.microsoft.com/office/powerpoint/2010/main" val="83987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Maki på NMS Gjenbruk. Hva gjør han i dag, mon tro?</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8</a:t>
            </a:fld>
            <a:endParaRPr lang="nb-NO"/>
          </a:p>
        </p:txBody>
      </p:sp>
    </p:spTree>
    <p:extLst>
      <p:ext uri="{BB962C8B-B14F-4D97-AF65-F5344CB8AC3E}">
        <p14:creationId xmlns:p14="http://schemas.microsoft.com/office/powerpoint/2010/main" val="139459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det Maki gjør? Ja,</a:t>
            </a:r>
            <a:r>
              <a:rPr lang="nb-NO" baseline="0" dirty="0"/>
              <a:t> han lager slim.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9</a:t>
            </a:fld>
            <a:endParaRPr lang="nb-NO"/>
          </a:p>
        </p:txBody>
      </p:sp>
    </p:spTree>
    <p:extLst>
      <p:ext uri="{BB962C8B-B14F-4D97-AF65-F5344CB8AC3E}">
        <p14:creationId xmlns:p14="http://schemas.microsoft.com/office/powerpoint/2010/main" val="990339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3.xml"/><Relationship Id="rId4" Type="http://schemas.openxmlformats.org/officeDocument/2006/relationships/image" Target="../media/image21.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23925" y="1228724"/>
            <a:ext cx="7686675" cy="1303339"/>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endParaRPr lang="nb-NO" dirty="0"/>
          </a:p>
        </p:txBody>
      </p:sp>
      <p:sp>
        <p:nvSpPr>
          <p:cNvPr id="3" name="Undertittel 2"/>
          <p:cNvSpPr>
            <a:spLocks noGrp="1"/>
          </p:cNvSpPr>
          <p:nvPr>
            <p:ph type="subTitle" idx="1"/>
          </p:nvPr>
        </p:nvSpPr>
        <p:spPr>
          <a:xfrm>
            <a:off x="923925" y="2503488"/>
            <a:ext cx="6219825" cy="649287"/>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46D0EE1E-5697-44B0-AD64-520E71824B5D}" type="datetimeFigureOut">
              <a:rPr lang="nb-NO" smtClean="0"/>
              <a:t>14.10.2019</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4086006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6D0EE1E-5697-44B0-AD64-520E71824B5D}"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219762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de med tekst">
    <p:bg>
      <p:bgPr>
        <a:solidFill>
          <a:schemeClr val="bg1"/>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4"/>
          </p:nvPr>
        </p:nvSpPr>
        <p:spPr>
          <a:xfrm>
            <a:off x="7478713" y="0"/>
            <a:ext cx="4713287" cy="6858000"/>
          </a:xfrm>
        </p:spPr>
        <p:txBody>
          <a:bodyPr/>
          <a:lstStyle/>
          <a:p>
            <a:endParaRPr lang="nb-NO"/>
          </a:p>
        </p:txBody>
      </p:sp>
      <p:sp>
        <p:nvSpPr>
          <p:cNvPr id="14" name="Rektangel 13"/>
          <p:cNvSpPr/>
          <p:nvPr userDrawn="1"/>
        </p:nvSpPr>
        <p:spPr>
          <a:xfrm>
            <a:off x="0" y="0"/>
            <a:ext cx="7479505"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ombe 14"/>
          <p:cNvSpPr/>
          <p:nvPr userDrawn="1"/>
        </p:nvSpPr>
        <p:spPr>
          <a:xfrm>
            <a:off x="7222051" y="3171547"/>
            <a:ext cx="514905" cy="514905"/>
          </a:xfrm>
          <a:prstGeom prst="diamond">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539014"/>
            <a:ext cx="5181600" cy="3637948"/>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6D0EE1E-5697-44B0-AD64-520E71824B5D}"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0" name="Undertittel 2"/>
          <p:cNvSpPr>
            <a:spLocks noGrp="1"/>
          </p:cNvSpPr>
          <p:nvPr>
            <p:ph type="subTitle" idx="13"/>
          </p:nvPr>
        </p:nvSpPr>
        <p:spPr>
          <a:xfrm>
            <a:off x="1066801" y="1685981"/>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41848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46D0EE1E-5697-44B0-AD64-520E71824B5D}" type="datetimeFigureOut">
              <a:rPr lang="nb-NO" smtClean="0"/>
              <a:t>14.10.2019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
        <p:nvSpPr>
          <p:cNvPr id="17" name="Rektangel 16"/>
          <p:cNvSpPr/>
          <p:nvPr userDrawn="1"/>
        </p:nvSpPr>
        <p:spPr>
          <a:xfrm>
            <a:off x="0" y="0"/>
            <a:ext cx="461639"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ombe 18"/>
          <p:cNvSpPr/>
          <p:nvPr userDrawn="1"/>
        </p:nvSpPr>
        <p:spPr>
          <a:xfrm>
            <a:off x="204186" y="722160"/>
            <a:ext cx="514905" cy="514905"/>
          </a:xfrm>
          <a:prstGeom prst="diamond">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74698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Egendefinert oppsett">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1216958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Maki med sitat 2">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51795" y="495147"/>
            <a:ext cx="6060425" cy="6362853"/>
          </a:xfrm>
          <a:prstGeom prst="rect">
            <a:avLst/>
          </a:prstGeom>
        </p:spPr>
      </p:pic>
      <p:pic>
        <p:nvPicPr>
          <p:cNvPr id="8" name="Bilde 7"/>
          <p:cNvPicPr>
            <a:picLocks noChangeAspect="1"/>
          </p:cNvPicPr>
          <p:nvPr/>
        </p:nvPicPr>
        <p:blipFill>
          <a:blip r:embed="rId2"/>
          <a:stretch>
            <a:fillRect/>
          </a:stretch>
        </p:blipFill>
        <p:spPr>
          <a:xfrm>
            <a:off x="771160" y="495147"/>
            <a:ext cx="6060425" cy="6362853"/>
          </a:xfrm>
          <a:prstGeom prst="rect">
            <a:avLst/>
          </a:prstGeom>
        </p:spPr>
      </p:pic>
      <p:sp>
        <p:nvSpPr>
          <p:cNvPr id="10" name="Bildeforklaring formet som en ellipse 9"/>
          <p:cNvSpPr/>
          <p:nvPr/>
        </p:nvSpPr>
        <p:spPr>
          <a:xfrm>
            <a:off x="6692634" y="1166600"/>
            <a:ext cx="4779658" cy="4823653"/>
          </a:xfrm>
          <a:prstGeom prst="wedgeEllipseCallout">
            <a:avLst>
              <a:gd name="adj1" fmla="val -76079"/>
              <a:gd name="adj2" fmla="val 15302"/>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46D0EE1E-5697-44B0-AD64-520E71824B5D}"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6675528"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318939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5E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05369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UKid tittel">
    <p:bg>
      <p:bgPr>
        <a:solidFill>
          <a:srgbClr val="B14B8F"/>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71980" y="1042981"/>
            <a:ext cx="3322686" cy="4716053"/>
          </a:xfrm>
          <a:prstGeom prst="rect">
            <a:avLst/>
          </a:prstGeom>
        </p:spPr>
      </p:pic>
      <p:pic>
        <p:nvPicPr>
          <p:cNvPr id="8" name="Bilde 7"/>
          <p:cNvPicPr>
            <a:picLocks noChangeAspect="1"/>
          </p:cNvPicPr>
          <p:nvPr/>
        </p:nvPicPr>
        <p:blipFill>
          <a:blip r:embed="rId3"/>
          <a:stretch>
            <a:fillRect/>
          </a:stretch>
        </p:blipFill>
        <p:spPr>
          <a:xfrm>
            <a:off x="10989795" y="4948201"/>
            <a:ext cx="700017" cy="973760"/>
          </a:xfrm>
          <a:prstGeom prst="rect">
            <a:avLst/>
          </a:prstGeom>
        </p:spPr>
      </p:pic>
    </p:spTree>
    <p:extLst>
      <p:ext uri="{BB962C8B-B14F-4D97-AF65-F5344CB8AC3E}">
        <p14:creationId xmlns:p14="http://schemas.microsoft.com/office/powerpoint/2010/main" val="509342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UKid tittel">
    <p:bg>
      <p:bgPr>
        <a:solidFill>
          <a:srgbClr val="B14B8F"/>
        </a:solidFill>
        <a:effectLst/>
      </p:bgPr>
    </p:bg>
    <p:spTree>
      <p:nvGrpSpPr>
        <p:cNvPr id="1" name=""/>
        <p:cNvGrpSpPr/>
        <p:nvPr/>
      </p:nvGrpSpPr>
      <p:grpSpPr>
        <a:xfrm>
          <a:off x="0" y="0"/>
          <a:ext cx="0" cy="0"/>
          <a:chOff x="0" y="0"/>
          <a:chExt cx="0" cy="0"/>
        </a:xfrm>
      </p:grpSpPr>
      <p:pic>
        <p:nvPicPr>
          <p:cNvPr id="13" name="Bilde 12"/>
          <p:cNvPicPr>
            <a:picLocks noChangeAspect="1"/>
          </p:cNvPicPr>
          <p:nvPr/>
        </p:nvPicPr>
        <p:blipFill>
          <a:blip r:embed="rId2"/>
          <a:stretch>
            <a:fillRect/>
          </a:stretch>
        </p:blipFill>
        <p:spPr>
          <a:xfrm>
            <a:off x="607309" y="232399"/>
            <a:ext cx="10025594" cy="6634932"/>
          </a:xfrm>
          <a:prstGeom prst="rect">
            <a:avLst/>
          </a:prstGeom>
        </p:spPr>
      </p:pic>
      <p:pic>
        <p:nvPicPr>
          <p:cNvPr id="4" name="Bilde 3"/>
          <p:cNvPicPr>
            <a:picLocks noChangeAspect="1"/>
          </p:cNvPicPr>
          <p:nvPr/>
        </p:nvPicPr>
        <p:blipFill>
          <a:blip r:embed="rId3"/>
          <a:stretch>
            <a:fillRect/>
          </a:stretch>
        </p:blipFill>
        <p:spPr>
          <a:xfrm>
            <a:off x="10936537" y="4962083"/>
            <a:ext cx="843857" cy="1164693"/>
          </a:xfrm>
          <a:prstGeom prst="rect">
            <a:avLst/>
          </a:prstGeom>
        </p:spPr>
      </p:pic>
      <p:pic>
        <p:nvPicPr>
          <p:cNvPr id="5" name="Bilde 4"/>
          <p:cNvPicPr>
            <a:picLocks noChangeAspect="1"/>
          </p:cNvPicPr>
          <p:nvPr/>
        </p:nvPicPr>
        <p:blipFill>
          <a:blip r:embed="rId4"/>
          <a:stretch>
            <a:fillRect/>
          </a:stretch>
        </p:blipFill>
        <p:spPr>
          <a:xfrm>
            <a:off x="10632903" y="1497387"/>
            <a:ext cx="872625" cy="840106"/>
          </a:xfrm>
          <a:prstGeom prst="rect">
            <a:avLst/>
          </a:prstGeom>
        </p:spPr>
      </p:pic>
      <p:pic>
        <p:nvPicPr>
          <p:cNvPr id="9" name="Bilde 8"/>
          <p:cNvPicPr>
            <a:picLocks noChangeAspect="1"/>
          </p:cNvPicPr>
          <p:nvPr/>
        </p:nvPicPr>
        <p:blipFill>
          <a:blip r:embed="rId5"/>
          <a:stretch>
            <a:fillRect/>
          </a:stretch>
        </p:blipFill>
        <p:spPr>
          <a:xfrm>
            <a:off x="9313078" y="903342"/>
            <a:ext cx="872625" cy="840106"/>
          </a:xfrm>
          <a:prstGeom prst="rect">
            <a:avLst/>
          </a:prstGeom>
        </p:spPr>
      </p:pic>
      <p:pic>
        <p:nvPicPr>
          <p:cNvPr id="10" name="Bilde 9"/>
          <p:cNvPicPr>
            <a:picLocks noChangeAspect="1"/>
          </p:cNvPicPr>
          <p:nvPr/>
        </p:nvPicPr>
        <p:blipFill>
          <a:blip r:embed="rId6"/>
          <a:stretch>
            <a:fillRect/>
          </a:stretch>
        </p:blipFill>
        <p:spPr>
          <a:xfrm>
            <a:off x="8271344" y="1652088"/>
            <a:ext cx="594535" cy="568027"/>
          </a:xfrm>
          <a:prstGeom prst="rect">
            <a:avLst/>
          </a:prstGeom>
        </p:spPr>
      </p:pic>
      <p:pic>
        <p:nvPicPr>
          <p:cNvPr id="11" name="Bilde 10"/>
          <p:cNvPicPr>
            <a:picLocks noChangeAspect="1"/>
          </p:cNvPicPr>
          <p:nvPr/>
        </p:nvPicPr>
        <p:blipFill>
          <a:blip r:embed="rId7"/>
          <a:stretch>
            <a:fillRect/>
          </a:stretch>
        </p:blipFill>
        <p:spPr>
          <a:xfrm>
            <a:off x="7491391" y="1081465"/>
            <a:ext cx="369186" cy="353227"/>
          </a:xfrm>
          <a:prstGeom prst="rect">
            <a:avLst/>
          </a:prstGeom>
        </p:spPr>
      </p:pic>
      <p:sp>
        <p:nvSpPr>
          <p:cNvPr id="14" name="Tittel 13"/>
          <p:cNvSpPr>
            <a:spLocks noGrp="1"/>
          </p:cNvSpPr>
          <p:nvPr>
            <p:ph type="title"/>
          </p:nvPr>
        </p:nvSpPr>
        <p:spPr>
          <a:xfrm>
            <a:off x="2091753" y="4040587"/>
            <a:ext cx="7498420" cy="596478"/>
          </a:xfrm>
        </p:spPr>
        <p:txBody>
          <a:bodyPr>
            <a:noAutofit/>
          </a:bodyPr>
          <a:lstStyle>
            <a:lvl1pPr algn="ctr">
              <a:defRPr sz="3200" i="1">
                <a:solidFill>
                  <a:srgbClr val="B14B8F"/>
                </a:solidFill>
                <a:latin typeface="Montserrat Alternates Black" panose="00000A00000000000000" pitchFamily="2" charset="0"/>
              </a:defRPr>
            </a:lvl1pPr>
          </a:lstStyle>
          <a:p>
            <a:r>
              <a:rPr lang="nb-NO"/>
              <a:t>Klikk for å redigere tittelstil</a:t>
            </a:r>
            <a:endParaRPr lang="nb-NO" dirty="0"/>
          </a:p>
        </p:txBody>
      </p:sp>
      <p:sp>
        <p:nvSpPr>
          <p:cNvPr id="23" name="TekstSylinder 22"/>
          <p:cNvSpPr txBox="1"/>
          <p:nvPr/>
        </p:nvSpPr>
        <p:spPr>
          <a:xfrm>
            <a:off x="2108720" y="3131972"/>
            <a:ext cx="7464489" cy="969496"/>
          </a:xfrm>
          <a:prstGeom prst="rect">
            <a:avLst/>
          </a:prstGeom>
          <a:noFill/>
        </p:spPr>
        <p:txBody>
          <a:bodyPr wrap="square" rtlCol="0">
            <a:spAutoFit/>
          </a:bodyPr>
          <a:lstStyle/>
          <a:p>
            <a:pPr algn="ctr"/>
            <a:r>
              <a:rPr lang="nb-NO" sz="5700" dirty="0">
                <a:latin typeface="Montserrat Black" panose="00000A00000000000000" pitchFamily="2" charset="0"/>
              </a:rPr>
              <a:t>FAMILIEMIDDAG</a:t>
            </a:r>
          </a:p>
        </p:txBody>
      </p:sp>
    </p:spTree>
    <p:extLst>
      <p:ext uri="{BB962C8B-B14F-4D97-AF65-F5344CB8AC3E}">
        <p14:creationId xmlns:p14="http://schemas.microsoft.com/office/powerpoint/2010/main" val="61433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6D0EE1E-5697-44B0-AD64-520E71824B5D}" type="datetimeFigureOut">
              <a:rPr lang="nb-NO" smtClean="0"/>
              <a:t>14.10.2019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47399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46D0EE1E-5697-44B0-AD64-520E71824B5D}" type="datetimeFigureOut">
              <a:rPr lang="nb-NO" smtClean="0"/>
              <a:t>14.10.2019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4577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6D0EE1E-5697-44B0-AD64-520E71824B5D}" type="datetimeFigureOut">
              <a:rPr lang="nb-NO" smtClean="0"/>
              <a:t>14.10.2019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56455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855028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722784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5E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019048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ki med sitat 2">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51795" y="495147"/>
            <a:ext cx="6060425" cy="6362853"/>
          </a:xfrm>
          <a:prstGeom prst="rect">
            <a:avLst/>
          </a:prstGeom>
        </p:spPr>
      </p:pic>
      <p:pic>
        <p:nvPicPr>
          <p:cNvPr id="8" name="Bilde 7"/>
          <p:cNvPicPr>
            <a:picLocks noChangeAspect="1"/>
          </p:cNvPicPr>
          <p:nvPr/>
        </p:nvPicPr>
        <p:blipFill>
          <a:blip r:embed="rId2"/>
          <a:stretch>
            <a:fillRect/>
          </a:stretch>
        </p:blipFill>
        <p:spPr>
          <a:xfrm>
            <a:off x="771160" y="495147"/>
            <a:ext cx="6060425" cy="6362853"/>
          </a:xfrm>
          <a:prstGeom prst="rect">
            <a:avLst/>
          </a:prstGeom>
        </p:spPr>
      </p:pic>
      <p:sp>
        <p:nvSpPr>
          <p:cNvPr id="10" name="Bildeforklaring formet som en ellipse 9"/>
          <p:cNvSpPr/>
          <p:nvPr/>
        </p:nvSpPr>
        <p:spPr>
          <a:xfrm>
            <a:off x="7305891" y="1166600"/>
            <a:ext cx="4779658" cy="4823653"/>
          </a:xfrm>
          <a:prstGeom prst="wedgeEllipseCallout">
            <a:avLst>
              <a:gd name="adj1" fmla="val -76079"/>
              <a:gd name="adj2" fmla="val 15302"/>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46D0EE1E-5697-44B0-AD64-520E71824B5D}"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9223857" y="6356350"/>
            <a:ext cx="2743200" cy="365125"/>
          </a:xfrm>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288785"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4070387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6D0EE1E-5697-44B0-AD64-520E71824B5D}" type="datetimeFigureOut">
              <a:rPr lang="nb-NO" smtClean="0"/>
              <a:t>14.10.2019</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A073100-6C5A-4ACB-84B0-7E72914F088C}"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2896513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6D0EE1E-5697-44B0-AD64-520E71824B5D}" type="datetimeFigureOut">
              <a:rPr lang="nb-NO" smtClean="0"/>
              <a:t>14.10.2019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267738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6D0EE1E-5697-44B0-AD64-520E71824B5D}" type="datetimeFigureOut">
              <a:rPr lang="nb-NO" smtClean="0"/>
              <a:t>14.10.2019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623191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46D0EE1E-5697-44B0-AD64-520E71824B5D}"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2762569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ilde med tekst">
    <p:bg>
      <p:bgPr>
        <a:solidFill>
          <a:schemeClr val="bg1"/>
        </a:solidFill>
        <a:effectLst/>
      </p:bgPr>
    </p:bg>
    <p:spTree>
      <p:nvGrpSpPr>
        <p:cNvPr id="1" name=""/>
        <p:cNvGrpSpPr/>
        <p:nvPr/>
      </p:nvGrpSpPr>
      <p:grpSpPr>
        <a:xfrm>
          <a:off x="0" y="0"/>
          <a:ext cx="0" cy="0"/>
          <a:chOff x="0" y="0"/>
          <a:chExt cx="0" cy="0"/>
        </a:xfrm>
      </p:grpSpPr>
      <p:grpSp>
        <p:nvGrpSpPr>
          <p:cNvPr id="17" name="Gruppe 16"/>
          <p:cNvGrpSpPr/>
          <p:nvPr/>
        </p:nvGrpSpPr>
        <p:grpSpPr>
          <a:xfrm>
            <a:off x="0" y="0"/>
            <a:ext cx="7640909" cy="6858000"/>
            <a:chOff x="0" y="0"/>
            <a:chExt cx="7640909" cy="6858000"/>
          </a:xfrm>
          <a:solidFill>
            <a:srgbClr val="B14B8F"/>
          </a:solidFill>
        </p:grpSpPr>
        <p:sp>
          <p:nvSpPr>
            <p:cNvPr id="12" name="Rektangel 11"/>
            <p:cNvSpPr/>
            <p:nvPr/>
          </p:nvSpPr>
          <p:spPr>
            <a:xfrm>
              <a:off x="0" y="0"/>
              <a:ext cx="7489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rot="2700000">
              <a:off x="7059884" y="3138487"/>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305049"/>
            <a:ext cx="51816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6D0EE1E-5697-44B0-AD64-520E71824B5D}"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0" name="Undertittel 2"/>
          <p:cNvSpPr>
            <a:spLocks noGrp="1"/>
          </p:cNvSpPr>
          <p:nvPr>
            <p:ph type="subTitle" idx="13"/>
          </p:nvPr>
        </p:nvSpPr>
        <p:spPr>
          <a:xfrm>
            <a:off x="1066801" y="1371320"/>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6" name="Plassholder for bilde 15"/>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ikonet for å legge til et bilde</a:t>
            </a:r>
          </a:p>
        </p:txBody>
      </p:sp>
    </p:spTree>
    <p:extLst>
      <p:ext uri="{BB962C8B-B14F-4D97-AF65-F5344CB8AC3E}">
        <p14:creationId xmlns:p14="http://schemas.microsoft.com/office/powerpoint/2010/main" val="2798927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46D0EE1E-5697-44B0-AD64-520E71824B5D}" type="datetimeFigureOut">
              <a:rPr lang="nb-NO" smtClean="0"/>
              <a:t>14.10.2019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Tree>
    <p:extLst>
      <p:ext uri="{BB962C8B-B14F-4D97-AF65-F5344CB8AC3E}">
        <p14:creationId xmlns:p14="http://schemas.microsoft.com/office/powerpoint/2010/main" val="1205700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46D0EE1E-5697-44B0-AD64-520E71824B5D}" type="datetimeFigureOut">
              <a:rPr lang="nb-NO" smtClean="0"/>
              <a:t>14.10.2019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3414103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Egendefinert oppsett">
    <p:bg>
      <p:bgPr>
        <a:solidFill>
          <a:srgbClr val="B14B8F"/>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3364919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23925" y="1228724"/>
            <a:ext cx="7686675" cy="1303339"/>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endParaRPr lang="nb-NO" dirty="0"/>
          </a:p>
        </p:txBody>
      </p:sp>
      <p:sp>
        <p:nvSpPr>
          <p:cNvPr id="3" name="Undertittel 2"/>
          <p:cNvSpPr>
            <a:spLocks noGrp="1"/>
          </p:cNvSpPr>
          <p:nvPr>
            <p:ph type="subTitle" idx="1"/>
          </p:nvPr>
        </p:nvSpPr>
        <p:spPr>
          <a:xfrm>
            <a:off x="923925" y="2503488"/>
            <a:ext cx="6219825" cy="649287"/>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46D0EE1E-5697-44B0-AD64-520E71824B5D}" type="datetimeFigureOut">
              <a:rPr lang="nb-NO" smtClean="0"/>
              <a:t>14.10.2019</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1721735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UKid tittel">
    <p:bg>
      <p:bgPr>
        <a:solidFill>
          <a:srgbClr val="3985C6"/>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71980" y="1042981"/>
            <a:ext cx="3322686" cy="4716053"/>
          </a:xfrm>
          <a:prstGeom prst="rect">
            <a:avLst/>
          </a:prstGeom>
        </p:spPr>
      </p:pic>
      <p:pic>
        <p:nvPicPr>
          <p:cNvPr id="8" name="Bilde 7"/>
          <p:cNvPicPr>
            <a:picLocks noChangeAspect="1"/>
          </p:cNvPicPr>
          <p:nvPr/>
        </p:nvPicPr>
        <p:blipFill>
          <a:blip r:embed="rId3"/>
          <a:stretch>
            <a:fillRect/>
          </a:stretch>
        </p:blipFill>
        <p:spPr>
          <a:xfrm>
            <a:off x="10989795" y="4948201"/>
            <a:ext cx="700017" cy="973760"/>
          </a:xfrm>
          <a:prstGeom prst="rect">
            <a:avLst/>
          </a:prstGeom>
        </p:spPr>
      </p:pic>
    </p:spTree>
    <p:extLst>
      <p:ext uri="{BB962C8B-B14F-4D97-AF65-F5344CB8AC3E}">
        <p14:creationId xmlns:p14="http://schemas.microsoft.com/office/powerpoint/2010/main" val="118629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UKid tittel">
    <p:bg>
      <p:bgPr>
        <a:solidFill>
          <a:srgbClr val="3985C6"/>
        </a:solidFill>
        <a:effectLst/>
      </p:bgPr>
    </p:bg>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5969327" y="295746"/>
            <a:ext cx="6309748" cy="6515599"/>
          </a:xfrm>
          <a:prstGeom prst="rect">
            <a:avLst/>
          </a:prstGeom>
        </p:spPr>
      </p:pic>
      <p:pic>
        <p:nvPicPr>
          <p:cNvPr id="8" name="Bilde 7"/>
          <p:cNvPicPr>
            <a:picLocks noChangeAspect="1"/>
          </p:cNvPicPr>
          <p:nvPr/>
        </p:nvPicPr>
        <p:blipFill>
          <a:blip r:embed="rId3"/>
          <a:stretch>
            <a:fillRect/>
          </a:stretch>
        </p:blipFill>
        <p:spPr>
          <a:xfrm>
            <a:off x="0" y="3445077"/>
            <a:ext cx="8280344" cy="1527467"/>
          </a:xfrm>
          <a:prstGeom prst="rect">
            <a:avLst/>
          </a:prstGeom>
        </p:spPr>
      </p:pic>
      <p:sp>
        <p:nvSpPr>
          <p:cNvPr id="14" name="Tittel 13"/>
          <p:cNvSpPr>
            <a:spLocks noGrp="1"/>
          </p:cNvSpPr>
          <p:nvPr>
            <p:ph type="title"/>
          </p:nvPr>
        </p:nvSpPr>
        <p:spPr>
          <a:xfrm>
            <a:off x="1457269" y="4855802"/>
            <a:ext cx="5522029" cy="596478"/>
          </a:xfrm>
        </p:spPr>
        <p:txBody>
          <a:bodyPr>
            <a:noAutofit/>
          </a:bodyPr>
          <a:lstStyle>
            <a:lvl1pPr algn="l">
              <a:defRPr sz="2800" i="1">
                <a:solidFill>
                  <a:srgbClr val="F6EF8F"/>
                </a:solidFill>
                <a:latin typeface="Montserrat Alternates Black" panose="00000A00000000000000" pitchFamily="2" charset="0"/>
              </a:defRPr>
            </a:lvl1pPr>
          </a:lstStyle>
          <a:p>
            <a:r>
              <a:rPr lang="nb-NO"/>
              <a:t>Klikk for å redigere tittelstil</a:t>
            </a:r>
            <a:endParaRPr lang="nb-NO" dirty="0"/>
          </a:p>
        </p:txBody>
      </p:sp>
      <p:sp>
        <p:nvSpPr>
          <p:cNvPr id="23" name="TekstSylinder 22"/>
          <p:cNvSpPr txBox="1"/>
          <p:nvPr/>
        </p:nvSpPr>
        <p:spPr>
          <a:xfrm>
            <a:off x="503856" y="3798092"/>
            <a:ext cx="7464489" cy="969496"/>
          </a:xfrm>
          <a:prstGeom prst="rect">
            <a:avLst/>
          </a:prstGeom>
          <a:noFill/>
        </p:spPr>
        <p:txBody>
          <a:bodyPr wrap="square" rtlCol="0">
            <a:spAutoFit/>
          </a:bodyPr>
          <a:lstStyle/>
          <a:p>
            <a:pPr algn="ctr"/>
            <a:r>
              <a:rPr lang="nb-NO" sz="5700" dirty="0">
                <a:solidFill>
                  <a:srgbClr val="F1841A"/>
                </a:solidFill>
                <a:latin typeface="Montserrat Black" panose="00000A00000000000000" pitchFamily="2" charset="0"/>
              </a:rPr>
              <a:t>SMÅGRUPPER</a:t>
            </a:r>
          </a:p>
        </p:txBody>
      </p:sp>
      <p:pic>
        <p:nvPicPr>
          <p:cNvPr id="12" name="Bilde 11"/>
          <p:cNvPicPr>
            <a:picLocks noChangeAspect="1"/>
          </p:cNvPicPr>
          <p:nvPr/>
        </p:nvPicPr>
        <p:blipFill>
          <a:blip r:embed="rId4"/>
          <a:stretch>
            <a:fillRect/>
          </a:stretch>
        </p:blipFill>
        <p:spPr>
          <a:xfrm>
            <a:off x="657343" y="505020"/>
            <a:ext cx="1994571" cy="863974"/>
          </a:xfrm>
          <a:prstGeom prst="rect">
            <a:avLst/>
          </a:prstGeom>
        </p:spPr>
      </p:pic>
    </p:spTree>
    <p:extLst>
      <p:ext uri="{BB962C8B-B14F-4D97-AF65-F5344CB8AC3E}">
        <p14:creationId xmlns:p14="http://schemas.microsoft.com/office/powerpoint/2010/main" val="3634434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9A783BD-EA52-4051-BA08-26D411ADACC4}" type="datetimeFigureOut">
              <a:rPr lang="nb-NO" smtClean="0"/>
              <a:t>14.10.2019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3458515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D9A783BD-EA52-4051-BA08-26D411ADACC4}" type="datetimeFigureOut">
              <a:rPr lang="nb-NO" smtClean="0"/>
              <a:t>14.10.2019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005303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3663940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1858592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39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899447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Maki med sitat 2">
    <p:bg>
      <p:bgPr>
        <a:solidFill>
          <a:schemeClr val="bg1"/>
        </a:solid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754054" y="495147"/>
            <a:ext cx="6060425" cy="6362853"/>
          </a:xfrm>
          <a:prstGeom prst="rect">
            <a:avLst/>
          </a:prstGeom>
        </p:spPr>
      </p:pic>
      <p:sp>
        <p:nvSpPr>
          <p:cNvPr id="2" name="Bildeforklaring formet som en ellipse 1"/>
          <p:cNvSpPr/>
          <p:nvPr/>
        </p:nvSpPr>
        <p:spPr>
          <a:xfrm>
            <a:off x="6675528" y="1166600"/>
            <a:ext cx="4779658" cy="4823653"/>
          </a:xfrm>
          <a:prstGeom prst="wedgeEllipseCallout">
            <a:avLst>
              <a:gd name="adj1" fmla="val -76079"/>
              <a:gd name="adj2" fmla="val 153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D9A783BD-EA52-4051-BA08-26D411ADACC4}"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9" name="Plassholder for tekst 18"/>
          <p:cNvSpPr>
            <a:spLocks noGrp="1"/>
          </p:cNvSpPr>
          <p:nvPr>
            <p:ph type="body" sz="quarter" idx="14" hasCustomPrompt="1"/>
          </p:nvPr>
        </p:nvSpPr>
        <p:spPr>
          <a:xfrm>
            <a:off x="6675528"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770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1" name="Plassholder for bilde 10"/>
          <p:cNvSpPr>
            <a:spLocks noGrp="1"/>
          </p:cNvSpPr>
          <p:nvPr>
            <p:ph type="pic" sz="quarter" idx="13"/>
          </p:nvPr>
        </p:nvSpPr>
        <p:spPr>
          <a:xfrm>
            <a:off x="-160338" y="1826834"/>
            <a:ext cx="5974116" cy="4350129"/>
          </a:xfrm>
          <a:prstGeom prst="roundRect">
            <a:avLst>
              <a:gd name="adj" fmla="val 4989"/>
            </a:avLst>
          </a:prstGeom>
        </p:spPr>
        <p:txBody>
          <a:bodyPr/>
          <a:lstStyle/>
          <a:p>
            <a:endParaRPr lang="nb-NO"/>
          </a:p>
        </p:txBody>
      </p:sp>
    </p:spTree>
    <p:extLst>
      <p:ext uri="{BB962C8B-B14F-4D97-AF65-F5344CB8AC3E}">
        <p14:creationId xmlns:p14="http://schemas.microsoft.com/office/powerpoint/2010/main" val="3746137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D9A783BD-EA52-4051-BA08-26D411ADACC4}" type="datetimeFigureOut">
              <a:rPr lang="nb-NO" smtClean="0"/>
              <a:t>14.10.2019</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A1C7DAAD-37A2-43D3-9024-119A1EEA9D98}"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1180146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D9A783BD-EA52-4051-BA08-26D411ADACC4}" type="datetimeFigureOut">
              <a:rPr lang="nb-NO" smtClean="0"/>
              <a:t>14.10.2019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484103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9A783BD-EA52-4051-BA08-26D411ADACC4}" type="datetimeFigureOut">
              <a:rPr lang="nb-NO" smtClean="0"/>
              <a:t>14.10.2019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160634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D9A783BD-EA52-4051-BA08-26D411ADACC4}"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1852306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ilde med tekst">
    <p:bg>
      <p:bgPr>
        <a:solidFill>
          <a:schemeClr val="bg1"/>
        </a:solidFill>
        <a:effectLst/>
      </p:bgPr>
    </p:bg>
    <p:spTree>
      <p:nvGrpSpPr>
        <p:cNvPr id="1" name=""/>
        <p:cNvGrpSpPr/>
        <p:nvPr/>
      </p:nvGrpSpPr>
      <p:grpSpPr>
        <a:xfrm>
          <a:off x="0" y="0"/>
          <a:ext cx="0" cy="0"/>
          <a:chOff x="0" y="0"/>
          <a:chExt cx="0" cy="0"/>
        </a:xfrm>
      </p:grpSpPr>
      <p:grpSp>
        <p:nvGrpSpPr>
          <p:cNvPr id="17" name="Gruppe 16"/>
          <p:cNvGrpSpPr/>
          <p:nvPr/>
        </p:nvGrpSpPr>
        <p:grpSpPr>
          <a:xfrm>
            <a:off x="0" y="0"/>
            <a:ext cx="7640909" cy="6858000"/>
            <a:chOff x="0" y="0"/>
            <a:chExt cx="7640909" cy="6858000"/>
          </a:xfrm>
          <a:solidFill>
            <a:srgbClr val="5B9BD5"/>
          </a:solidFill>
        </p:grpSpPr>
        <p:sp>
          <p:nvSpPr>
            <p:cNvPr id="12" name="Rektangel 11"/>
            <p:cNvSpPr/>
            <p:nvPr/>
          </p:nvSpPr>
          <p:spPr>
            <a:xfrm>
              <a:off x="0" y="0"/>
              <a:ext cx="7489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rot="2700000">
              <a:off x="7059884" y="3138487"/>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305049"/>
            <a:ext cx="51816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D9A783BD-EA52-4051-BA08-26D411ADACC4}"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0" name="Undertittel 2"/>
          <p:cNvSpPr>
            <a:spLocks noGrp="1"/>
          </p:cNvSpPr>
          <p:nvPr>
            <p:ph type="subTitle" idx="13"/>
          </p:nvPr>
        </p:nvSpPr>
        <p:spPr>
          <a:xfrm>
            <a:off x="1066801" y="1371320"/>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6" name="Plassholder for bilde 15"/>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ikonet for å legge til et bilde</a:t>
            </a:r>
          </a:p>
        </p:txBody>
      </p:sp>
    </p:spTree>
    <p:extLst>
      <p:ext uri="{BB962C8B-B14F-4D97-AF65-F5344CB8AC3E}">
        <p14:creationId xmlns:p14="http://schemas.microsoft.com/office/powerpoint/2010/main" val="3637338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D9A783BD-EA52-4051-BA08-26D411ADACC4}" type="datetimeFigureOut">
              <a:rPr lang="nb-NO" smtClean="0"/>
              <a:pPr/>
              <a:t>14.10.2019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C7DAAD-37A2-43D3-9024-119A1EEA9D98}" type="slidenum">
              <a:rPr lang="nb-NO" smtClean="0"/>
              <a:pPr/>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Tree>
    <p:extLst>
      <p:ext uri="{BB962C8B-B14F-4D97-AF65-F5344CB8AC3E}">
        <p14:creationId xmlns:p14="http://schemas.microsoft.com/office/powerpoint/2010/main" val="4096362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Egendefinert oppsett">
    <p:bg>
      <p:bgPr>
        <a:solidFill>
          <a:srgbClr val="5B9BD5"/>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49872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646117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erson med sitat">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p:nvPicPr>
        <p:blipFill>
          <a:blip r:embed="rId2"/>
          <a:stretch>
            <a:fillRect/>
          </a:stretch>
        </p:blipFill>
        <p:spPr>
          <a:xfrm>
            <a:off x="6064651" y="1419226"/>
            <a:ext cx="5020908" cy="5472000"/>
          </a:xfrm>
          <a:prstGeom prst="rect">
            <a:avLst/>
          </a:prstGeom>
        </p:spPr>
      </p:pic>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14.10.2019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6064651" y="1990725"/>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65063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6D0EE1E-5697-44B0-AD64-520E71824B5D}" type="datetimeFigureOut">
              <a:rPr lang="nb-NO" smtClean="0"/>
              <a:t>14.10.2019</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A073100-6C5A-4ACB-84B0-7E72914F088C}"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1743999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6D0EE1E-5697-44B0-AD64-520E71824B5D}" type="datetimeFigureOut">
              <a:rPr lang="nb-NO" smtClean="0"/>
              <a:t>14.10.2019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398763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6D0EE1E-5697-44B0-AD64-520E71824B5D}" type="datetimeFigureOut">
              <a:rPr lang="nb-NO" smtClean="0"/>
              <a:t>14.10.2019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94368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0.em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10.emf"/><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46D0EE1E-5697-44B0-AD64-520E71824B5D}" type="datetimeFigureOut">
              <a:rPr lang="nb-NO" smtClean="0"/>
              <a:t>14.10.2019</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361416122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54" r:id="rId14"/>
    <p:sldLayoutId id="2147483755" r:id="rId15"/>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p:cNvPicPr>
            <a:picLocks noChangeAspect="1"/>
          </p:cNvPicPr>
          <p:nvPr/>
        </p:nvPicPr>
        <p:blipFill>
          <a:blip r:embed="rId18"/>
          <a:stretch>
            <a:fillRect/>
          </a:stretch>
        </p:blipFill>
        <p:spPr>
          <a:xfrm>
            <a:off x="10086975" y="516295"/>
            <a:ext cx="1516425" cy="463318"/>
          </a:xfrm>
          <a:prstGeom prst="rect">
            <a:avLst/>
          </a:prstGeom>
        </p:spPr>
      </p:pic>
      <p:grpSp>
        <p:nvGrpSpPr>
          <p:cNvPr id="10" name="Gruppe 9"/>
          <p:cNvGrpSpPr/>
          <p:nvPr/>
        </p:nvGrpSpPr>
        <p:grpSpPr>
          <a:xfrm>
            <a:off x="0" y="0"/>
            <a:ext cx="913083" cy="6858000"/>
            <a:chOff x="0" y="0"/>
            <a:chExt cx="913083" cy="6858000"/>
          </a:xfrm>
        </p:grpSpPr>
        <p:sp>
          <p:nvSpPr>
            <p:cNvPr id="8" name="Rektangel 7"/>
            <p:cNvSpPr/>
            <p:nvPr/>
          </p:nvSpPr>
          <p:spPr>
            <a:xfrm>
              <a:off x="0" y="0"/>
              <a:ext cx="762000" cy="6858000"/>
            </a:xfrm>
            <a:prstGeom prst="rect">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rot="2700000">
              <a:off x="332058" y="804069"/>
              <a:ext cx="581025" cy="581025"/>
            </a:xfrm>
            <a:prstGeom prst="rect">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46D0EE1E-5697-44B0-AD64-520E71824B5D}" type="datetimeFigureOut">
              <a:rPr lang="nb-NO" smtClean="0"/>
              <a:t>14.10.2019</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353610310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p:cNvPicPr>
            <a:picLocks noChangeAspect="1"/>
          </p:cNvPicPr>
          <p:nvPr/>
        </p:nvPicPr>
        <p:blipFill>
          <a:blip r:embed="rId17"/>
          <a:stretch>
            <a:fillRect/>
          </a:stretch>
        </p:blipFill>
        <p:spPr>
          <a:xfrm>
            <a:off x="10086975" y="516295"/>
            <a:ext cx="1516425" cy="463318"/>
          </a:xfrm>
          <a:prstGeom prst="rect">
            <a:avLst/>
          </a:prstGeom>
        </p:spPr>
      </p:pic>
      <p:grpSp>
        <p:nvGrpSpPr>
          <p:cNvPr id="10" name="Gruppe 9"/>
          <p:cNvGrpSpPr/>
          <p:nvPr/>
        </p:nvGrpSpPr>
        <p:grpSpPr>
          <a:xfrm>
            <a:off x="0" y="0"/>
            <a:ext cx="913083" cy="6858000"/>
            <a:chOff x="0" y="0"/>
            <a:chExt cx="913083" cy="6858000"/>
          </a:xfrm>
          <a:solidFill>
            <a:srgbClr val="3985C6"/>
          </a:solidFill>
        </p:grpSpPr>
        <p:sp>
          <p:nvSpPr>
            <p:cNvPr id="8" name="Rektangel 7"/>
            <p:cNvSpPr/>
            <p:nvPr/>
          </p:nvSpPr>
          <p:spPr>
            <a:xfrm>
              <a:off x="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rot="2700000">
              <a:off x="332058" y="804069"/>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D9A783BD-EA52-4051-BA08-26D411ADACC4}" type="datetimeFigureOut">
              <a:rPr lang="nb-NO" smtClean="0"/>
              <a:pPr/>
              <a:t>14.10.2019</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A1C7DAAD-37A2-43D3-9024-119A1EEA9D98}" type="slidenum">
              <a:rPr lang="nb-NO" smtClean="0"/>
              <a:pPr/>
              <a:t>‹#›</a:t>
            </a:fld>
            <a:endParaRPr lang="nb-NO"/>
          </a:p>
        </p:txBody>
      </p:sp>
    </p:spTree>
    <p:extLst>
      <p:ext uri="{BB962C8B-B14F-4D97-AF65-F5344CB8AC3E}">
        <p14:creationId xmlns:p14="http://schemas.microsoft.com/office/powerpoint/2010/main" val="27487798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image" Target="../media/image23.emf"/></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40.emf"/><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42.jpg"/><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8.emf"/><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4.emf"/></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48.emf"/><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48.emf"/><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51.emf"/><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3.emf"/><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4.emf"/><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8.emf"/><Relationship Id="rId4"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4.emf"/><Relationship Id="rId4" Type="http://schemas.openxmlformats.org/officeDocument/2006/relationships/image" Target="../media/image25.emf"/></Relationships>
</file>

<file path=ppt/slides/_rels/slide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980464" y="1228724"/>
            <a:ext cx="7686675" cy="1303339"/>
          </a:xfrm>
        </p:spPr>
        <p:txBody>
          <a:bodyPr>
            <a:normAutofit/>
          </a:bodyPr>
          <a:lstStyle/>
          <a:p>
            <a:r>
              <a:rPr lang="nb-NO" sz="7200" dirty="0"/>
              <a:t>THAILAND</a:t>
            </a:r>
          </a:p>
        </p:txBody>
      </p:sp>
      <p:pic>
        <p:nvPicPr>
          <p:cNvPr id="3" name="Bilde 2"/>
          <p:cNvPicPr>
            <a:picLocks noChangeAspect="1"/>
          </p:cNvPicPr>
          <p:nvPr/>
        </p:nvPicPr>
        <p:blipFill>
          <a:blip r:embed="rId3"/>
          <a:stretch>
            <a:fillRect/>
          </a:stretch>
        </p:blipFill>
        <p:spPr>
          <a:xfrm>
            <a:off x="9053626" y="463472"/>
            <a:ext cx="1120002" cy="1120002"/>
          </a:xfrm>
          <a:prstGeom prst="rect">
            <a:avLst/>
          </a:prstGeom>
        </p:spPr>
      </p:pic>
      <p:pic>
        <p:nvPicPr>
          <p:cNvPr id="4" name="Bilde 3"/>
          <p:cNvPicPr>
            <a:picLocks noChangeAspect="1"/>
          </p:cNvPicPr>
          <p:nvPr/>
        </p:nvPicPr>
        <p:blipFill>
          <a:blip r:embed="rId4"/>
          <a:stretch>
            <a:fillRect/>
          </a:stretch>
        </p:blipFill>
        <p:spPr>
          <a:xfrm>
            <a:off x="10572050" y="463472"/>
            <a:ext cx="1120002" cy="1120002"/>
          </a:xfrm>
          <a:prstGeom prst="rect">
            <a:avLst/>
          </a:prstGeom>
        </p:spPr>
      </p:pic>
      <p:pic>
        <p:nvPicPr>
          <p:cNvPr id="6" name="Bilde 5"/>
          <p:cNvPicPr>
            <a:picLocks noChangeAspect="1"/>
          </p:cNvPicPr>
          <p:nvPr/>
        </p:nvPicPr>
        <p:blipFill>
          <a:blip r:embed="rId5"/>
          <a:stretch>
            <a:fillRect/>
          </a:stretch>
        </p:blipFill>
        <p:spPr>
          <a:xfrm>
            <a:off x="395858" y="942109"/>
            <a:ext cx="2418352" cy="5555673"/>
          </a:xfrm>
          <a:prstGeom prst="rect">
            <a:avLst/>
          </a:prstGeom>
        </p:spPr>
      </p:pic>
    </p:spTree>
    <p:extLst>
      <p:ext uri="{BB962C8B-B14F-4D97-AF65-F5344CB8AC3E}">
        <p14:creationId xmlns:p14="http://schemas.microsoft.com/office/powerpoint/2010/main" val="2050370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357217"/>
            <a:ext cx="12192000" cy="8127012"/>
          </a:xfrm>
        </p:spPr>
      </p:pic>
      <p:sp>
        <p:nvSpPr>
          <p:cNvPr id="4" name="Ellipse 3"/>
          <p:cNvSpPr/>
          <p:nvPr/>
        </p:nvSpPr>
        <p:spPr>
          <a:xfrm>
            <a:off x="7990509" y="-1055517"/>
            <a:ext cx="5235632" cy="5235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4963533">
            <a:off x="7159789" y="161470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990509" y="141734"/>
            <a:ext cx="3804162" cy="3046988"/>
          </a:xfrm>
          <a:prstGeom prst="rect">
            <a:avLst/>
          </a:prstGeom>
        </p:spPr>
        <p:txBody>
          <a:bodyPr wrap="square">
            <a:spAutoFit/>
          </a:bodyPr>
          <a:lstStyle/>
          <a:p>
            <a:pPr algn="r"/>
            <a:r>
              <a:rPr lang="nb-NO" sz="3200" b="1" i="1" dirty="0">
                <a:solidFill>
                  <a:srgbClr val="00B197"/>
                </a:solidFill>
                <a:latin typeface="Montserrat Alternates Black" charset="0"/>
                <a:ea typeface="Montserrat Alternates Black" charset="0"/>
                <a:cs typeface="Montserrat Alternates Black" charset="0"/>
              </a:rPr>
              <a:t>Oi! En påminning på mobil: </a:t>
            </a:r>
            <a:r>
              <a:rPr lang="nb-NO" sz="3200" b="1" i="1" dirty="0">
                <a:solidFill>
                  <a:srgbClr val="C33E93"/>
                </a:solidFill>
                <a:latin typeface="Montserrat Alternates Black" charset="0"/>
                <a:ea typeface="Montserrat Alternates Black" charset="0"/>
                <a:cs typeface="Montserrat Alternates Black" charset="0"/>
              </a:rPr>
              <a:t>«Husk! Sjekk hvordan det går med Na i Thailand!»</a:t>
            </a:r>
          </a:p>
        </p:txBody>
      </p:sp>
    </p:spTree>
    <p:extLst>
      <p:ext uri="{BB962C8B-B14F-4D97-AF65-F5344CB8AC3E}">
        <p14:creationId xmlns:p14="http://schemas.microsoft.com/office/powerpoint/2010/main" val="765868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27554" y="0"/>
            <a:ext cx="10288384" cy="6858000"/>
          </a:xfrm>
          <a:prstGeom prst="rect">
            <a:avLst/>
          </a:prstGeom>
        </p:spPr>
      </p:pic>
      <p:pic>
        <p:nvPicPr>
          <p:cNvPr id="8" name="Bilde 7"/>
          <p:cNvPicPr>
            <a:picLocks noChangeAspect="1"/>
          </p:cNvPicPr>
          <p:nvPr/>
        </p:nvPicPr>
        <p:blipFill>
          <a:blip r:embed="rId4"/>
          <a:stretch>
            <a:fillRect/>
          </a:stretch>
        </p:blipFill>
        <p:spPr>
          <a:xfrm rot="5400000">
            <a:off x="-4911260" y="-118689"/>
            <a:ext cx="13667678" cy="4291015"/>
          </a:xfrm>
          <a:prstGeom prst="rect">
            <a:avLst/>
          </a:prstGeom>
        </p:spPr>
      </p:pic>
      <p:sp>
        <p:nvSpPr>
          <p:cNvPr id="2" name="Tittel 1"/>
          <p:cNvSpPr>
            <a:spLocks noGrp="1"/>
          </p:cNvSpPr>
          <p:nvPr>
            <p:ph type="title" idx="4294967295"/>
          </p:nvPr>
        </p:nvSpPr>
        <p:spPr>
          <a:xfrm>
            <a:off x="685800" y="365124"/>
            <a:ext cx="3802580" cy="3560105"/>
          </a:xfrm>
        </p:spPr>
        <p:txBody>
          <a:bodyPr>
            <a:noAutofit/>
          </a:bodyPr>
          <a:lstStyle/>
          <a:p>
            <a:r>
              <a:rPr lang="nb-NO" sz="3600" dirty="0">
                <a:solidFill>
                  <a:schemeClr val="bg1"/>
                </a:solidFill>
              </a:rPr>
              <a:t>Denne meldingen fikk jeg fra </a:t>
            </a:r>
            <a:r>
              <a:rPr lang="nb-NO" sz="3600" dirty="0" err="1">
                <a:solidFill>
                  <a:schemeClr val="bg1"/>
                </a:solidFill>
              </a:rPr>
              <a:t>Michael </a:t>
            </a:r>
            <a:r>
              <a:rPr lang="nb-NO" sz="3600" dirty="0">
                <a:solidFill>
                  <a:schemeClr val="bg1"/>
                </a:solidFill>
              </a:rPr>
              <a:t>for </a:t>
            </a:r>
            <a:br>
              <a:rPr lang="nb-NO" sz="3600" dirty="0">
                <a:solidFill>
                  <a:schemeClr val="bg1"/>
                </a:solidFill>
              </a:rPr>
            </a:br>
            <a:r>
              <a:rPr lang="nb-NO" sz="3600" dirty="0">
                <a:solidFill>
                  <a:schemeClr val="bg1"/>
                </a:solidFill>
              </a:rPr>
              <a:t>et år siden...</a:t>
            </a:r>
          </a:p>
        </p:txBody>
      </p:sp>
      <p:sp>
        <p:nvSpPr>
          <p:cNvPr id="6" name="Tittel 1"/>
          <p:cNvSpPr txBox="1">
            <a:spLocks/>
          </p:cNvSpPr>
          <p:nvPr/>
        </p:nvSpPr>
        <p:spPr>
          <a:xfrm>
            <a:off x="4571405" y="5532437"/>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Hva betydde det, tror dere?</a:t>
            </a:r>
          </a:p>
        </p:txBody>
      </p:sp>
      <p:pic>
        <p:nvPicPr>
          <p:cNvPr id="4" name="Bild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625" y="3791104"/>
            <a:ext cx="6843560" cy="1600510"/>
          </a:xfrm>
          <a:prstGeom prst="rect">
            <a:avLst/>
          </a:prstGeom>
        </p:spPr>
      </p:pic>
    </p:spTree>
    <p:extLst>
      <p:ext uri="{BB962C8B-B14F-4D97-AF65-F5344CB8AC3E}">
        <p14:creationId xmlns:p14="http://schemas.microsoft.com/office/powerpoint/2010/main" val="31794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585361"/>
            <a:ext cx="12192000" cy="8128000"/>
          </a:xfrm>
        </p:spPr>
      </p:pic>
      <p:sp>
        <p:nvSpPr>
          <p:cNvPr id="8" name="Ellipse 7"/>
          <p:cNvSpPr/>
          <p:nvPr/>
        </p:nvSpPr>
        <p:spPr>
          <a:xfrm>
            <a:off x="273866" y="1129481"/>
            <a:ext cx="4155447" cy="4155447"/>
          </a:xfrm>
          <a:prstGeom prst="ellipse">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rekant 8"/>
          <p:cNvSpPr/>
          <p:nvPr/>
        </p:nvSpPr>
        <p:spPr>
          <a:xfrm rot="5031423">
            <a:off x="3561555" y="1939319"/>
            <a:ext cx="1331578" cy="2306143"/>
          </a:xfrm>
          <a:prstGeom prst="triangle">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449508" y="2165712"/>
            <a:ext cx="3804162" cy="1569660"/>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Jeg må ringe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til Michael og høre hvordan det har gått!</a:t>
            </a:r>
          </a:p>
        </p:txBody>
      </p:sp>
    </p:spTree>
    <p:extLst>
      <p:ext uri="{BB962C8B-B14F-4D97-AF65-F5344CB8AC3E}">
        <p14:creationId xmlns:p14="http://schemas.microsoft.com/office/powerpoint/2010/main" val="1371379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0" y="365125"/>
            <a:ext cx="8953500" cy="1325563"/>
          </a:xfrm>
        </p:spPr>
        <p:txBody>
          <a:bodyPr/>
          <a:lstStyle/>
          <a:p>
            <a:r>
              <a:rPr lang="nb-NO" dirty="0"/>
              <a:t>Hm... Hun tar ikke telefonen. </a:t>
            </a:r>
            <a:br>
              <a:rPr lang="nb-NO" dirty="0"/>
            </a:br>
            <a:endParaRPr lang="nb-NO" dirty="0"/>
          </a:p>
        </p:txBody>
      </p:sp>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239713"/>
            <a:ext cx="12192000" cy="8126413"/>
          </a:xfrm>
        </p:spPr>
      </p:pic>
      <p:sp>
        <p:nvSpPr>
          <p:cNvPr id="5" name="Ellipse 4"/>
          <p:cNvSpPr/>
          <p:nvPr/>
        </p:nvSpPr>
        <p:spPr>
          <a:xfrm>
            <a:off x="7602814" y="397782"/>
            <a:ext cx="3814990" cy="3814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4963533">
            <a:off x="7159789" y="161470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663938" y="1545990"/>
            <a:ext cx="3804162" cy="1569660"/>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Hmmm... </a:t>
            </a:r>
          </a:p>
          <a:p>
            <a:pPr algn="ctr"/>
            <a:r>
              <a:rPr lang="nb-NO" sz="3200" b="1" i="1" dirty="0">
                <a:solidFill>
                  <a:srgbClr val="00B197"/>
                </a:solidFill>
                <a:latin typeface="Montserrat Alternates Black" charset="0"/>
                <a:ea typeface="Montserrat Alternates Black" charset="0"/>
                <a:cs typeface="Montserrat Alternates Black" charset="0"/>
              </a:rPr>
              <a:t>Han tar ikke telefonen.</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796800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rotWithShape="1">
          <a:blip r:embed="rId3" cstate="hqprint">
            <a:extLst>
              <a:ext uri="{28A0092B-C50C-407E-A947-70E740481C1C}">
                <a14:useLocalDpi xmlns:a14="http://schemas.microsoft.com/office/drawing/2010/main" val="0"/>
              </a:ext>
            </a:extLst>
          </a:blip>
          <a:stretch/>
        </p:blipFill>
        <p:spPr>
          <a:xfrm>
            <a:off x="-1" y="0"/>
            <a:ext cx="14139747" cy="9408506"/>
          </a:xfrm>
          <a:prstGeom prst="rect">
            <a:avLst/>
          </a:prstGeom>
          <a:noFill/>
          <a:ln>
            <a:noFill/>
          </a:ln>
        </p:spPr>
      </p:pic>
      <p:sp>
        <p:nvSpPr>
          <p:cNvPr id="7" name="Ellipse 6"/>
          <p:cNvSpPr/>
          <p:nvPr/>
        </p:nvSpPr>
        <p:spPr>
          <a:xfrm>
            <a:off x="1811719" y="1009664"/>
            <a:ext cx="3066585" cy="30665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rekant 7"/>
          <p:cNvSpPr/>
          <p:nvPr/>
        </p:nvSpPr>
        <p:spPr>
          <a:xfrm rot="6009388">
            <a:off x="4212515" y="1806063"/>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1442930" y="2065279"/>
            <a:ext cx="3804162" cy="1077218"/>
          </a:xfrm>
          <a:prstGeom prst="rect">
            <a:avLst/>
          </a:prstGeom>
        </p:spPr>
        <p:txBody>
          <a:bodyPr wrap="square" anchor="t">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Jeg sender en melding.</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2554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6490010" y="-2669458"/>
            <a:ext cx="18682010" cy="12453161"/>
          </a:xfrm>
        </p:spPr>
      </p:pic>
      <p:sp>
        <p:nvSpPr>
          <p:cNvPr id="2" name="Tittel 1"/>
          <p:cNvSpPr>
            <a:spLocks noGrp="1"/>
          </p:cNvSpPr>
          <p:nvPr>
            <p:ph type="title" idx="4294967295"/>
          </p:nvPr>
        </p:nvSpPr>
        <p:spPr>
          <a:xfrm>
            <a:off x="0" y="-4965158"/>
            <a:ext cx="8953500" cy="1325563"/>
          </a:xfrm>
        </p:spPr>
        <p:txBody>
          <a:bodyPr/>
          <a:lstStyle/>
          <a:p>
            <a:r>
              <a:rPr lang="nb-NO" dirty="0"/>
              <a:t>Men nå sender hun en melding! Jeg skal lese for dere!</a:t>
            </a:r>
          </a:p>
        </p:txBody>
      </p:sp>
      <p:sp>
        <p:nvSpPr>
          <p:cNvPr id="4" name="Ellipse 3"/>
          <p:cNvSpPr/>
          <p:nvPr/>
        </p:nvSpPr>
        <p:spPr>
          <a:xfrm>
            <a:off x="7251535" y="869796"/>
            <a:ext cx="4210610" cy="4210610"/>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5876417">
            <a:off x="6576386" y="2401193"/>
            <a:ext cx="982982" cy="1702414"/>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720447" y="1651136"/>
            <a:ext cx="3228182" cy="2554545"/>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Men nå sender han en melding! Jeg skal lese for dere!</a:t>
            </a:r>
          </a:p>
        </p:txBody>
      </p:sp>
    </p:spTree>
    <p:extLst>
      <p:ext uri="{BB962C8B-B14F-4D97-AF65-F5344CB8AC3E}">
        <p14:creationId xmlns:p14="http://schemas.microsoft.com/office/powerpoint/2010/main" val="1341223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52400" y="0"/>
            <a:ext cx="12344401" cy="6858000"/>
          </a:xfrm>
          <a:prstGeom prst="rect">
            <a:avLst/>
          </a:prstGeom>
          <a:solidFill>
            <a:srgbClr val="006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3"/>
          <a:stretch>
            <a:fillRect/>
          </a:stretch>
        </p:blipFill>
        <p:spPr>
          <a:xfrm rot="5400000">
            <a:off x="-7321613" y="-695502"/>
            <a:ext cx="19100647" cy="4762221"/>
          </a:xfrm>
          <a:prstGeom prst="rect">
            <a:avLst/>
          </a:prstGeom>
        </p:spPr>
      </p:pic>
      <p:pic>
        <p:nvPicPr>
          <p:cNvPr id="11" name="Plassholder for innho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848" y="423745"/>
            <a:ext cx="9088972" cy="6059315"/>
          </a:xfrm>
          <a:prstGeom prst="roundRect">
            <a:avLst>
              <a:gd name="adj" fmla="val 6929"/>
            </a:avLst>
          </a:prstGeom>
        </p:spPr>
      </p:pic>
      <p:pic>
        <p:nvPicPr>
          <p:cNvPr id="12" name="Bilde 11"/>
          <p:cNvPicPr>
            <a:picLocks noChangeAspect="1"/>
          </p:cNvPicPr>
          <p:nvPr/>
        </p:nvPicPr>
        <p:blipFill>
          <a:blip r:embed="rId5"/>
          <a:stretch>
            <a:fillRect/>
          </a:stretch>
        </p:blipFill>
        <p:spPr>
          <a:xfrm>
            <a:off x="9456954" y="875339"/>
            <a:ext cx="1757456" cy="1111035"/>
          </a:xfrm>
          <a:prstGeom prst="rect">
            <a:avLst/>
          </a:prstGeom>
        </p:spPr>
      </p:pic>
      <p:pic>
        <p:nvPicPr>
          <p:cNvPr id="13" name="Bilde 12"/>
          <p:cNvPicPr>
            <a:picLocks noChangeAspect="1"/>
          </p:cNvPicPr>
          <p:nvPr/>
        </p:nvPicPr>
        <p:blipFill>
          <a:blip r:embed="rId5"/>
          <a:stretch>
            <a:fillRect/>
          </a:stretch>
        </p:blipFill>
        <p:spPr>
          <a:xfrm>
            <a:off x="10670326" y="2361314"/>
            <a:ext cx="1088169" cy="687923"/>
          </a:xfrm>
          <a:prstGeom prst="rect">
            <a:avLst/>
          </a:prstGeom>
        </p:spPr>
      </p:pic>
    </p:spTree>
    <p:extLst>
      <p:ext uri="{BB962C8B-B14F-4D97-AF65-F5344CB8AC3E}">
        <p14:creationId xmlns:p14="http://schemas.microsoft.com/office/powerpoint/2010/main" val="4071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36702"/>
            <a:ext cx="13821664" cy="9213204"/>
          </a:xfrm>
          <a:prstGeom prst="rect">
            <a:avLst/>
          </a:prstGeom>
        </p:spPr>
      </p:pic>
      <p:sp>
        <p:nvSpPr>
          <p:cNvPr id="7" name="Ellipse 6"/>
          <p:cNvSpPr/>
          <p:nvPr/>
        </p:nvSpPr>
        <p:spPr>
          <a:xfrm>
            <a:off x="1405049" y="920456"/>
            <a:ext cx="3718577" cy="37185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rekant 7"/>
          <p:cNvSpPr/>
          <p:nvPr/>
        </p:nvSpPr>
        <p:spPr>
          <a:xfrm rot="6009388">
            <a:off x="4212515" y="1806063"/>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1332317" y="2066925"/>
            <a:ext cx="3804162" cy="1569660"/>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Men hvordan går det med Michael...?</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1573413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52400" y="0"/>
            <a:ext cx="12344401" cy="6858000"/>
          </a:xfrm>
          <a:prstGeom prst="rect">
            <a:avLst/>
          </a:prstGeom>
          <a:solidFill>
            <a:srgbClr val="006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3"/>
          <a:stretch>
            <a:fillRect/>
          </a:stretch>
        </p:blipFill>
        <p:spPr>
          <a:xfrm rot="5400000">
            <a:off x="-7321613" y="-695502"/>
            <a:ext cx="19100647" cy="4762221"/>
          </a:xfrm>
          <a:prstGeom prst="rect">
            <a:avLst/>
          </a:prstGeom>
        </p:spPr>
      </p:pic>
      <p:pic>
        <p:nvPicPr>
          <p:cNvPr id="12" name="Bilde 11"/>
          <p:cNvPicPr>
            <a:picLocks noChangeAspect="1"/>
          </p:cNvPicPr>
          <p:nvPr/>
        </p:nvPicPr>
        <p:blipFill>
          <a:blip r:embed="rId4"/>
          <a:stretch>
            <a:fillRect/>
          </a:stretch>
        </p:blipFill>
        <p:spPr>
          <a:xfrm>
            <a:off x="9456954" y="875339"/>
            <a:ext cx="1757456" cy="1111035"/>
          </a:xfrm>
          <a:prstGeom prst="rect">
            <a:avLst/>
          </a:prstGeom>
        </p:spPr>
      </p:pic>
      <p:pic>
        <p:nvPicPr>
          <p:cNvPr id="13" name="Bilde 12"/>
          <p:cNvPicPr>
            <a:picLocks noChangeAspect="1"/>
          </p:cNvPicPr>
          <p:nvPr/>
        </p:nvPicPr>
        <p:blipFill>
          <a:blip r:embed="rId4"/>
          <a:stretch>
            <a:fillRect/>
          </a:stretch>
        </p:blipFill>
        <p:spPr>
          <a:xfrm>
            <a:off x="10670326" y="2361314"/>
            <a:ext cx="1088169" cy="687923"/>
          </a:xfrm>
          <a:prstGeom prst="rect">
            <a:avLst/>
          </a:prstGeom>
        </p:spPr>
      </p:pic>
      <p:pic>
        <p:nvPicPr>
          <p:cNvPr id="9" name="Plassholder for innhold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070" y="-468351"/>
            <a:ext cx="12419071" cy="7532369"/>
          </a:xfrm>
          <a:prstGeom prst="rect">
            <a:avLst/>
          </a:prstGeom>
        </p:spPr>
      </p:pic>
    </p:spTree>
    <p:extLst>
      <p:ext uri="{BB962C8B-B14F-4D97-AF65-F5344CB8AC3E}">
        <p14:creationId xmlns:p14="http://schemas.microsoft.com/office/powerpoint/2010/main" val="1495933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 y="0"/>
            <a:ext cx="12192001" cy="4393580"/>
          </a:xfrm>
          <a:prstGeom prst="rect">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p:cNvPicPr>
            <a:picLocks noChangeAspect="1"/>
          </p:cNvPicPr>
          <p:nvPr/>
        </p:nvPicPr>
        <p:blipFill>
          <a:blip r:embed="rId3"/>
          <a:stretch>
            <a:fillRect/>
          </a:stretch>
        </p:blipFill>
        <p:spPr>
          <a:xfrm>
            <a:off x="0" y="3818260"/>
            <a:ext cx="12192000" cy="3039740"/>
          </a:xfrm>
          <a:prstGeom prst="rect">
            <a:avLst/>
          </a:prstGeom>
        </p:spPr>
      </p:pic>
      <p:pic>
        <p:nvPicPr>
          <p:cNvPr id="4" name="Plassholder for innhold 3"/>
          <p:cNvPicPr>
            <a:picLocks noGrp="1" noChangeAspect="1"/>
          </p:cNvPicPr>
          <p:nvPr>
            <p:ph idx="4294967295"/>
          </p:nvPr>
        </p:nvPicPr>
        <p:blipFill>
          <a:blip r:embed="rId4" cstate="hqprint">
            <a:extLst>
              <a:ext uri="{28A0092B-C50C-407E-A947-70E740481C1C}">
                <a14:useLocalDpi xmlns:a14="http://schemas.microsoft.com/office/drawing/2010/main" val="0"/>
              </a:ext>
            </a:extLst>
          </a:blip>
          <a:stretch>
            <a:fillRect/>
          </a:stretch>
        </p:blipFill>
        <p:spPr>
          <a:xfrm>
            <a:off x="7104572" y="549881"/>
            <a:ext cx="4551595" cy="6832379"/>
          </a:xfrm>
          <a:prstGeom prst="roundRect">
            <a:avLst>
              <a:gd name="adj" fmla="val 7435"/>
            </a:avLst>
          </a:prstGeom>
        </p:spPr>
      </p:pic>
      <p:sp>
        <p:nvSpPr>
          <p:cNvPr id="6" name="Rektangel 5"/>
          <p:cNvSpPr/>
          <p:nvPr/>
        </p:nvSpPr>
        <p:spPr>
          <a:xfrm>
            <a:off x="919365" y="4799521"/>
            <a:ext cx="5176634" cy="1077218"/>
          </a:xfrm>
          <a:prstGeom prst="rect">
            <a:avLst/>
          </a:prstGeom>
        </p:spPr>
        <p:txBody>
          <a:bodyPr wrap="square">
            <a:spAutoFit/>
          </a:bodyPr>
          <a:lstStyle/>
          <a:p>
            <a:r>
              <a:rPr lang="nb-NO" sz="3200" b="1" i="1" dirty="0">
                <a:solidFill>
                  <a:schemeClr val="bg1"/>
                </a:solidFill>
                <a:latin typeface="Montserrat Alternates Black" charset="0"/>
                <a:ea typeface="Montserrat Alternates Black" charset="0"/>
                <a:cs typeface="Montserrat Alternates Black" charset="0"/>
              </a:rPr>
              <a:t>Godt å høre, Michael!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Nå ble jeg glad!</a:t>
            </a:r>
          </a:p>
        </p:txBody>
      </p:sp>
      <p:pic>
        <p:nvPicPr>
          <p:cNvPr id="8" name="Bilde 7"/>
          <p:cNvPicPr>
            <a:picLocks noChangeAspect="1"/>
          </p:cNvPicPr>
          <p:nvPr/>
        </p:nvPicPr>
        <p:blipFill>
          <a:blip r:embed="rId5"/>
          <a:stretch>
            <a:fillRect/>
          </a:stretch>
        </p:blipFill>
        <p:spPr>
          <a:xfrm>
            <a:off x="2830357" y="619364"/>
            <a:ext cx="3323218" cy="3565789"/>
          </a:xfrm>
          <a:prstGeom prst="rect">
            <a:avLst/>
          </a:prstGeom>
        </p:spPr>
      </p:pic>
    </p:spTree>
    <p:extLst>
      <p:ext uri="{BB962C8B-B14F-4D97-AF65-F5344CB8AC3E}">
        <p14:creationId xmlns:p14="http://schemas.microsoft.com/office/powerpoint/2010/main" val="1575714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a:grpSpLocks/>
          </p:cNvGrpSpPr>
          <p:nvPr/>
        </p:nvGrpSpPr>
        <p:grpSpPr bwMode="auto">
          <a:xfrm>
            <a:off x="-5365617" y="827527"/>
            <a:ext cx="13370872" cy="6613804"/>
            <a:chOff x="3843499" y="3719582"/>
            <a:chExt cx="16665619" cy="8244192"/>
          </a:xfrm>
        </p:grpSpPr>
        <p:sp>
          <p:nvSpPr>
            <p:cNvPr id="8" name="Freeform 781"/>
            <p:cNvSpPr>
              <a:spLocks/>
            </p:cNvSpPr>
            <p:nvPr/>
          </p:nvSpPr>
          <p:spPr bwMode="auto">
            <a:xfrm>
              <a:off x="9817326" y="3757955"/>
              <a:ext cx="87069" cy="38373"/>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 name="Freeform 403"/>
            <p:cNvSpPr>
              <a:spLocks/>
            </p:cNvSpPr>
            <p:nvPr/>
          </p:nvSpPr>
          <p:spPr bwMode="auto">
            <a:xfrm>
              <a:off x="16859594" y="9558111"/>
              <a:ext cx="1903715" cy="1424212"/>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 name="Freeform 404"/>
            <p:cNvSpPr>
              <a:spLocks/>
            </p:cNvSpPr>
            <p:nvPr/>
          </p:nvSpPr>
          <p:spPr bwMode="auto">
            <a:xfrm>
              <a:off x="11417037" y="5927479"/>
              <a:ext cx="371888" cy="563781"/>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 name="Freeform 405"/>
            <p:cNvSpPr>
              <a:spLocks/>
            </p:cNvSpPr>
            <p:nvPr/>
          </p:nvSpPr>
          <p:spPr bwMode="auto">
            <a:xfrm>
              <a:off x="10567006" y="5337132"/>
              <a:ext cx="503230" cy="246470"/>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 name="Freeform 406"/>
            <p:cNvSpPr>
              <a:spLocks/>
            </p:cNvSpPr>
            <p:nvPr/>
          </p:nvSpPr>
          <p:spPr bwMode="auto">
            <a:xfrm>
              <a:off x="14085188" y="4439805"/>
              <a:ext cx="841176" cy="580016"/>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 name="Freeform 407"/>
            <p:cNvSpPr>
              <a:spLocks/>
            </p:cNvSpPr>
            <p:nvPr/>
          </p:nvSpPr>
          <p:spPr bwMode="auto">
            <a:xfrm>
              <a:off x="16241255" y="4197763"/>
              <a:ext cx="299577" cy="149063"/>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 name="Freeform 408"/>
            <p:cNvSpPr>
              <a:spLocks/>
            </p:cNvSpPr>
            <p:nvPr/>
          </p:nvSpPr>
          <p:spPr bwMode="auto">
            <a:xfrm>
              <a:off x="15999233" y="4110687"/>
              <a:ext cx="280392" cy="150538"/>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 name="Freeform 409"/>
            <p:cNvSpPr>
              <a:spLocks/>
            </p:cNvSpPr>
            <p:nvPr/>
          </p:nvSpPr>
          <p:spPr bwMode="auto">
            <a:xfrm>
              <a:off x="15916591" y="4121018"/>
              <a:ext cx="140197" cy="47228"/>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 name="Freeform 410"/>
            <p:cNvSpPr>
              <a:spLocks/>
            </p:cNvSpPr>
            <p:nvPr/>
          </p:nvSpPr>
          <p:spPr bwMode="auto">
            <a:xfrm>
              <a:off x="15941679" y="3989666"/>
              <a:ext cx="236120" cy="150538"/>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 name="Freeform 411"/>
            <p:cNvSpPr>
              <a:spLocks/>
            </p:cNvSpPr>
            <p:nvPr/>
          </p:nvSpPr>
          <p:spPr bwMode="auto">
            <a:xfrm>
              <a:off x="18426838" y="4580013"/>
              <a:ext cx="234643" cy="76745"/>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 name="Freeform 412"/>
            <p:cNvSpPr>
              <a:spLocks/>
            </p:cNvSpPr>
            <p:nvPr/>
          </p:nvSpPr>
          <p:spPr bwMode="auto">
            <a:xfrm>
              <a:off x="18127261" y="4729075"/>
              <a:ext cx="197750" cy="76745"/>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 name="Freeform 413"/>
            <p:cNvSpPr>
              <a:spLocks/>
            </p:cNvSpPr>
            <p:nvPr/>
          </p:nvSpPr>
          <p:spPr bwMode="auto">
            <a:xfrm>
              <a:off x="18136116" y="4693654"/>
              <a:ext cx="76739" cy="45752"/>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 name="Freeform 414"/>
            <p:cNvSpPr>
              <a:spLocks/>
            </p:cNvSpPr>
            <p:nvPr/>
          </p:nvSpPr>
          <p:spPr bwMode="auto">
            <a:xfrm>
              <a:off x="17932462" y="4560826"/>
              <a:ext cx="29515" cy="47228"/>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 name="Freeform 415"/>
            <p:cNvSpPr>
              <a:spLocks/>
            </p:cNvSpPr>
            <p:nvPr/>
          </p:nvSpPr>
          <p:spPr bwMode="auto">
            <a:xfrm>
              <a:off x="17932462" y="4701034"/>
              <a:ext cx="38369" cy="47228"/>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 name="Freeform 416"/>
            <p:cNvSpPr>
              <a:spLocks/>
            </p:cNvSpPr>
            <p:nvPr/>
          </p:nvSpPr>
          <p:spPr bwMode="auto">
            <a:xfrm>
              <a:off x="17995920" y="4525405"/>
              <a:ext cx="395500" cy="150538"/>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 name="Freeform 417"/>
            <p:cNvSpPr>
              <a:spLocks/>
            </p:cNvSpPr>
            <p:nvPr/>
          </p:nvSpPr>
          <p:spPr bwMode="auto">
            <a:xfrm>
              <a:off x="18223185" y="4569681"/>
              <a:ext cx="72311" cy="76745"/>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 name="Freeform 418"/>
            <p:cNvSpPr>
              <a:spLocks/>
            </p:cNvSpPr>
            <p:nvPr/>
          </p:nvSpPr>
          <p:spPr bwMode="auto">
            <a:xfrm>
              <a:off x="19445104" y="5075904"/>
              <a:ext cx="101826" cy="5755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 name="Freeform 419"/>
            <p:cNvSpPr>
              <a:spLocks/>
            </p:cNvSpPr>
            <p:nvPr/>
          </p:nvSpPr>
          <p:spPr bwMode="auto">
            <a:xfrm>
              <a:off x="19247354" y="5897961"/>
              <a:ext cx="57554" cy="48704"/>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 name="Freeform 420"/>
            <p:cNvSpPr>
              <a:spLocks/>
            </p:cNvSpPr>
            <p:nvPr/>
          </p:nvSpPr>
          <p:spPr bwMode="auto">
            <a:xfrm>
              <a:off x="18006250" y="6172473"/>
              <a:ext cx="47224" cy="25090"/>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 name="Freeform 421"/>
            <p:cNvSpPr>
              <a:spLocks/>
            </p:cNvSpPr>
            <p:nvPr/>
          </p:nvSpPr>
          <p:spPr bwMode="auto">
            <a:xfrm>
              <a:off x="18847426" y="6452887"/>
              <a:ext cx="47224" cy="44276"/>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 name="Freeform 422"/>
            <p:cNvSpPr>
              <a:spLocks/>
            </p:cNvSpPr>
            <p:nvPr/>
          </p:nvSpPr>
          <p:spPr bwMode="auto">
            <a:xfrm>
              <a:off x="18817911" y="6526681"/>
              <a:ext cx="19185" cy="885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 name="Freeform 423"/>
            <p:cNvSpPr>
              <a:spLocks/>
            </p:cNvSpPr>
            <p:nvPr/>
          </p:nvSpPr>
          <p:spPr bwMode="auto">
            <a:xfrm>
              <a:off x="18688045" y="6675744"/>
              <a:ext cx="28040" cy="8855"/>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 name="Freeform 424"/>
            <p:cNvSpPr>
              <a:spLocks/>
            </p:cNvSpPr>
            <p:nvPr/>
          </p:nvSpPr>
          <p:spPr bwMode="auto">
            <a:xfrm>
              <a:off x="18575888" y="6722971"/>
              <a:ext cx="66409" cy="38373"/>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 name="Freeform 425"/>
            <p:cNvSpPr>
              <a:spLocks/>
            </p:cNvSpPr>
            <p:nvPr/>
          </p:nvSpPr>
          <p:spPr bwMode="auto">
            <a:xfrm>
              <a:off x="18502101" y="6761344"/>
              <a:ext cx="54603" cy="35421"/>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 name="Freeform 426"/>
            <p:cNvSpPr>
              <a:spLocks/>
            </p:cNvSpPr>
            <p:nvPr/>
          </p:nvSpPr>
          <p:spPr bwMode="auto">
            <a:xfrm>
              <a:off x="18454877" y="6790861"/>
              <a:ext cx="47224" cy="44276"/>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 name="Freeform 427"/>
            <p:cNvSpPr>
              <a:spLocks/>
            </p:cNvSpPr>
            <p:nvPr/>
          </p:nvSpPr>
          <p:spPr bwMode="auto">
            <a:xfrm>
              <a:off x="18446023" y="6854323"/>
              <a:ext cx="8854" cy="8855"/>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 name="Freeform 428"/>
            <p:cNvSpPr>
              <a:spLocks/>
            </p:cNvSpPr>
            <p:nvPr/>
          </p:nvSpPr>
          <p:spPr bwMode="auto">
            <a:xfrm>
              <a:off x="18397323" y="6815951"/>
              <a:ext cx="48699" cy="38373"/>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 name="Freeform 429"/>
            <p:cNvSpPr>
              <a:spLocks/>
            </p:cNvSpPr>
            <p:nvPr/>
          </p:nvSpPr>
          <p:spPr bwMode="auto">
            <a:xfrm>
              <a:off x="18053474" y="7162780"/>
              <a:ext cx="19185" cy="29517"/>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nvGrpSpPr>
            <p:cNvPr id="39" name="Group 140"/>
            <p:cNvGrpSpPr/>
            <p:nvPr/>
          </p:nvGrpSpPr>
          <p:grpSpPr>
            <a:xfrm>
              <a:off x="17709756" y="6761778"/>
              <a:ext cx="697449" cy="662593"/>
              <a:chOff x="5961121" y="2686387"/>
              <a:chExt cx="288233" cy="273757"/>
            </a:xfrm>
            <a:solidFill>
              <a:schemeClr val="bg1">
                <a:lumMod val="75000"/>
              </a:schemeClr>
            </a:solidFill>
          </p:grpSpPr>
          <p:sp>
            <p:nvSpPr>
              <p:cNvPr id="404"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5"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sp>
          <p:nvSpPr>
            <p:cNvPr id="40" name="Freeform 432"/>
            <p:cNvSpPr>
              <a:spLocks/>
            </p:cNvSpPr>
            <p:nvPr/>
          </p:nvSpPr>
          <p:spPr bwMode="auto">
            <a:xfrm>
              <a:off x="17885238" y="7370876"/>
              <a:ext cx="19185" cy="25090"/>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1" name="Freeform 433"/>
            <p:cNvSpPr>
              <a:spLocks/>
            </p:cNvSpPr>
            <p:nvPr/>
          </p:nvSpPr>
          <p:spPr bwMode="auto">
            <a:xfrm>
              <a:off x="17773082" y="7370876"/>
              <a:ext cx="121011" cy="91504"/>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2" name="Freeform 434"/>
            <p:cNvSpPr>
              <a:spLocks/>
            </p:cNvSpPr>
            <p:nvPr/>
          </p:nvSpPr>
          <p:spPr bwMode="auto">
            <a:xfrm>
              <a:off x="17652070" y="7404822"/>
              <a:ext cx="101827" cy="150538"/>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3" name="Freeform 435"/>
            <p:cNvSpPr>
              <a:spLocks/>
            </p:cNvSpPr>
            <p:nvPr/>
          </p:nvSpPr>
          <p:spPr bwMode="auto">
            <a:xfrm>
              <a:off x="17550244" y="7772312"/>
              <a:ext cx="35418" cy="28042"/>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4" name="Freeform 436"/>
            <p:cNvSpPr>
              <a:spLocks/>
            </p:cNvSpPr>
            <p:nvPr/>
          </p:nvSpPr>
          <p:spPr bwMode="auto">
            <a:xfrm>
              <a:off x="17632886" y="7679333"/>
              <a:ext cx="19184" cy="1623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5" name="Freeform 437"/>
            <p:cNvSpPr>
              <a:spLocks/>
            </p:cNvSpPr>
            <p:nvPr/>
          </p:nvSpPr>
          <p:spPr bwMode="auto">
            <a:xfrm>
              <a:off x="17382009" y="7874148"/>
              <a:ext cx="19184"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6" name="Freeform 438"/>
            <p:cNvSpPr>
              <a:spLocks/>
            </p:cNvSpPr>
            <p:nvPr/>
          </p:nvSpPr>
          <p:spPr bwMode="auto">
            <a:xfrm>
              <a:off x="17203443" y="7838727"/>
              <a:ext cx="110682" cy="15644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7" name="Freeform 439"/>
            <p:cNvSpPr>
              <a:spLocks/>
            </p:cNvSpPr>
            <p:nvPr/>
          </p:nvSpPr>
          <p:spPr bwMode="auto">
            <a:xfrm>
              <a:off x="16652990" y="8099955"/>
              <a:ext cx="129866" cy="91504"/>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8" name="Freeform 440"/>
            <p:cNvSpPr>
              <a:spLocks/>
            </p:cNvSpPr>
            <p:nvPr/>
          </p:nvSpPr>
          <p:spPr bwMode="auto">
            <a:xfrm>
              <a:off x="17184259" y="8163417"/>
              <a:ext cx="187420" cy="26418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9" name="Freeform 441"/>
            <p:cNvSpPr>
              <a:spLocks/>
            </p:cNvSpPr>
            <p:nvPr/>
          </p:nvSpPr>
          <p:spPr bwMode="auto">
            <a:xfrm>
              <a:off x="17343640" y="8389225"/>
              <a:ext cx="57554" cy="73793"/>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0" name="Freeform 442"/>
            <p:cNvSpPr>
              <a:spLocks/>
            </p:cNvSpPr>
            <p:nvPr/>
          </p:nvSpPr>
          <p:spPr bwMode="auto">
            <a:xfrm>
              <a:off x="17382009" y="8452687"/>
              <a:ext cx="91496" cy="125448"/>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1" name="Freeform 443"/>
            <p:cNvSpPr>
              <a:spLocks/>
            </p:cNvSpPr>
            <p:nvPr/>
          </p:nvSpPr>
          <p:spPr bwMode="auto">
            <a:xfrm>
              <a:off x="17212298" y="8399556"/>
              <a:ext cx="57555" cy="72317"/>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2" name="Freeform 444"/>
            <p:cNvSpPr>
              <a:spLocks/>
            </p:cNvSpPr>
            <p:nvPr/>
          </p:nvSpPr>
          <p:spPr bwMode="auto">
            <a:xfrm>
              <a:off x="17280182" y="8471873"/>
              <a:ext cx="82642" cy="95932"/>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3" name="Freeform 445"/>
            <p:cNvSpPr>
              <a:spLocks/>
            </p:cNvSpPr>
            <p:nvPr/>
          </p:nvSpPr>
          <p:spPr bwMode="auto">
            <a:xfrm>
              <a:off x="17299367" y="8529432"/>
              <a:ext cx="63457" cy="101834"/>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4" name="Freeform 446"/>
            <p:cNvSpPr>
              <a:spLocks/>
            </p:cNvSpPr>
            <p:nvPr/>
          </p:nvSpPr>
          <p:spPr bwMode="auto">
            <a:xfrm>
              <a:off x="17352494" y="8520577"/>
              <a:ext cx="38369" cy="72317"/>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5" name="Freeform 447"/>
            <p:cNvSpPr>
              <a:spLocks/>
            </p:cNvSpPr>
            <p:nvPr/>
          </p:nvSpPr>
          <p:spPr bwMode="auto">
            <a:xfrm>
              <a:off x="17371678" y="8567805"/>
              <a:ext cx="57555" cy="35421"/>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6" name="Freeform 448"/>
            <p:cNvSpPr>
              <a:spLocks/>
            </p:cNvSpPr>
            <p:nvPr/>
          </p:nvSpPr>
          <p:spPr bwMode="auto">
            <a:xfrm>
              <a:off x="17371678" y="8592894"/>
              <a:ext cx="131342" cy="19776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7" name="Freeform 449"/>
            <p:cNvSpPr>
              <a:spLocks/>
            </p:cNvSpPr>
            <p:nvPr/>
          </p:nvSpPr>
          <p:spPr bwMode="auto">
            <a:xfrm>
              <a:off x="17289036" y="8631267"/>
              <a:ext cx="112157" cy="95932"/>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8" name="Freeform 450"/>
            <p:cNvSpPr>
              <a:spLocks/>
            </p:cNvSpPr>
            <p:nvPr/>
          </p:nvSpPr>
          <p:spPr bwMode="auto">
            <a:xfrm>
              <a:off x="17063247" y="8539763"/>
              <a:ext cx="112157" cy="110690"/>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9" name="Freeform 451"/>
            <p:cNvSpPr>
              <a:spLocks/>
            </p:cNvSpPr>
            <p:nvPr/>
          </p:nvSpPr>
          <p:spPr bwMode="auto">
            <a:xfrm>
              <a:off x="17390863" y="8399556"/>
              <a:ext cx="19184" cy="8855"/>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0" name="Freeform 452"/>
            <p:cNvSpPr>
              <a:spLocks/>
            </p:cNvSpPr>
            <p:nvPr/>
          </p:nvSpPr>
          <p:spPr bwMode="auto">
            <a:xfrm>
              <a:off x="16037602" y="8781805"/>
              <a:ext cx="522415" cy="544595"/>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1" name="Freeform 453"/>
            <p:cNvSpPr>
              <a:spLocks/>
            </p:cNvSpPr>
            <p:nvPr/>
          </p:nvSpPr>
          <p:spPr bwMode="auto">
            <a:xfrm>
              <a:off x="16130575" y="8979571"/>
              <a:ext cx="47224" cy="4722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2" name="Freeform 454"/>
            <p:cNvSpPr>
              <a:spLocks/>
            </p:cNvSpPr>
            <p:nvPr/>
          </p:nvSpPr>
          <p:spPr bwMode="auto">
            <a:xfrm>
              <a:off x="16196983" y="9090262"/>
              <a:ext cx="44272" cy="4722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3" name="Freeform 455"/>
            <p:cNvSpPr>
              <a:spLocks/>
            </p:cNvSpPr>
            <p:nvPr/>
          </p:nvSpPr>
          <p:spPr bwMode="auto">
            <a:xfrm>
              <a:off x="16512793" y="9119779"/>
              <a:ext cx="66409" cy="66414"/>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4" name="Freeform 456"/>
            <p:cNvSpPr>
              <a:spLocks/>
            </p:cNvSpPr>
            <p:nvPr/>
          </p:nvSpPr>
          <p:spPr bwMode="auto">
            <a:xfrm>
              <a:off x="16617572" y="9167007"/>
              <a:ext cx="35418" cy="35421"/>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5" name="Freeform 457"/>
            <p:cNvSpPr>
              <a:spLocks/>
            </p:cNvSpPr>
            <p:nvPr/>
          </p:nvSpPr>
          <p:spPr bwMode="auto">
            <a:xfrm>
              <a:off x="16521648" y="9326400"/>
              <a:ext cx="429443" cy="140207"/>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6" name="Freeform 458"/>
            <p:cNvSpPr>
              <a:spLocks/>
            </p:cNvSpPr>
            <p:nvPr/>
          </p:nvSpPr>
          <p:spPr bwMode="auto">
            <a:xfrm>
              <a:off x="16840409" y="9361821"/>
              <a:ext cx="73787" cy="28041"/>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7" name="Freeform 459"/>
            <p:cNvSpPr>
              <a:spLocks/>
            </p:cNvSpPr>
            <p:nvPr/>
          </p:nvSpPr>
          <p:spPr bwMode="auto">
            <a:xfrm>
              <a:off x="16942236" y="9428235"/>
              <a:ext cx="57554" cy="38373"/>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8" name="Freeform 460"/>
            <p:cNvSpPr>
              <a:spLocks/>
            </p:cNvSpPr>
            <p:nvPr/>
          </p:nvSpPr>
          <p:spPr bwMode="auto">
            <a:xfrm>
              <a:off x="16999790" y="9437090"/>
              <a:ext cx="44272" cy="29517"/>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9" name="Freeform 461"/>
            <p:cNvSpPr>
              <a:spLocks/>
            </p:cNvSpPr>
            <p:nvPr/>
          </p:nvSpPr>
          <p:spPr bwMode="auto">
            <a:xfrm>
              <a:off x="17035208" y="9437090"/>
              <a:ext cx="66409" cy="38373"/>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0" name="Freeform 462"/>
            <p:cNvSpPr>
              <a:spLocks/>
            </p:cNvSpPr>
            <p:nvPr/>
          </p:nvSpPr>
          <p:spPr bwMode="auto">
            <a:xfrm>
              <a:off x="17082432" y="9428235"/>
              <a:ext cx="76739" cy="47228"/>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1" name="Freeform 463"/>
            <p:cNvSpPr>
              <a:spLocks/>
            </p:cNvSpPr>
            <p:nvPr/>
          </p:nvSpPr>
          <p:spPr bwMode="auto">
            <a:xfrm>
              <a:off x="17184259" y="9437090"/>
              <a:ext cx="115108" cy="38373"/>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2" name="Freeform 464"/>
            <p:cNvSpPr>
              <a:spLocks/>
            </p:cNvSpPr>
            <p:nvPr/>
          </p:nvSpPr>
          <p:spPr bwMode="auto">
            <a:xfrm>
              <a:off x="17148841" y="9491698"/>
              <a:ext cx="101826" cy="5755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3" name="Freeform 465"/>
            <p:cNvSpPr>
              <a:spLocks/>
            </p:cNvSpPr>
            <p:nvPr/>
          </p:nvSpPr>
          <p:spPr bwMode="auto">
            <a:xfrm>
              <a:off x="17473505" y="9192096"/>
              <a:ext cx="57554" cy="38373"/>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4" name="Freeform 466"/>
            <p:cNvSpPr>
              <a:spLocks/>
            </p:cNvSpPr>
            <p:nvPr/>
          </p:nvSpPr>
          <p:spPr bwMode="auto">
            <a:xfrm>
              <a:off x="17569428" y="9186193"/>
              <a:ext cx="140197" cy="44276"/>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5" name="Freeform 467"/>
            <p:cNvSpPr>
              <a:spLocks/>
            </p:cNvSpPr>
            <p:nvPr/>
          </p:nvSpPr>
          <p:spPr bwMode="auto">
            <a:xfrm>
              <a:off x="17139986" y="8969241"/>
              <a:ext cx="299576" cy="337973"/>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6" name="Freeform 468"/>
            <p:cNvSpPr>
              <a:spLocks/>
            </p:cNvSpPr>
            <p:nvPr/>
          </p:nvSpPr>
          <p:spPr bwMode="auto">
            <a:xfrm>
              <a:off x="17541390" y="8950054"/>
              <a:ext cx="72311" cy="140208"/>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7" name="Freeform 469"/>
            <p:cNvSpPr>
              <a:spLocks/>
            </p:cNvSpPr>
            <p:nvPr/>
          </p:nvSpPr>
          <p:spPr bwMode="auto">
            <a:xfrm>
              <a:off x="17579759" y="8930868"/>
              <a:ext cx="25087" cy="19186"/>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8" name="Freeform 470"/>
            <p:cNvSpPr>
              <a:spLocks/>
            </p:cNvSpPr>
            <p:nvPr/>
          </p:nvSpPr>
          <p:spPr bwMode="auto">
            <a:xfrm>
              <a:off x="17681585" y="9051889"/>
              <a:ext cx="44272" cy="19186"/>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9" name="Freeform 471"/>
            <p:cNvSpPr>
              <a:spLocks/>
            </p:cNvSpPr>
            <p:nvPr/>
          </p:nvSpPr>
          <p:spPr bwMode="auto">
            <a:xfrm>
              <a:off x="17690440" y="9062220"/>
              <a:ext cx="175614" cy="104787"/>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0" name="Freeform 472"/>
            <p:cNvSpPr>
              <a:spLocks/>
            </p:cNvSpPr>
            <p:nvPr/>
          </p:nvSpPr>
          <p:spPr bwMode="auto">
            <a:xfrm>
              <a:off x="18521286" y="9240800"/>
              <a:ext cx="194799" cy="110690"/>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1" name="Freeform 473"/>
            <p:cNvSpPr>
              <a:spLocks/>
            </p:cNvSpPr>
            <p:nvPr/>
          </p:nvSpPr>
          <p:spPr bwMode="auto">
            <a:xfrm>
              <a:off x="18801678" y="9296883"/>
              <a:ext cx="82642" cy="101834"/>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2" name="Freeform 474"/>
            <p:cNvSpPr>
              <a:spLocks/>
            </p:cNvSpPr>
            <p:nvPr/>
          </p:nvSpPr>
          <p:spPr bwMode="auto">
            <a:xfrm>
              <a:off x="19043701" y="9485794"/>
              <a:ext cx="54602" cy="53131"/>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3" name="Freeform 475"/>
            <p:cNvSpPr>
              <a:spLocks/>
            </p:cNvSpPr>
            <p:nvPr/>
          </p:nvSpPr>
          <p:spPr bwMode="auto">
            <a:xfrm>
              <a:off x="18986146" y="9398717"/>
              <a:ext cx="87070" cy="57559"/>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4" name="Freeform 476"/>
            <p:cNvSpPr>
              <a:spLocks/>
            </p:cNvSpPr>
            <p:nvPr/>
          </p:nvSpPr>
          <p:spPr bwMode="auto">
            <a:xfrm>
              <a:off x="18903504" y="9361821"/>
              <a:ext cx="38369" cy="47228"/>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5" name="Freeform 477"/>
            <p:cNvSpPr>
              <a:spLocks/>
            </p:cNvSpPr>
            <p:nvPr/>
          </p:nvSpPr>
          <p:spPr bwMode="auto">
            <a:xfrm>
              <a:off x="19247354" y="10017106"/>
              <a:ext cx="150526" cy="112166"/>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6" name="Freeform 478"/>
            <p:cNvSpPr>
              <a:spLocks/>
            </p:cNvSpPr>
            <p:nvPr/>
          </p:nvSpPr>
          <p:spPr bwMode="auto">
            <a:xfrm>
              <a:off x="19648758" y="10728474"/>
              <a:ext cx="106254" cy="129876"/>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7" name="Freeform 479"/>
            <p:cNvSpPr>
              <a:spLocks/>
            </p:cNvSpPr>
            <p:nvPr/>
          </p:nvSpPr>
          <p:spPr bwMode="auto">
            <a:xfrm>
              <a:off x="19678272" y="10849495"/>
              <a:ext cx="242023" cy="283366"/>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8" name="Freeform 480"/>
            <p:cNvSpPr>
              <a:spLocks/>
            </p:cNvSpPr>
            <p:nvPr/>
          </p:nvSpPr>
          <p:spPr bwMode="auto">
            <a:xfrm>
              <a:off x="19359511" y="11056116"/>
              <a:ext cx="365985" cy="357160"/>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9" name="Freeform 481"/>
            <p:cNvSpPr>
              <a:spLocks/>
            </p:cNvSpPr>
            <p:nvPr/>
          </p:nvSpPr>
          <p:spPr bwMode="auto">
            <a:xfrm>
              <a:off x="19417065" y="11413276"/>
              <a:ext cx="19185" cy="19186"/>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0" name="Freeform 482"/>
            <p:cNvSpPr>
              <a:spLocks/>
            </p:cNvSpPr>
            <p:nvPr/>
          </p:nvSpPr>
          <p:spPr bwMode="auto">
            <a:xfrm>
              <a:off x="18344196" y="11064972"/>
              <a:ext cx="177090" cy="169724"/>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1" name="Freeform 483"/>
            <p:cNvSpPr>
              <a:spLocks/>
            </p:cNvSpPr>
            <p:nvPr/>
          </p:nvSpPr>
          <p:spPr bwMode="auto">
            <a:xfrm>
              <a:off x="18482917" y="11017744"/>
              <a:ext cx="29515" cy="47228"/>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2" name="Freeform 484"/>
            <p:cNvSpPr>
              <a:spLocks/>
            </p:cNvSpPr>
            <p:nvPr/>
          </p:nvSpPr>
          <p:spPr bwMode="auto">
            <a:xfrm>
              <a:off x="18295496" y="11017744"/>
              <a:ext cx="19185" cy="19186"/>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3" name="Freeform 485"/>
            <p:cNvSpPr>
              <a:spLocks/>
            </p:cNvSpPr>
            <p:nvPr/>
          </p:nvSpPr>
          <p:spPr bwMode="auto">
            <a:xfrm>
              <a:off x="15385322" y="8592894"/>
              <a:ext cx="101827" cy="16972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4" name="Freeform 486"/>
            <p:cNvSpPr>
              <a:spLocks/>
            </p:cNvSpPr>
            <p:nvPr/>
          </p:nvSpPr>
          <p:spPr bwMode="auto">
            <a:xfrm>
              <a:off x="13664600" y="9606815"/>
              <a:ext cx="337947" cy="652333"/>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5" name="Freeform 487"/>
            <p:cNvSpPr>
              <a:spLocks/>
            </p:cNvSpPr>
            <p:nvPr/>
          </p:nvSpPr>
          <p:spPr bwMode="auto">
            <a:xfrm>
              <a:off x="14414280" y="5028676"/>
              <a:ext cx="101827" cy="76745"/>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6" name="Freeform 488"/>
            <p:cNvSpPr>
              <a:spLocks/>
            </p:cNvSpPr>
            <p:nvPr/>
          </p:nvSpPr>
          <p:spPr bwMode="auto">
            <a:xfrm>
              <a:off x="13925808" y="5086235"/>
              <a:ext cx="101826" cy="929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7" name="Freeform 489"/>
            <p:cNvSpPr>
              <a:spLocks/>
            </p:cNvSpPr>
            <p:nvPr/>
          </p:nvSpPr>
          <p:spPr bwMode="auto">
            <a:xfrm>
              <a:off x="14945549" y="4767447"/>
              <a:ext cx="82642" cy="47228"/>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8" name="Freeform 490"/>
            <p:cNvSpPr>
              <a:spLocks/>
            </p:cNvSpPr>
            <p:nvPr/>
          </p:nvSpPr>
          <p:spPr bwMode="auto">
            <a:xfrm>
              <a:off x="16812370" y="4675944"/>
              <a:ext cx="91496" cy="44276"/>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9" name="Freeform 491"/>
            <p:cNvSpPr>
              <a:spLocks/>
            </p:cNvSpPr>
            <p:nvPr/>
          </p:nvSpPr>
          <p:spPr bwMode="auto">
            <a:xfrm>
              <a:off x="15869367" y="3999997"/>
              <a:ext cx="57555" cy="19187"/>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0" name="Freeform 492"/>
            <p:cNvSpPr>
              <a:spLocks/>
            </p:cNvSpPr>
            <p:nvPr/>
          </p:nvSpPr>
          <p:spPr bwMode="auto">
            <a:xfrm>
              <a:off x="15346952" y="4805820"/>
              <a:ext cx="54603" cy="38373"/>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1" name="Freeform 493"/>
            <p:cNvSpPr>
              <a:spLocks/>
            </p:cNvSpPr>
            <p:nvPr/>
          </p:nvSpPr>
          <p:spPr bwMode="auto">
            <a:xfrm>
              <a:off x="12098832" y="6892696"/>
              <a:ext cx="53127" cy="101835"/>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2" name="Freeform 494"/>
            <p:cNvSpPr>
              <a:spLocks/>
            </p:cNvSpPr>
            <p:nvPr/>
          </p:nvSpPr>
          <p:spPr bwMode="auto">
            <a:xfrm>
              <a:off x="12079647" y="6984199"/>
              <a:ext cx="82642" cy="140208"/>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3" name="Freeform 495"/>
            <p:cNvSpPr>
              <a:spLocks/>
            </p:cNvSpPr>
            <p:nvPr/>
          </p:nvSpPr>
          <p:spPr bwMode="auto">
            <a:xfrm>
              <a:off x="12272970" y="7153925"/>
              <a:ext cx="150526" cy="91504"/>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4" name="Freeform 496"/>
            <p:cNvSpPr>
              <a:spLocks/>
            </p:cNvSpPr>
            <p:nvPr/>
          </p:nvSpPr>
          <p:spPr bwMode="auto">
            <a:xfrm>
              <a:off x="13161370" y="7283801"/>
              <a:ext cx="121011" cy="67890"/>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5" name="Freeform 497"/>
            <p:cNvSpPr>
              <a:spLocks/>
            </p:cNvSpPr>
            <p:nvPr/>
          </p:nvSpPr>
          <p:spPr bwMode="auto">
            <a:xfrm>
              <a:off x="12761442" y="7294131"/>
              <a:ext cx="138720" cy="38373"/>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6" name="Freeform 498"/>
            <p:cNvSpPr>
              <a:spLocks/>
            </p:cNvSpPr>
            <p:nvPr/>
          </p:nvSpPr>
          <p:spPr bwMode="auto">
            <a:xfrm>
              <a:off x="12693558" y="5917148"/>
              <a:ext cx="67884" cy="67890"/>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7" name="Freeform 499"/>
            <p:cNvSpPr>
              <a:spLocks/>
            </p:cNvSpPr>
            <p:nvPr/>
          </p:nvSpPr>
          <p:spPr bwMode="auto">
            <a:xfrm>
              <a:off x="12703889" y="5892058"/>
              <a:ext cx="47224" cy="25090"/>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8" name="Freeform 500"/>
            <p:cNvSpPr>
              <a:spLocks/>
            </p:cNvSpPr>
            <p:nvPr/>
          </p:nvSpPr>
          <p:spPr bwMode="auto">
            <a:xfrm>
              <a:off x="12509090" y="5955521"/>
              <a:ext cx="54602" cy="92979"/>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9" name="Freeform 501"/>
            <p:cNvSpPr>
              <a:spLocks/>
            </p:cNvSpPr>
            <p:nvPr/>
          </p:nvSpPr>
          <p:spPr bwMode="auto">
            <a:xfrm>
              <a:off x="12591732" y="5796127"/>
              <a:ext cx="38369" cy="38373"/>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0" name="Freeform 502"/>
            <p:cNvSpPr>
              <a:spLocks/>
            </p:cNvSpPr>
            <p:nvPr/>
          </p:nvSpPr>
          <p:spPr bwMode="auto">
            <a:xfrm>
              <a:off x="12219843" y="6086872"/>
              <a:ext cx="53127" cy="8560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1" name="Freeform 503"/>
            <p:cNvSpPr>
              <a:spLocks/>
            </p:cNvSpPr>
            <p:nvPr/>
          </p:nvSpPr>
          <p:spPr bwMode="auto">
            <a:xfrm>
              <a:off x="12151959" y="6106059"/>
              <a:ext cx="76739" cy="75269"/>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2" name="Freeform 504"/>
            <p:cNvSpPr>
              <a:spLocks/>
            </p:cNvSpPr>
            <p:nvPr/>
          </p:nvSpPr>
          <p:spPr bwMode="auto">
            <a:xfrm>
              <a:off x="11818440" y="7071276"/>
              <a:ext cx="44272" cy="33944"/>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3" name="Freeform 505"/>
            <p:cNvSpPr>
              <a:spLocks/>
            </p:cNvSpPr>
            <p:nvPr/>
          </p:nvSpPr>
          <p:spPr bwMode="auto">
            <a:xfrm>
              <a:off x="11359482" y="5927479"/>
              <a:ext cx="57555" cy="57559"/>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4" name="Freeform 506"/>
            <p:cNvSpPr>
              <a:spLocks/>
            </p:cNvSpPr>
            <p:nvPr/>
          </p:nvSpPr>
          <p:spPr bwMode="auto">
            <a:xfrm>
              <a:off x="11387522" y="5993893"/>
              <a:ext cx="29515" cy="29517"/>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5" name="Freeform 507"/>
            <p:cNvSpPr>
              <a:spLocks/>
            </p:cNvSpPr>
            <p:nvPr/>
          </p:nvSpPr>
          <p:spPr bwMode="auto">
            <a:xfrm>
              <a:off x="11417037" y="6023411"/>
              <a:ext cx="16233"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6" name="Freeform 508"/>
            <p:cNvSpPr>
              <a:spLocks/>
            </p:cNvSpPr>
            <p:nvPr/>
          </p:nvSpPr>
          <p:spPr bwMode="auto">
            <a:xfrm>
              <a:off x="11417037" y="6048500"/>
              <a:ext cx="8854" cy="1918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7" name="Freeform 509"/>
            <p:cNvSpPr>
              <a:spLocks/>
            </p:cNvSpPr>
            <p:nvPr/>
          </p:nvSpPr>
          <p:spPr bwMode="auto">
            <a:xfrm>
              <a:off x="11417037" y="6067687"/>
              <a:ext cx="16233"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8" name="Freeform 510"/>
            <p:cNvSpPr>
              <a:spLocks/>
            </p:cNvSpPr>
            <p:nvPr/>
          </p:nvSpPr>
          <p:spPr bwMode="auto">
            <a:xfrm>
              <a:off x="11489348" y="6207893"/>
              <a:ext cx="10331" cy="19187"/>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9" name="Freeform 511"/>
            <p:cNvSpPr>
              <a:spLocks/>
            </p:cNvSpPr>
            <p:nvPr/>
          </p:nvSpPr>
          <p:spPr bwMode="auto">
            <a:xfrm>
              <a:off x="11629544" y="5787272"/>
              <a:ext cx="19184" cy="38373"/>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0" name="Freeform 512"/>
            <p:cNvSpPr>
              <a:spLocks/>
            </p:cNvSpPr>
            <p:nvPr/>
          </p:nvSpPr>
          <p:spPr bwMode="auto">
            <a:xfrm>
              <a:off x="8260412" y="11746822"/>
              <a:ext cx="112157" cy="5755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1" name="Freeform 513"/>
            <p:cNvSpPr>
              <a:spLocks/>
            </p:cNvSpPr>
            <p:nvPr/>
          </p:nvSpPr>
          <p:spPr bwMode="auto">
            <a:xfrm>
              <a:off x="8251557" y="11804380"/>
              <a:ext cx="82642" cy="57559"/>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2" name="Freeform 514"/>
            <p:cNvSpPr>
              <a:spLocks/>
            </p:cNvSpPr>
            <p:nvPr/>
          </p:nvSpPr>
          <p:spPr bwMode="auto">
            <a:xfrm>
              <a:off x="8241227" y="11730587"/>
              <a:ext cx="73787" cy="45752"/>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3" name="Freeform 515"/>
            <p:cNvSpPr>
              <a:spLocks/>
            </p:cNvSpPr>
            <p:nvPr/>
          </p:nvSpPr>
          <p:spPr bwMode="auto">
            <a:xfrm>
              <a:off x="8202858" y="11766008"/>
              <a:ext cx="76739" cy="48704"/>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4" name="Freeform 516"/>
            <p:cNvSpPr>
              <a:spLocks/>
            </p:cNvSpPr>
            <p:nvPr/>
          </p:nvSpPr>
          <p:spPr bwMode="auto">
            <a:xfrm>
              <a:off x="8183673" y="11702546"/>
              <a:ext cx="29515" cy="28041"/>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5" name="Freeform 517"/>
            <p:cNvSpPr>
              <a:spLocks/>
            </p:cNvSpPr>
            <p:nvPr/>
          </p:nvSpPr>
          <p:spPr bwMode="auto">
            <a:xfrm>
              <a:off x="8183673" y="11625801"/>
              <a:ext cx="67884" cy="67890"/>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6" name="Freeform 518"/>
            <p:cNvSpPr>
              <a:spLocks/>
            </p:cNvSpPr>
            <p:nvPr/>
          </p:nvSpPr>
          <p:spPr bwMode="auto">
            <a:xfrm>
              <a:off x="8174818" y="11504780"/>
              <a:ext cx="47224" cy="101834"/>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7" name="Freeform 519"/>
            <p:cNvSpPr>
              <a:spLocks/>
            </p:cNvSpPr>
            <p:nvPr/>
          </p:nvSpPr>
          <p:spPr bwMode="auto">
            <a:xfrm>
              <a:off x="8164488" y="11587428"/>
              <a:ext cx="29515" cy="5755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8" name="Freeform 520"/>
            <p:cNvSpPr>
              <a:spLocks/>
            </p:cNvSpPr>
            <p:nvPr/>
          </p:nvSpPr>
          <p:spPr bwMode="auto">
            <a:xfrm>
              <a:off x="8164488" y="11466407"/>
              <a:ext cx="48699" cy="67890"/>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9" name="Freeform 521"/>
            <p:cNvSpPr>
              <a:spLocks/>
            </p:cNvSpPr>
            <p:nvPr/>
          </p:nvSpPr>
          <p:spPr bwMode="auto">
            <a:xfrm>
              <a:off x="8213188" y="11281924"/>
              <a:ext cx="47224" cy="44276"/>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0" name="Freeform 522"/>
            <p:cNvSpPr>
              <a:spLocks/>
            </p:cNvSpPr>
            <p:nvPr/>
          </p:nvSpPr>
          <p:spPr bwMode="auto">
            <a:xfrm>
              <a:off x="8222042" y="11113675"/>
              <a:ext cx="57555" cy="101835"/>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1" name="Freeform 523"/>
            <p:cNvSpPr>
              <a:spLocks/>
            </p:cNvSpPr>
            <p:nvPr/>
          </p:nvSpPr>
          <p:spPr bwMode="auto">
            <a:xfrm>
              <a:off x="8410938" y="8463018"/>
              <a:ext cx="44272" cy="38373"/>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2" name="Freeform 524"/>
            <p:cNvSpPr>
              <a:spLocks/>
            </p:cNvSpPr>
            <p:nvPr/>
          </p:nvSpPr>
          <p:spPr bwMode="auto">
            <a:xfrm>
              <a:off x="8812341" y="8520577"/>
              <a:ext cx="53127" cy="72317"/>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3" name="Freeform 525"/>
            <p:cNvSpPr>
              <a:spLocks/>
            </p:cNvSpPr>
            <p:nvPr/>
          </p:nvSpPr>
          <p:spPr bwMode="auto">
            <a:xfrm>
              <a:off x="9324426" y="9026799"/>
              <a:ext cx="129866" cy="121021"/>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4" name="Freeform 526"/>
            <p:cNvSpPr>
              <a:spLocks/>
            </p:cNvSpPr>
            <p:nvPr/>
          </p:nvSpPr>
          <p:spPr bwMode="auto">
            <a:xfrm>
              <a:off x="8559989" y="8163417"/>
              <a:ext cx="92972" cy="38373"/>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5" name="Freeform 527"/>
            <p:cNvSpPr>
              <a:spLocks/>
            </p:cNvSpPr>
            <p:nvPr/>
          </p:nvSpPr>
          <p:spPr bwMode="auto">
            <a:xfrm>
              <a:off x="8034623" y="8154562"/>
              <a:ext cx="104778" cy="47228"/>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6" name="Freeform 528"/>
            <p:cNvSpPr>
              <a:spLocks/>
            </p:cNvSpPr>
            <p:nvPr/>
          </p:nvSpPr>
          <p:spPr bwMode="auto">
            <a:xfrm>
              <a:off x="7748328" y="7940561"/>
              <a:ext cx="484045" cy="168249"/>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7" name="Freeform 529"/>
            <p:cNvSpPr>
              <a:spLocks/>
            </p:cNvSpPr>
            <p:nvPr/>
          </p:nvSpPr>
          <p:spPr bwMode="auto">
            <a:xfrm>
              <a:off x="8034623" y="7838727"/>
              <a:ext cx="38369" cy="35421"/>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8" name="Freeform 530"/>
            <p:cNvSpPr>
              <a:spLocks/>
            </p:cNvSpPr>
            <p:nvPr/>
          </p:nvSpPr>
          <p:spPr bwMode="auto">
            <a:xfrm>
              <a:off x="8270742" y="8033541"/>
              <a:ext cx="19184" cy="17710"/>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9" name="Freeform 531"/>
            <p:cNvSpPr>
              <a:spLocks/>
            </p:cNvSpPr>
            <p:nvPr/>
          </p:nvSpPr>
          <p:spPr bwMode="auto">
            <a:xfrm>
              <a:off x="8830050" y="6656557"/>
              <a:ext cx="54603" cy="95932"/>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0" name="Freeform 532"/>
            <p:cNvSpPr>
              <a:spLocks/>
            </p:cNvSpPr>
            <p:nvPr/>
          </p:nvSpPr>
          <p:spPr bwMode="auto">
            <a:xfrm>
              <a:off x="8856614" y="6703785"/>
              <a:ext cx="66409" cy="38373"/>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1" name="Freeform 533"/>
            <p:cNvSpPr>
              <a:spLocks/>
            </p:cNvSpPr>
            <p:nvPr/>
          </p:nvSpPr>
          <p:spPr bwMode="auto">
            <a:xfrm>
              <a:off x="8672146" y="6666888"/>
              <a:ext cx="140196" cy="66414"/>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2" name="Freeform 534"/>
            <p:cNvSpPr>
              <a:spLocks/>
            </p:cNvSpPr>
            <p:nvPr/>
          </p:nvSpPr>
          <p:spPr bwMode="auto">
            <a:xfrm>
              <a:off x="8700184" y="6480929"/>
              <a:ext cx="146099" cy="73793"/>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3" name="Freeform 535"/>
            <p:cNvSpPr>
              <a:spLocks/>
            </p:cNvSpPr>
            <p:nvPr/>
          </p:nvSpPr>
          <p:spPr bwMode="auto">
            <a:xfrm>
              <a:off x="8933353" y="6386474"/>
              <a:ext cx="298101" cy="289270"/>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4" name="Freeform 536"/>
            <p:cNvSpPr>
              <a:spLocks/>
            </p:cNvSpPr>
            <p:nvPr/>
          </p:nvSpPr>
          <p:spPr bwMode="auto">
            <a:xfrm>
              <a:off x="9175375" y="6593095"/>
              <a:ext cx="75264" cy="91504"/>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5" name="Freeform 537"/>
            <p:cNvSpPr>
              <a:spLocks/>
            </p:cNvSpPr>
            <p:nvPr/>
          </p:nvSpPr>
          <p:spPr bwMode="auto">
            <a:xfrm>
              <a:off x="8652960" y="5694292"/>
              <a:ext cx="28040" cy="54608"/>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6" name="Freeform 538"/>
            <p:cNvSpPr>
              <a:spLocks/>
            </p:cNvSpPr>
            <p:nvPr/>
          </p:nvSpPr>
          <p:spPr bwMode="auto">
            <a:xfrm>
              <a:off x="8512765" y="5787272"/>
              <a:ext cx="28039" cy="28041"/>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7" name="Freeform 539"/>
            <p:cNvSpPr>
              <a:spLocks/>
            </p:cNvSpPr>
            <p:nvPr/>
          </p:nvSpPr>
          <p:spPr bwMode="auto">
            <a:xfrm>
              <a:off x="7869339" y="6284639"/>
              <a:ext cx="63457" cy="3689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8" name="Freeform 540"/>
            <p:cNvSpPr>
              <a:spLocks/>
            </p:cNvSpPr>
            <p:nvPr/>
          </p:nvSpPr>
          <p:spPr bwMode="auto">
            <a:xfrm>
              <a:off x="7971165" y="6057355"/>
              <a:ext cx="57555" cy="57559"/>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9" name="Freeform 541"/>
            <p:cNvSpPr>
              <a:spLocks/>
            </p:cNvSpPr>
            <p:nvPr/>
          </p:nvSpPr>
          <p:spPr bwMode="auto">
            <a:xfrm>
              <a:off x="7941650" y="5655919"/>
              <a:ext cx="57555" cy="67890"/>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0" name="Freeform 542"/>
            <p:cNvSpPr>
              <a:spLocks/>
            </p:cNvSpPr>
            <p:nvPr/>
          </p:nvSpPr>
          <p:spPr bwMode="auto">
            <a:xfrm>
              <a:off x="7782269" y="5617547"/>
              <a:ext cx="112157" cy="57559"/>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1" name="Freeform 543"/>
            <p:cNvSpPr>
              <a:spLocks/>
            </p:cNvSpPr>
            <p:nvPr/>
          </p:nvSpPr>
          <p:spPr bwMode="auto">
            <a:xfrm>
              <a:off x="8018389" y="5583602"/>
              <a:ext cx="63458" cy="25089"/>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2" name="Freeform 544"/>
            <p:cNvSpPr>
              <a:spLocks/>
            </p:cNvSpPr>
            <p:nvPr/>
          </p:nvSpPr>
          <p:spPr bwMode="auto">
            <a:xfrm>
              <a:off x="7624365" y="5394691"/>
              <a:ext cx="317285" cy="222855"/>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3" name="Freeform 545"/>
            <p:cNvSpPr>
              <a:spLocks/>
            </p:cNvSpPr>
            <p:nvPr/>
          </p:nvSpPr>
          <p:spPr bwMode="auto">
            <a:xfrm>
              <a:off x="7748328" y="5375505"/>
              <a:ext cx="63457" cy="48704"/>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4" name="Freeform 546"/>
            <p:cNvSpPr>
              <a:spLocks/>
            </p:cNvSpPr>
            <p:nvPr/>
          </p:nvSpPr>
          <p:spPr bwMode="auto">
            <a:xfrm>
              <a:off x="7729142" y="5385836"/>
              <a:ext cx="35418" cy="47228"/>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5" name="Freeform 547"/>
            <p:cNvSpPr>
              <a:spLocks/>
            </p:cNvSpPr>
            <p:nvPr/>
          </p:nvSpPr>
          <p:spPr bwMode="auto">
            <a:xfrm>
              <a:off x="7643549" y="5207256"/>
              <a:ext cx="28040" cy="57559"/>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6" name="Freeform 548"/>
            <p:cNvSpPr>
              <a:spLocks/>
            </p:cNvSpPr>
            <p:nvPr/>
          </p:nvSpPr>
          <p:spPr bwMode="auto">
            <a:xfrm>
              <a:off x="7503353" y="4720220"/>
              <a:ext cx="1342930" cy="984404"/>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7" name="Freeform 549"/>
            <p:cNvSpPr>
              <a:spLocks/>
            </p:cNvSpPr>
            <p:nvPr/>
          </p:nvSpPr>
          <p:spPr bwMode="auto">
            <a:xfrm>
              <a:off x="8372568" y="5636733"/>
              <a:ext cx="57555" cy="19186"/>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8" name="Freeform 550"/>
            <p:cNvSpPr>
              <a:spLocks/>
            </p:cNvSpPr>
            <p:nvPr/>
          </p:nvSpPr>
          <p:spPr bwMode="auto">
            <a:xfrm>
              <a:off x="8202858" y="5226442"/>
              <a:ext cx="76739" cy="19186"/>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9" name="Freeform 551"/>
            <p:cNvSpPr>
              <a:spLocks/>
            </p:cNvSpPr>
            <p:nvPr/>
          </p:nvSpPr>
          <p:spPr bwMode="auto">
            <a:xfrm>
              <a:off x="8092176" y="5207256"/>
              <a:ext cx="110682" cy="929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0" name="Freeform 552"/>
            <p:cNvSpPr>
              <a:spLocks/>
            </p:cNvSpPr>
            <p:nvPr/>
          </p:nvSpPr>
          <p:spPr bwMode="auto">
            <a:xfrm>
              <a:off x="7990350" y="5124607"/>
              <a:ext cx="63457" cy="35421"/>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1" name="Freeform 553"/>
            <p:cNvSpPr>
              <a:spLocks/>
            </p:cNvSpPr>
            <p:nvPr/>
          </p:nvSpPr>
          <p:spPr bwMode="auto">
            <a:xfrm>
              <a:off x="8081847" y="5114277"/>
              <a:ext cx="57554" cy="29517"/>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2" name="Freeform 554"/>
            <p:cNvSpPr>
              <a:spLocks/>
            </p:cNvSpPr>
            <p:nvPr/>
          </p:nvSpPr>
          <p:spPr bwMode="auto">
            <a:xfrm>
              <a:off x="8028720" y="5095090"/>
              <a:ext cx="44272" cy="19187"/>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3" name="Freeform 555"/>
            <p:cNvSpPr>
              <a:spLocks/>
            </p:cNvSpPr>
            <p:nvPr/>
          </p:nvSpPr>
          <p:spPr bwMode="auto">
            <a:xfrm>
              <a:off x="7913611" y="4739406"/>
              <a:ext cx="244974" cy="104786"/>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4" name="Freeform 556"/>
            <p:cNvSpPr>
              <a:spLocks/>
            </p:cNvSpPr>
            <p:nvPr/>
          </p:nvSpPr>
          <p:spPr bwMode="auto">
            <a:xfrm>
              <a:off x="5710319" y="6433702"/>
              <a:ext cx="270062" cy="178579"/>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5" name="Freeform 557"/>
            <p:cNvSpPr>
              <a:spLocks/>
            </p:cNvSpPr>
            <p:nvPr/>
          </p:nvSpPr>
          <p:spPr bwMode="auto">
            <a:xfrm>
              <a:off x="5496336" y="6227080"/>
              <a:ext cx="121011" cy="129876"/>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6" name="Freeform 558"/>
            <p:cNvSpPr>
              <a:spLocks/>
            </p:cNvSpPr>
            <p:nvPr/>
          </p:nvSpPr>
          <p:spPr bwMode="auto">
            <a:xfrm>
              <a:off x="5505191" y="6076542"/>
              <a:ext cx="38369" cy="38373"/>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7" name="Freeform 559"/>
            <p:cNvSpPr>
              <a:spLocks/>
            </p:cNvSpPr>
            <p:nvPr/>
          </p:nvSpPr>
          <p:spPr bwMode="auto">
            <a:xfrm>
              <a:off x="5457967" y="6032266"/>
              <a:ext cx="57554" cy="54607"/>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8" name="Freeform 560"/>
            <p:cNvSpPr>
              <a:spLocks/>
            </p:cNvSpPr>
            <p:nvPr/>
          </p:nvSpPr>
          <p:spPr bwMode="auto">
            <a:xfrm>
              <a:off x="5432879" y="6048500"/>
              <a:ext cx="35418" cy="57559"/>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9" name="Freeform 561"/>
            <p:cNvSpPr>
              <a:spLocks/>
            </p:cNvSpPr>
            <p:nvPr/>
          </p:nvSpPr>
          <p:spPr bwMode="auto">
            <a:xfrm>
              <a:off x="5375325" y="5993893"/>
              <a:ext cx="47224" cy="101834"/>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0" name="Freeform 562"/>
            <p:cNvSpPr>
              <a:spLocks/>
            </p:cNvSpPr>
            <p:nvPr/>
          </p:nvSpPr>
          <p:spPr bwMode="auto">
            <a:xfrm>
              <a:off x="5336956" y="5955521"/>
              <a:ext cx="66408" cy="67890"/>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1" name="Freeform 563"/>
            <p:cNvSpPr>
              <a:spLocks/>
            </p:cNvSpPr>
            <p:nvPr/>
          </p:nvSpPr>
          <p:spPr bwMode="auto">
            <a:xfrm>
              <a:off x="5403364" y="5955521"/>
              <a:ext cx="64933" cy="8560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2" name="Freeform 564"/>
            <p:cNvSpPr>
              <a:spLocks/>
            </p:cNvSpPr>
            <p:nvPr/>
          </p:nvSpPr>
          <p:spPr bwMode="auto">
            <a:xfrm>
              <a:off x="5384180" y="5974706"/>
              <a:ext cx="29515" cy="10332"/>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3" name="Freeform 565"/>
            <p:cNvSpPr>
              <a:spLocks/>
            </p:cNvSpPr>
            <p:nvPr/>
          </p:nvSpPr>
          <p:spPr bwMode="auto">
            <a:xfrm>
              <a:off x="4486925" y="5985038"/>
              <a:ext cx="123963" cy="63462"/>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4" name="Freeform 566"/>
            <p:cNvSpPr>
              <a:spLocks/>
            </p:cNvSpPr>
            <p:nvPr/>
          </p:nvSpPr>
          <p:spPr bwMode="auto">
            <a:xfrm>
              <a:off x="4534149" y="5927479"/>
              <a:ext cx="76739" cy="66414"/>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5" name="Freeform 567"/>
            <p:cNvSpPr>
              <a:spLocks/>
            </p:cNvSpPr>
            <p:nvPr/>
          </p:nvSpPr>
          <p:spPr bwMode="auto">
            <a:xfrm>
              <a:off x="4002880" y="6181328"/>
              <a:ext cx="91496" cy="35421"/>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6" name="Freeform 568"/>
            <p:cNvSpPr>
              <a:spLocks/>
            </p:cNvSpPr>
            <p:nvPr/>
          </p:nvSpPr>
          <p:spPr bwMode="auto">
            <a:xfrm>
              <a:off x="3890723" y="6235935"/>
              <a:ext cx="54602" cy="48703"/>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7" name="Freeform 569"/>
            <p:cNvSpPr>
              <a:spLocks/>
            </p:cNvSpPr>
            <p:nvPr/>
          </p:nvSpPr>
          <p:spPr bwMode="auto">
            <a:xfrm>
              <a:off x="7066532" y="5075904"/>
              <a:ext cx="194799" cy="122496"/>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8" name="Freeform 570"/>
            <p:cNvSpPr>
              <a:spLocks/>
            </p:cNvSpPr>
            <p:nvPr/>
          </p:nvSpPr>
          <p:spPr bwMode="auto">
            <a:xfrm>
              <a:off x="7000123" y="5133462"/>
              <a:ext cx="47224" cy="35421"/>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9" name="Freeform 571"/>
            <p:cNvSpPr>
              <a:spLocks/>
            </p:cNvSpPr>
            <p:nvPr/>
          </p:nvSpPr>
          <p:spPr bwMode="auto">
            <a:xfrm>
              <a:off x="6942569" y="5168883"/>
              <a:ext cx="19184" cy="19187"/>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0" name="Freeform 572"/>
            <p:cNvSpPr>
              <a:spLocks/>
            </p:cNvSpPr>
            <p:nvPr/>
          </p:nvSpPr>
          <p:spPr bwMode="auto">
            <a:xfrm>
              <a:off x="6139763" y="4777779"/>
              <a:ext cx="860360" cy="42062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1" name="Freeform 573"/>
            <p:cNvSpPr>
              <a:spLocks/>
            </p:cNvSpPr>
            <p:nvPr/>
          </p:nvSpPr>
          <p:spPr bwMode="auto">
            <a:xfrm>
              <a:off x="6709401" y="4739406"/>
              <a:ext cx="131341" cy="8560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2" name="Freeform 574"/>
            <p:cNvSpPr>
              <a:spLocks/>
            </p:cNvSpPr>
            <p:nvPr/>
          </p:nvSpPr>
          <p:spPr bwMode="auto">
            <a:xfrm>
              <a:off x="6917481" y="4701034"/>
              <a:ext cx="295150" cy="273035"/>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3" name="Freeform 575"/>
            <p:cNvSpPr>
              <a:spLocks/>
            </p:cNvSpPr>
            <p:nvPr/>
          </p:nvSpPr>
          <p:spPr bwMode="auto">
            <a:xfrm>
              <a:off x="7231816" y="4701034"/>
              <a:ext cx="261207" cy="206621"/>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4" name="Freeform 576"/>
            <p:cNvSpPr>
              <a:spLocks/>
            </p:cNvSpPr>
            <p:nvPr/>
          </p:nvSpPr>
          <p:spPr bwMode="auto">
            <a:xfrm>
              <a:off x="5834282" y="4675944"/>
              <a:ext cx="503230" cy="308457"/>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5" name="Freeform 577"/>
            <p:cNvSpPr>
              <a:spLocks/>
            </p:cNvSpPr>
            <p:nvPr/>
          </p:nvSpPr>
          <p:spPr bwMode="auto">
            <a:xfrm>
              <a:off x="6811227" y="4588868"/>
              <a:ext cx="67884" cy="38373"/>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6" name="Freeform 578"/>
            <p:cNvSpPr>
              <a:spLocks/>
            </p:cNvSpPr>
            <p:nvPr/>
          </p:nvSpPr>
          <p:spPr bwMode="auto">
            <a:xfrm>
              <a:off x="6235686" y="4420619"/>
              <a:ext cx="559309" cy="26418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7" name="Freeform 579"/>
            <p:cNvSpPr>
              <a:spLocks/>
            </p:cNvSpPr>
            <p:nvPr/>
          </p:nvSpPr>
          <p:spPr bwMode="auto">
            <a:xfrm>
              <a:off x="6139763" y="4525405"/>
              <a:ext cx="95923" cy="63463"/>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8" name="Freeform 580"/>
            <p:cNvSpPr>
              <a:spLocks/>
            </p:cNvSpPr>
            <p:nvPr/>
          </p:nvSpPr>
          <p:spPr bwMode="auto">
            <a:xfrm>
              <a:off x="5974479" y="4385198"/>
              <a:ext cx="343849" cy="159394"/>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9" name="Freeform 581"/>
            <p:cNvSpPr>
              <a:spLocks/>
            </p:cNvSpPr>
            <p:nvPr/>
          </p:nvSpPr>
          <p:spPr bwMode="auto">
            <a:xfrm>
              <a:off x="6346367" y="4448660"/>
              <a:ext cx="73787" cy="19187"/>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0" name="Freeform 582"/>
            <p:cNvSpPr>
              <a:spLocks/>
            </p:cNvSpPr>
            <p:nvPr/>
          </p:nvSpPr>
          <p:spPr bwMode="auto">
            <a:xfrm>
              <a:off x="6409824" y="4318784"/>
              <a:ext cx="197750" cy="91504"/>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1" name="Freeform 583"/>
            <p:cNvSpPr>
              <a:spLocks/>
            </p:cNvSpPr>
            <p:nvPr/>
          </p:nvSpPr>
          <p:spPr bwMode="auto">
            <a:xfrm>
              <a:off x="6327182" y="4337971"/>
              <a:ext cx="73787" cy="38373"/>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2" name="Freeform 584"/>
            <p:cNvSpPr>
              <a:spLocks/>
            </p:cNvSpPr>
            <p:nvPr/>
          </p:nvSpPr>
          <p:spPr bwMode="auto">
            <a:xfrm>
              <a:off x="6429009" y="4250894"/>
              <a:ext cx="197750" cy="67890"/>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3" name="Freeform 585"/>
            <p:cNvSpPr>
              <a:spLocks/>
            </p:cNvSpPr>
            <p:nvPr/>
          </p:nvSpPr>
          <p:spPr bwMode="auto">
            <a:xfrm>
              <a:off x="6907151" y="4448660"/>
              <a:ext cx="261207" cy="178580"/>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4" name="Freeform 586"/>
            <p:cNvSpPr>
              <a:spLocks/>
            </p:cNvSpPr>
            <p:nvPr/>
          </p:nvSpPr>
          <p:spPr bwMode="auto">
            <a:xfrm>
              <a:off x="6879112" y="4535737"/>
              <a:ext cx="82642" cy="25089"/>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5" name="Freeform 587"/>
            <p:cNvSpPr>
              <a:spLocks/>
            </p:cNvSpPr>
            <p:nvPr/>
          </p:nvSpPr>
          <p:spPr bwMode="auto">
            <a:xfrm>
              <a:off x="6859927" y="4525405"/>
              <a:ext cx="75263" cy="19187"/>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6" name="Freeform 588"/>
            <p:cNvSpPr>
              <a:spLocks/>
            </p:cNvSpPr>
            <p:nvPr/>
          </p:nvSpPr>
          <p:spPr bwMode="auto">
            <a:xfrm>
              <a:off x="6821558" y="4497364"/>
              <a:ext cx="95923" cy="47228"/>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7" name="Freeform 589"/>
            <p:cNvSpPr>
              <a:spLocks/>
            </p:cNvSpPr>
            <p:nvPr/>
          </p:nvSpPr>
          <p:spPr bwMode="auto">
            <a:xfrm>
              <a:off x="6830412" y="4458992"/>
              <a:ext cx="67884" cy="47228"/>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8" name="Freeform 590"/>
            <p:cNvSpPr>
              <a:spLocks/>
            </p:cNvSpPr>
            <p:nvPr/>
          </p:nvSpPr>
          <p:spPr bwMode="auto">
            <a:xfrm>
              <a:off x="6738916" y="4346826"/>
              <a:ext cx="110681" cy="82649"/>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9" name="Freeform 591"/>
            <p:cNvSpPr>
              <a:spLocks/>
            </p:cNvSpPr>
            <p:nvPr/>
          </p:nvSpPr>
          <p:spPr bwMode="auto">
            <a:xfrm>
              <a:off x="6917481" y="4337971"/>
              <a:ext cx="82642" cy="28041"/>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0" name="Freeform 592"/>
            <p:cNvSpPr>
              <a:spLocks/>
            </p:cNvSpPr>
            <p:nvPr/>
          </p:nvSpPr>
          <p:spPr bwMode="auto">
            <a:xfrm>
              <a:off x="6758100" y="4187432"/>
              <a:ext cx="333519" cy="178579"/>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1" name="Freeform 593"/>
            <p:cNvSpPr>
              <a:spLocks/>
            </p:cNvSpPr>
            <p:nvPr/>
          </p:nvSpPr>
          <p:spPr bwMode="auto">
            <a:xfrm>
              <a:off x="7019308" y="4101832"/>
              <a:ext cx="101826" cy="47228"/>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2" name="Freeform 594"/>
            <p:cNvSpPr>
              <a:spLocks/>
            </p:cNvSpPr>
            <p:nvPr/>
          </p:nvSpPr>
          <p:spPr bwMode="auto">
            <a:xfrm>
              <a:off x="7101950" y="4250894"/>
              <a:ext cx="187420" cy="106262"/>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3" name="Freeform 595"/>
            <p:cNvSpPr>
              <a:spLocks/>
            </p:cNvSpPr>
            <p:nvPr/>
          </p:nvSpPr>
          <p:spPr bwMode="auto">
            <a:xfrm>
              <a:off x="7206728" y="4346826"/>
              <a:ext cx="165284" cy="48703"/>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4" name="Freeform 596"/>
            <p:cNvSpPr>
              <a:spLocks/>
            </p:cNvSpPr>
            <p:nvPr/>
          </p:nvSpPr>
          <p:spPr bwMode="auto">
            <a:xfrm>
              <a:off x="7196398" y="4560826"/>
              <a:ext cx="156429" cy="104787"/>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5" name="Freeform 597"/>
            <p:cNvSpPr>
              <a:spLocks/>
            </p:cNvSpPr>
            <p:nvPr/>
          </p:nvSpPr>
          <p:spPr bwMode="auto">
            <a:xfrm>
              <a:off x="7270185" y="4535737"/>
              <a:ext cx="38369" cy="25089"/>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6" name="Freeform 598"/>
            <p:cNvSpPr>
              <a:spLocks/>
            </p:cNvSpPr>
            <p:nvPr/>
          </p:nvSpPr>
          <p:spPr bwMode="auto">
            <a:xfrm>
              <a:off x="7438421" y="4366012"/>
              <a:ext cx="84117" cy="54608"/>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7" name="Freeform 599"/>
            <p:cNvSpPr>
              <a:spLocks/>
            </p:cNvSpPr>
            <p:nvPr/>
          </p:nvSpPr>
          <p:spPr bwMode="auto">
            <a:xfrm>
              <a:off x="7484168" y="4448660"/>
              <a:ext cx="28040" cy="38373"/>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8" name="Freeform 600"/>
            <p:cNvSpPr>
              <a:spLocks/>
            </p:cNvSpPr>
            <p:nvPr/>
          </p:nvSpPr>
          <p:spPr bwMode="auto">
            <a:xfrm>
              <a:off x="7177213" y="4420619"/>
              <a:ext cx="832322" cy="255324"/>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9" name="Freeform 601"/>
            <p:cNvSpPr>
              <a:spLocks/>
            </p:cNvSpPr>
            <p:nvPr/>
          </p:nvSpPr>
          <p:spPr bwMode="auto">
            <a:xfrm>
              <a:off x="7196398" y="3980811"/>
              <a:ext cx="551930" cy="346828"/>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0" name="Freeform 602"/>
            <p:cNvSpPr>
              <a:spLocks/>
            </p:cNvSpPr>
            <p:nvPr/>
          </p:nvSpPr>
          <p:spPr bwMode="auto">
            <a:xfrm>
              <a:off x="7419235" y="3766810"/>
              <a:ext cx="1456564" cy="758596"/>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1" name="Freeform 604"/>
            <p:cNvSpPr>
              <a:spLocks/>
            </p:cNvSpPr>
            <p:nvPr/>
          </p:nvSpPr>
          <p:spPr bwMode="auto">
            <a:xfrm>
              <a:off x="8101031" y="4187432"/>
              <a:ext cx="131342" cy="48703"/>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2" name="Freeform 605"/>
            <p:cNvSpPr>
              <a:spLocks/>
            </p:cNvSpPr>
            <p:nvPr/>
          </p:nvSpPr>
          <p:spPr bwMode="auto">
            <a:xfrm>
              <a:off x="7737997" y="4225805"/>
              <a:ext cx="54603" cy="19186"/>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3" name="Freeform 606"/>
            <p:cNvSpPr>
              <a:spLocks/>
            </p:cNvSpPr>
            <p:nvPr/>
          </p:nvSpPr>
          <p:spPr bwMode="auto">
            <a:xfrm>
              <a:off x="7980020" y="4516550"/>
              <a:ext cx="54603" cy="2804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4" name="Freeform 607"/>
            <p:cNvSpPr>
              <a:spLocks/>
            </p:cNvSpPr>
            <p:nvPr/>
          </p:nvSpPr>
          <p:spPr bwMode="auto">
            <a:xfrm>
              <a:off x="4805687" y="5815313"/>
              <a:ext cx="47224" cy="38373"/>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5" name="Freeform 608"/>
            <p:cNvSpPr>
              <a:spLocks/>
            </p:cNvSpPr>
            <p:nvPr/>
          </p:nvSpPr>
          <p:spPr bwMode="auto">
            <a:xfrm>
              <a:off x="4872095" y="5806458"/>
              <a:ext cx="10331" cy="885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6" name="Freeform 609"/>
            <p:cNvSpPr>
              <a:spLocks/>
            </p:cNvSpPr>
            <p:nvPr/>
          </p:nvSpPr>
          <p:spPr bwMode="auto">
            <a:xfrm>
              <a:off x="3920238" y="5815313"/>
              <a:ext cx="63457" cy="57559"/>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7" name="Freeform 610"/>
            <p:cNvSpPr>
              <a:spLocks/>
            </p:cNvSpPr>
            <p:nvPr/>
          </p:nvSpPr>
          <p:spPr bwMode="auto">
            <a:xfrm>
              <a:off x="17662401" y="9137490"/>
              <a:ext cx="19184" cy="1033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8" name="Freeform 611"/>
            <p:cNvSpPr>
              <a:spLocks/>
            </p:cNvSpPr>
            <p:nvPr/>
          </p:nvSpPr>
          <p:spPr bwMode="auto">
            <a:xfrm>
              <a:off x="17541390" y="9119779"/>
              <a:ext cx="19184" cy="1771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9" name="Freeform 612"/>
            <p:cNvSpPr>
              <a:spLocks/>
            </p:cNvSpPr>
            <p:nvPr/>
          </p:nvSpPr>
          <p:spPr bwMode="auto">
            <a:xfrm>
              <a:off x="17961977" y="10784557"/>
              <a:ext cx="63458" cy="48703"/>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0" name="Rectangle 613"/>
            <p:cNvSpPr>
              <a:spLocks noChangeArrowheads="1"/>
            </p:cNvSpPr>
            <p:nvPr/>
          </p:nvSpPr>
          <p:spPr bwMode="auto">
            <a:xfrm>
              <a:off x="12451535" y="5198401"/>
              <a:ext cx="2951" cy="2952"/>
            </a:xfrm>
            <a:prstGeom prst="rect">
              <a:avLst/>
            </a:pr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1" name="Freeform 614"/>
            <p:cNvSpPr>
              <a:spLocks/>
            </p:cNvSpPr>
            <p:nvPr/>
          </p:nvSpPr>
          <p:spPr bwMode="auto">
            <a:xfrm>
              <a:off x="9258017" y="10504142"/>
              <a:ext cx="94448" cy="84124"/>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2" name="Freeform 615"/>
            <p:cNvSpPr>
              <a:spLocks/>
            </p:cNvSpPr>
            <p:nvPr/>
          </p:nvSpPr>
          <p:spPr bwMode="auto">
            <a:xfrm>
              <a:off x="7820639" y="6733302"/>
              <a:ext cx="67884" cy="2804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3" name="Freeform 616"/>
            <p:cNvSpPr>
              <a:spLocks/>
            </p:cNvSpPr>
            <p:nvPr/>
          </p:nvSpPr>
          <p:spPr bwMode="auto">
            <a:xfrm>
              <a:off x="8483250" y="11766008"/>
              <a:ext cx="169711" cy="150538"/>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4" name="Freeform 617"/>
            <p:cNvSpPr>
              <a:spLocks/>
            </p:cNvSpPr>
            <p:nvPr/>
          </p:nvSpPr>
          <p:spPr bwMode="auto">
            <a:xfrm>
              <a:off x="8304684" y="11746822"/>
              <a:ext cx="280392" cy="216952"/>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5" name="Freeform 618"/>
            <p:cNvSpPr>
              <a:spLocks/>
            </p:cNvSpPr>
            <p:nvPr/>
          </p:nvSpPr>
          <p:spPr bwMode="auto">
            <a:xfrm>
              <a:off x="8260412" y="8501390"/>
              <a:ext cx="709835" cy="515078"/>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6" name="Freeform 619"/>
            <p:cNvSpPr>
              <a:spLocks/>
            </p:cNvSpPr>
            <p:nvPr/>
          </p:nvSpPr>
          <p:spPr bwMode="auto">
            <a:xfrm>
              <a:off x="8830050" y="8641598"/>
              <a:ext cx="242023" cy="357160"/>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7" name="Freeform 620"/>
            <p:cNvSpPr>
              <a:spLocks/>
            </p:cNvSpPr>
            <p:nvPr/>
          </p:nvSpPr>
          <p:spPr bwMode="auto">
            <a:xfrm>
              <a:off x="8986479" y="8752288"/>
              <a:ext cx="206605" cy="216953"/>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8" name="Freeform 621"/>
            <p:cNvSpPr>
              <a:spLocks/>
            </p:cNvSpPr>
            <p:nvPr/>
          </p:nvSpPr>
          <p:spPr bwMode="auto">
            <a:xfrm>
              <a:off x="9156191" y="8771475"/>
              <a:ext cx="149050" cy="169724"/>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9" name="Freeform 622"/>
            <p:cNvSpPr>
              <a:spLocks/>
            </p:cNvSpPr>
            <p:nvPr/>
          </p:nvSpPr>
          <p:spPr bwMode="auto">
            <a:xfrm>
              <a:off x="7820639" y="8452687"/>
              <a:ext cx="755583" cy="788113"/>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0" name="Freeform 623"/>
            <p:cNvSpPr>
              <a:spLocks/>
            </p:cNvSpPr>
            <p:nvPr/>
          </p:nvSpPr>
          <p:spPr bwMode="auto">
            <a:xfrm>
              <a:off x="7922466" y="8979571"/>
              <a:ext cx="261207" cy="308457"/>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1" name="Freeform 624"/>
            <p:cNvSpPr>
              <a:spLocks/>
            </p:cNvSpPr>
            <p:nvPr/>
          </p:nvSpPr>
          <p:spPr bwMode="auto">
            <a:xfrm>
              <a:off x="7894426" y="9035654"/>
              <a:ext cx="599154" cy="889948"/>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2" name="Freeform 625"/>
            <p:cNvSpPr>
              <a:spLocks/>
            </p:cNvSpPr>
            <p:nvPr/>
          </p:nvSpPr>
          <p:spPr bwMode="auto">
            <a:xfrm>
              <a:off x="8158585" y="9868043"/>
              <a:ext cx="407306" cy="1983565"/>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3" name="Freeform 626"/>
            <p:cNvSpPr>
              <a:spLocks/>
            </p:cNvSpPr>
            <p:nvPr/>
          </p:nvSpPr>
          <p:spPr bwMode="auto">
            <a:xfrm>
              <a:off x="8436026" y="9485794"/>
              <a:ext cx="599154" cy="652333"/>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4" name="Freeform 627"/>
            <p:cNvSpPr>
              <a:spLocks/>
            </p:cNvSpPr>
            <p:nvPr/>
          </p:nvSpPr>
          <p:spPr bwMode="auto">
            <a:xfrm>
              <a:off x="8773972" y="9950692"/>
              <a:ext cx="420589" cy="413243"/>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5" name="Freeform 628"/>
            <p:cNvSpPr>
              <a:spLocks noEditPoints="1"/>
            </p:cNvSpPr>
            <p:nvPr/>
          </p:nvSpPr>
          <p:spPr bwMode="auto">
            <a:xfrm>
              <a:off x="8241227" y="8800992"/>
              <a:ext cx="1856491" cy="1881730"/>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6" name="Freeform 629"/>
            <p:cNvSpPr>
              <a:spLocks/>
            </p:cNvSpPr>
            <p:nvPr/>
          </p:nvSpPr>
          <p:spPr bwMode="auto">
            <a:xfrm>
              <a:off x="8961392" y="10484955"/>
              <a:ext cx="250877" cy="261229"/>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7" name="Freeform 630"/>
            <p:cNvSpPr>
              <a:spLocks/>
            </p:cNvSpPr>
            <p:nvPr/>
          </p:nvSpPr>
          <p:spPr bwMode="auto">
            <a:xfrm>
              <a:off x="8241227" y="10074664"/>
              <a:ext cx="962188" cy="1672158"/>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8" name="Freeform 631"/>
            <p:cNvSpPr>
              <a:spLocks/>
            </p:cNvSpPr>
            <p:nvPr/>
          </p:nvSpPr>
          <p:spPr bwMode="auto">
            <a:xfrm>
              <a:off x="7616986" y="8312480"/>
              <a:ext cx="203653" cy="22728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9" name="Freeform 632"/>
            <p:cNvSpPr>
              <a:spLocks/>
            </p:cNvSpPr>
            <p:nvPr/>
          </p:nvSpPr>
          <p:spPr bwMode="auto">
            <a:xfrm>
              <a:off x="7680443" y="8520577"/>
              <a:ext cx="159381" cy="140207"/>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0" name="Freeform 633"/>
            <p:cNvSpPr>
              <a:spLocks/>
            </p:cNvSpPr>
            <p:nvPr/>
          </p:nvSpPr>
          <p:spPr bwMode="auto">
            <a:xfrm>
              <a:off x="7503353" y="8361184"/>
              <a:ext cx="104778" cy="82649"/>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1" name="Freeform 634"/>
            <p:cNvSpPr>
              <a:spLocks/>
            </p:cNvSpPr>
            <p:nvPr/>
          </p:nvSpPr>
          <p:spPr bwMode="auto">
            <a:xfrm>
              <a:off x="7391197" y="8191458"/>
              <a:ext cx="187420" cy="216953"/>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2" name="Freeform 635"/>
            <p:cNvSpPr>
              <a:spLocks/>
            </p:cNvSpPr>
            <p:nvPr/>
          </p:nvSpPr>
          <p:spPr bwMode="auto">
            <a:xfrm>
              <a:off x="6254871" y="7453525"/>
              <a:ext cx="1397533" cy="897327"/>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3" name="Freeform 636"/>
            <p:cNvSpPr>
              <a:spLocks/>
            </p:cNvSpPr>
            <p:nvPr/>
          </p:nvSpPr>
          <p:spPr bwMode="auto">
            <a:xfrm>
              <a:off x="7531392" y="8287390"/>
              <a:ext cx="280392" cy="150538"/>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4" name="Freeform 637"/>
            <p:cNvSpPr>
              <a:spLocks/>
            </p:cNvSpPr>
            <p:nvPr/>
          </p:nvSpPr>
          <p:spPr bwMode="auto">
            <a:xfrm>
              <a:off x="7531392" y="8163417"/>
              <a:ext cx="66409" cy="140207"/>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5" name="Freeform 638"/>
            <p:cNvSpPr>
              <a:spLocks/>
            </p:cNvSpPr>
            <p:nvPr/>
          </p:nvSpPr>
          <p:spPr bwMode="auto">
            <a:xfrm>
              <a:off x="8232373" y="8080769"/>
              <a:ext cx="121011" cy="101834"/>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6" name="Freeform 639"/>
            <p:cNvSpPr>
              <a:spLocks/>
            </p:cNvSpPr>
            <p:nvPr/>
          </p:nvSpPr>
          <p:spPr bwMode="auto">
            <a:xfrm>
              <a:off x="8343053" y="8080769"/>
              <a:ext cx="169711" cy="140207"/>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7" name="Freeform 640"/>
            <p:cNvSpPr>
              <a:spLocks/>
            </p:cNvSpPr>
            <p:nvPr/>
          </p:nvSpPr>
          <p:spPr bwMode="auto">
            <a:xfrm>
              <a:off x="3843499" y="4965214"/>
              <a:ext cx="1812218" cy="1216114"/>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8" name="Freeform 641"/>
            <p:cNvSpPr>
              <a:spLocks/>
            </p:cNvSpPr>
            <p:nvPr/>
          </p:nvSpPr>
          <p:spPr bwMode="auto">
            <a:xfrm>
              <a:off x="5887409" y="6516350"/>
              <a:ext cx="2697667" cy="1338611"/>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9" name="Freeform 642"/>
            <p:cNvSpPr>
              <a:spLocks noEditPoints="1"/>
            </p:cNvSpPr>
            <p:nvPr/>
          </p:nvSpPr>
          <p:spPr bwMode="auto">
            <a:xfrm>
              <a:off x="5133303" y="4907655"/>
              <a:ext cx="3984519" cy="2048503"/>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0" name="Freeform 643"/>
            <p:cNvSpPr>
              <a:spLocks/>
            </p:cNvSpPr>
            <p:nvPr/>
          </p:nvSpPr>
          <p:spPr bwMode="auto">
            <a:xfrm>
              <a:off x="17343640" y="9466607"/>
              <a:ext cx="95923" cy="82649"/>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1" name="Freeform 644"/>
            <p:cNvSpPr>
              <a:spLocks/>
            </p:cNvSpPr>
            <p:nvPr/>
          </p:nvSpPr>
          <p:spPr bwMode="auto">
            <a:xfrm>
              <a:off x="17420378" y="9447422"/>
              <a:ext cx="121011" cy="44276"/>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2" name="Freeform 645"/>
            <p:cNvSpPr>
              <a:spLocks/>
            </p:cNvSpPr>
            <p:nvPr/>
          </p:nvSpPr>
          <p:spPr bwMode="auto">
            <a:xfrm>
              <a:off x="12272970" y="6414515"/>
              <a:ext cx="290722" cy="159394"/>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3" name="Freeform 646"/>
            <p:cNvSpPr>
              <a:spLocks/>
            </p:cNvSpPr>
            <p:nvPr/>
          </p:nvSpPr>
          <p:spPr bwMode="auto">
            <a:xfrm>
              <a:off x="12143104" y="6545867"/>
              <a:ext cx="346800" cy="149062"/>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4" name="Freeform 647"/>
            <p:cNvSpPr>
              <a:spLocks/>
            </p:cNvSpPr>
            <p:nvPr/>
          </p:nvSpPr>
          <p:spPr bwMode="auto">
            <a:xfrm>
              <a:off x="12022093" y="6656557"/>
              <a:ext cx="531269" cy="516553"/>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5" name="Freeform 648"/>
            <p:cNvSpPr>
              <a:spLocks/>
            </p:cNvSpPr>
            <p:nvPr/>
          </p:nvSpPr>
          <p:spPr bwMode="auto">
            <a:xfrm>
              <a:off x="12330524" y="6684599"/>
              <a:ext cx="252353" cy="236139"/>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6" name="Freeform 649"/>
            <p:cNvSpPr>
              <a:spLocks/>
            </p:cNvSpPr>
            <p:nvPr/>
          </p:nvSpPr>
          <p:spPr bwMode="auto">
            <a:xfrm>
              <a:off x="11470163" y="6414515"/>
              <a:ext cx="618338" cy="531312"/>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7" name="Freeform 650"/>
            <p:cNvSpPr>
              <a:spLocks/>
            </p:cNvSpPr>
            <p:nvPr/>
          </p:nvSpPr>
          <p:spPr bwMode="auto">
            <a:xfrm>
              <a:off x="11983724" y="6621136"/>
              <a:ext cx="206605" cy="140208"/>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8" name="Freeform 651"/>
            <p:cNvSpPr>
              <a:spLocks/>
            </p:cNvSpPr>
            <p:nvPr/>
          </p:nvSpPr>
          <p:spPr bwMode="auto">
            <a:xfrm>
              <a:off x="11808109" y="6395329"/>
              <a:ext cx="194799" cy="121021"/>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9" name="Freeform 652"/>
            <p:cNvSpPr>
              <a:spLocks/>
            </p:cNvSpPr>
            <p:nvPr/>
          </p:nvSpPr>
          <p:spPr bwMode="auto">
            <a:xfrm>
              <a:off x="11967490" y="6480929"/>
              <a:ext cx="35418" cy="35421"/>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0" name="Freeform 653"/>
            <p:cNvSpPr>
              <a:spLocks/>
            </p:cNvSpPr>
            <p:nvPr/>
          </p:nvSpPr>
          <p:spPr bwMode="auto">
            <a:xfrm>
              <a:off x="11852382" y="6265453"/>
              <a:ext cx="188896" cy="16824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1" name="Freeform 654"/>
            <p:cNvSpPr>
              <a:spLocks/>
            </p:cNvSpPr>
            <p:nvPr/>
          </p:nvSpPr>
          <p:spPr bwMode="auto">
            <a:xfrm>
              <a:off x="12079647" y="5985038"/>
              <a:ext cx="140197" cy="206621"/>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2" name="Freeform 655"/>
            <p:cNvSpPr>
              <a:spLocks/>
            </p:cNvSpPr>
            <p:nvPr/>
          </p:nvSpPr>
          <p:spPr bwMode="auto">
            <a:xfrm>
              <a:off x="11977821" y="6172473"/>
              <a:ext cx="416161" cy="484084"/>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3" name="Freeform 656"/>
            <p:cNvSpPr>
              <a:spLocks/>
            </p:cNvSpPr>
            <p:nvPr/>
          </p:nvSpPr>
          <p:spPr bwMode="auto">
            <a:xfrm>
              <a:off x="12712743" y="6321536"/>
              <a:ext cx="830846" cy="494415"/>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4" name="Freeform 657"/>
            <p:cNvSpPr>
              <a:spLocks/>
            </p:cNvSpPr>
            <p:nvPr/>
          </p:nvSpPr>
          <p:spPr bwMode="auto">
            <a:xfrm>
              <a:off x="12451535" y="6507495"/>
              <a:ext cx="280392" cy="113641"/>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5" name="Freeform 658"/>
            <p:cNvSpPr>
              <a:spLocks/>
            </p:cNvSpPr>
            <p:nvPr/>
          </p:nvSpPr>
          <p:spPr bwMode="auto">
            <a:xfrm>
              <a:off x="12759967" y="6086872"/>
              <a:ext cx="439773" cy="327642"/>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6" name="Freeform 659"/>
            <p:cNvSpPr>
              <a:spLocks/>
            </p:cNvSpPr>
            <p:nvPr/>
          </p:nvSpPr>
          <p:spPr bwMode="auto">
            <a:xfrm>
              <a:off x="12658140" y="6067687"/>
              <a:ext cx="271538" cy="178579"/>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7" name="Freeform 660"/>
            <p:cNvSpPr>
              <a:spLocks/>
            </p:cNvSpPr>
            <p:nvPr/>
          </p:nvSpPr>
          <p:spPr bwMode="auto">
            <a:xfrm>
              <a:off x="12658140" y="5955521"/>
              <a:ext cx="334995" cy="169724"/>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8" name="Freeform 661"/>
            <p:cNvSpPr>
              <a:spLocks/>
            </p:cNvSpPr>
            <p:nvPr/>
          </p:nvSpPr>
          <p:spPr bwMode="auto">
            <a:xfrm>
              <a:off x="12759967" y="5853685"/>
              <a:ext cx="224314" cy="140208"/>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9" name="Freeform 662"/>
            <p:cNvSpPr>
              <a:spLocks/>
            </p:cNvSpPr>
            <p:nvPr/>
          </p:nvSpPr>
          <p:spPr bwMode="auto">
            <a:xfrm>
              <a:off x="12591732" y="6144432"/>
              <a:ext cx="150526" cy="72317"/>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0" name="Freeform 663"/>
            <p:cNvSpPr>
              <a:spLocks/>
            </p:cNvSpPr>
            <p:nvPr/>
          </p:nvSpPr>
          <p:spPr bwMode="auto">
            <a:xfrm>
              <a:off x="12360039" y="6163617"/>
              <a:ext cx="445676" cy="391105"/>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1" name="Freeform 664"/>
            <p:cNvSpPr>
              <a:spLocks/>
            </p:cNvSpPr>
            <p:nvPr/>
          </p:nvSpPr>
          <p:spPr bwMode="auto">
            <a:xfrm>
              <a:off x="12630101" y="6573908"/>
              <a:ext cx="429442" cy="280415"/>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2" name="Freeform 665"/>
            <p:cNvSpPr>
              <a:spLocks/>
            </p:cNvSpPr>
            <p:nvPr/>
          </p:nvSpPr>
          <p:spPr bwMode="auto">
            <a:xfrm>
              <a:off x="12929677" y="6563578"/>
              <a:ext cx="156429" cy="18891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3" name="Freeform 666"/>
            <p:cNvSpPr>
              <a:spLocks/>
            </p:cNvSpPr>
            <p:nvPr/>
          </p:nvSpPr>
          <p:spPr bwMode="auto">
            <a:xfrm>
              <a:off x="12993135" y="6666888"/>
              <a:ext cx="92972" cy="94455"/>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4" name="Freeform 667"/>
            <p:cNvSpPr>
              <a:spLocks/>
            </p:cNvSpPr>
            <p:nvPr/>
          </p:nvSpPr>
          <p:spPr bwMode="auto">
            <a:xfrm>
              <a:off x="12712743" y="6815951"/>
              <a:ext cx="299576" cy="178580"/>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5" name="Freeform 668"/>
            <p:cNvSpPr>
              <a:spLocks/>
            </p:cNvSpPr>
            <p:nvPr/>
          </p:nvSpPr>
          <p:spPr bwMode="auto">
            <a:xfrm>
              <a:off x="12423496" y="6771675"/>
              <a:ext cx="168235" cy="140208"/>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6" name="Freeform 669"/>
            <p:cNvSpPr>
              <a:spLocks/>
            </p:cNvSpPr>
            <p:nvPr/>
          </p:nvSpPr>
          <p:spPr bwMode="auto">
            <a:xfrm>
              <a:off x="12544508" y="6703785"/>
              <a:ext cx="206605" cy="252374"/>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7" name="Freeform 670"/>
            <p:cNvSpPr>
              <a:spLocks/>
            </p:cNvSpPr>
            <p:nvPr/>
          </p:nvSpPr>
          <p:spPr bwMode="auto">
            <a:xfrm>
              <a:off x="12432351" y="6554723"/>
              <a:ext cx="329091" cy="178579"/>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8" name="Freeform 671"/>
            <p:cNvSpPr>
              <a:spLocks/>
            </p:cNvSpPr>
            <p:nvPr/>
          </p:nvSpPr>
          <p:spPr bwMode="auto">
            <a:xfrm>
              <a:off x="12621247" y="6956158"/>
              <a:ext cx="289247" cy="299600"/>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9" name="Freeform 672"/>
            <p:cNvSpPr>
              <a:spLocks/>
            </p:cNvSpPr>
            <p:nvPr/>
          </p:nvSpPr>
          <p:spPr bwMode="auto">
            <a:xfrm>
              <a:off x="12882454" y="6939923"/>
              <a:ext cx="138720" cy="929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0" name="Freeform 673"/>
            <p:cNvSpPr>
              <a:spLocks/>
            </p:cNvSpPr>
            <p:nvPr/>
          </p:nvSpPr>
          <p:spPr bwMode="auto">
            <a:xfrm>
              <a:off x="12582877" y="6911882"/>
              <a:ext cx="82642" cy="16824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1" name="Freeform 674"/>
            <p:cNvSpPr>
              <a:spLocks/>
            </p:cNvSpPr>
            <p:nvPr/>
          </p:nvSpPr>
          <p:spPr bwMode="auto">
            <a:xfrm>
              <a:off x="12630101" y="6931068"/>
              <a:ext cx="121011" cy="82649"/>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2" name="Freeform 675"/>
            <p:cNvSpPr>
              <a:spLocks/>
            </p:cNvSpPr>
            <p:nvPr/>
          </p:nvSpPr>
          <p:spPr bwMode="auto">
            <a:xfrm>
              <a:off x="13655745" y="6984199"/>
              <a:ext cx="178566" cy="150538"/>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3" name="Freeform 676"/>
            <p:cNvSpPr>
              <a:spLocks/>
            </p:cNvSpPr>
            <p:nvPr/>
          </p:nvSpPr>
          <p:spPr bwMode="auto">
            <a:xfrm>
              <a:off x="13722155" y="7060944"/>
              <a:ext cx="923818" cy="783686"/>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4" name="Freeform 677"/>
            <p:cNvSpPr>
              <a:spLocks/>
            </p:cNvSpPr>
            <p:nvPr/>
          </p:nvSpPr>
          <p:spPr bwMode="auto">
            <a:xfrm>
              <a:off x="13741339" y="7071276"/>
              <a:ext cx="73787" cy="53131"/>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5" name="Freeform 678"/>
            <p:cNvSpPr>
              <a:spLocks/>
            </p:cNvSpPr>
            <p:nvPr/>
          </p:nvSpPr>
          <p:spPr bwMode="auto">
            <a:xfrm>
              <a:off x="13524404" y="6843993"/>
              <a:ext cx="329091" cy="169724"/>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6" name="Freeform 679"/>
            <p:cNvSpPr>
              <a:spLocks/>
            </p:cNvSpPr>
            <p:nvPr/>
          </p:nvSpPr>
          <p:spPr bwMode="auto">
            <a:xfrm>
              <a:off x="13751669" y="6956158"/>
              <a:ext cx="250877" cy="19776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7" name="Freeform 680"/>
            <p:cNvSpPr>
              <a:spLocks/>
            </p:cNvSpPr>
            <p:nvPr/>
          </p:nvSpPr>
          <p:spPr bwMode="auto">
            <a:xfrm>
              <a:off x="13834311" y="7574546"/>
              <a:ext cx="82642" cy="94455"/>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8" name="Freeform 681"/>
            <p:cNvSpPr>
              <a:spLocks/>
            </p:cNvSpPr>
            <p:nvPr/>
          </p:nvSpPr>
          <p:spPr bwMode="auto">
            <a:xfrm>
              <a:off x="13311897" y="7220338"/>
              <a:ext cx="324665" cy="252374"/>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9" name="Freeform 682"/>
            <p:cNvSpPr>
              <a:spLocks/>
            </p:cNvSpPr>
            <p:nvPr/>
          </p:nvSpPr>
          <p:spPr bwMode="auto">
            <a:xfrm>
              <a:off x="13460947" y="7201152"/>
              <a:ext cx="464861" cy="439808"/>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0" name="Freeform 683"/>
            <p:cNvSpPr>
              <a:spLocks/>
            </p:cNvSpPr>
            <p:nvPr/>
          </p:nvSpPr>
          <p:spPr bwMode="auto">
            <a:xfrm>
              <a:off x="12872124" y="6945827"/>
              <a:ext cx="885449" cy="337974"/>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1" name="Freeform 684"/>
            <p:cNvSpPr>
              <a:spLocks/>
            </p:cNvSpPr>
            <p:nvPr/>
          </p:nvSpPr>
          <p:spPr bwMode="auto">
            <a:xfrm>
              <a:off x="13273527" y="7481567"/>
              <a:ext cx="981372" cy="786637"/>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2" name="Freeform 685"/>
            <p:cNvSpPr>
              <a:spLocks/>
            </p:cNvSpPr>
            <p:nvPr/>
          </p:nvSpPr>
          <p:spPr bwMode="auto">
            <a:xfrm>
              <a:off x="13292711" y="7424008"/>
              <a:ext cx="194799" cy="208098"/>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3" name="Freeform 686"/>
            <p:cNvSpPr>
              <a:spLocks/>
            </p:cNvSpPr>
            <p:nvPr/>
          </p:nvSpPr>
          <p:spPr bwMode="auto">
            <a:xfrm>
              <a:off x="13301566" y="7351691"/>
              <a:ext cx="73787" cy="82649"/>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4" name="Freeform 687"/>
            <p:cNvSpPr>
              <a:spLocks/>
            </p:cNvSpPr>
            <p:nvPr/>
          </p:nvSpPr>
          <p:spPr bwMode="auto">
            <a:xfrm>
              <a:off x="13292711" y="7462380"/>
              <a:ext cx="28040" cy="66414"/>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5" name="Freeform 688"/>
            <p:cNvSpPr>
              <a:spLocks/>
            </p:cNvSpPr>
            <p:nvPr/>
          </p:nvSpPr>
          <p:spPr bwMode="auto">
            <a:xfrm>
              <a:off x="13254342" y="7424008"/>
              <a:ext cx="76739" cy="244994"/>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6" name="Freeform 689"/>
            <p:cNvSpPr>
              <a:spLocks/>
            </p:cNvSpPr>
            <p:nvPr/>
          </p:nvSpPr>
          <p:spPr bwMode="auto">
            <a:xfrm>
              <a:off x="14027634" y="7790023"/>
              <a:ext cx="48700" cy="73793"/>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7" name="Freeform 690"/>
            <p:cNvSpPr>
              <a:spLocks/>
            </p:cNvSpPr>
            <p:nvPr/>
          </p:nvSpPr>
          <p:spPr bwMode="auto">
            <a:xfrm>
              <a:off x="13645416" y="8138327"/>
              <a:ext cx="497327" cy="314360"/>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8" name="Freeform 691"/>
            <p:cNvSpPr>
              <a:spLocks/>
            </p:cNvSpPr>
            <p:nvPr/>
          </p:nvSpPr>
          <p:spPr bwMode="auto">
            <a:xfrm>
              <a:off x="14085188" y="7790023"/>
              <a:ext cx="382218" cy="458995"/>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9" name="Freeform 692"/>
            <p:cNvSpPr>
              <a:spLocks/>
            </p:cNvSpPr>
            <p:nvPr/>
          </p:nvSpPr>
          <p:spPr bwMode="auto">
            <a:xfrm>
              <a:off x="14898325" y="6892696"/>
              <a:ext cx="512085" cy="222856"/>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0" name="Freeform 693"/>
            <p:cNvSpPr>
              <a:spLocks/>
            </p:cNvSpPr>
            <p:nvPr/>
          </p:nvSpPr>
          <p:spPr bwMode="auto">
            <a:xfrm>
              <a:off x="14274084" y="6752489"/>
              <a:ext cx="830846" cy="487036"/>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1" name="Freeform 694"/>
            <p:cNvSpPr>
              <a:spLocks/>
            </p:cNvSpPr>
            <p:nvPr/>
          </p:nvSpPr>
          <p:spPr bwMode="auto">
            <a:xfrm>
              <a:off x="14524961" y="7294131"/>
              <a:ext cx="0" cy="885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2" name="Freeform 695"/>
            <p:cNvSpPr>
              <a:spLocks/>
            </p:cNvSpPr>
            <p:nvPr/>
          </p:nvSpPr>
          <p:spPr bwMode="auto">
            <a:xfrm>
              <a:off x="14095518" y="6920738"/>
              <a:ext cx="681795" cy="401436"/>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3" name="Freeform 696"/>
            <p:cNvSpPr>
              <a:spLocks/>
            </p:cNvSpPr>
            <p:nvPr/>
          </p:nvSpPr>
          <p:spPr bwMode="auto">
            <a:xfrm>
              <a:off x="14814208" y="7013717"/>
              <a:ext cx="373364" cy="25089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4" name="Freeform 697"/>
            <p:cNvSpPr>
              <a:spLocks/>
            </p:cNvSpPr>
            <p:nvPr/>
          </p:nvSpPr>
          <p:spPr bwMode="auto">
            <a:xfrm>
              <a:off x="14516107" y="7230670"/>
              <a:ext cx="773292" cy="690706"/>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5" name="Freeform 698"/>
            <p:cNvSpPr>
              <a:spLocks/>
            </p:cNvSpPr>
            <p:nvPr/>
          </p:nvSpPr>
          <p:spPr bwMode="auto">
            <a:xfrm>
              <a:off x="14477737" y="7143593"/>
              <a:ext cx="699504" cy="497368"/>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6" name="Freeform 699"/>
            <p:cNvSpPr>
              <a:spLocks/>
            </p:cNvSpPr>
            <p:nvPr/>
          </p:nvSpPr>
          <p:spPr bwMode="auto">
            <a:xfrm>
              <a:off x="14414280" y="6742157"/>
              <a:ext cx="25088" cy="38373"/>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7" name="Freeform 700"/>
            <p:cNvSpPr>
              <a:spLocks noEditPoints="1"/>
            </p:cNvSpPr>
            <p:nvPr/>
          </p:nvSpPr>
          <p:spPr bwMode="auto">
            <a:xfrm>
              <a:off x="13823981" y="6153287"/>
              <a:ext cx="1894860" cy="907658"/>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8" name="Freeform 701"/>
            <p:cNvSpPr>
              <a:spLocks/>
            </p:cNvSpPr>
            <p:nvPr/>
          </p:nvSpPr>
          <p:spPr bwMode="auto">
            <a:xfrm>
              <a:off x="14849626" y="7283801"/>
              <a:ext cx="1308988" cy="1396170"/>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9" name="Freeform 702"/>
            <p:cNvSpPr>
              <a:spLocks/>
            </p:cNvSpPr>
            <p:nvPr/>
          </p:nvSpPr>
          <p:spPr bwMode="auto">
            <a:xfrm>
              <a:off x="15926922" y="7669002"/>
              <a:ext cx="382218" cy="917989"/>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0" name="Freeform 703"/>
            <p:cNvSpPr>
              <a:spLocks/>
            </p:cNvSpPr>
            <p:nvPr/>
          </p:nvSpPr>
          <p:spPr bwMode="auto">
            <a:xfrm>
              <a:off x="15748356" y="7781167"/>
              <a:ext cx="212508" cy="261229"/>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1" name="Freeform 704"/>
            <p:cNvSpPr>
              <a:spLocks/>
            </p:cNvSpPr>
            <p:nvPr/>
          </p:nvSpPr>
          <p:spPr bwMode="auto">
            <a:xfrm>
              <a:off x="16149759" y="8070437"/>
              <a:ext cx="391074" cy="720223"/>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rgbClr val="006B83"/>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2" name="Freeform 705"/>
            <p:cNvSpPr>
              <a:spLocks/>
            </p:cNvSpPr>
            <p:nvPr/>
          </p:nvSpPr>
          <p:spPr bwMode="auto">
            <a:xfrm>
              <a:off x="16362267" y="7921375"/>
              <a:ext cx="357131" cy="729078"/>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3" name="Freeform 706"/>
            <p:cNvSpPr>
              <a:spLocks/>
            </p:cNvSpPr>
            <p:nvPr/>
          </p:nvSpPr>
          <p:spPr bwMode="auto">
            <a:xfrm>
              <a:off x="16279625" y="7978934"/>
              <a:ext cx="343850" cy="420623"/>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4" name="Freeform 707"/>
            <p:cNvSpPr>
              <a:spLocks/>
            </p:cNvSpPr>
            <p:nvPr/>
          </p:nvSpPr>
          <p:spPr bwMode="auto">
            <a:xfrm>
              <a:off x="17753897" y="9119779"/>
              <a:ext cx="420588" cy="355683"/>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5" name="Freeform 708"/>
            <p:cNvSpPr>
              <a:spLocks/>
            </p:cNvSpPr>
            <p:nvPr/>
          </p:nvSpPr>
          <p:spPr bwMode="auto">
            <a:xfrm>
              <a:off x="18165631" y="9175862"/>
              <a:ext cx="476667" cy="382249"/>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6" name="Freeform 709"/>
            <p:cNvSpPr>
              <a:spLocks/>
            </p:cNvSpPr>
            <p:nvPr/>
          </p:nvSpPr>
          <p:spPr bwMode="auto">
            <a:xfrm>
              <a:off x="16681028" y="8829033"/>
              <a:ext cx="478142" cy="420623"/>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7" name="Freeform 710"/>
            <p:cNvSpPr>
              <a:spLocks/>
            </p:cNvSpPr>
            <p:nvPr/>
          </p:nvSpPr>
          <p:spPr bwMode="auto">
            <a:xfrm>
              <a:off x="16709068" y="8718343"/>
              <a:ext cx="458957" cy="298125"/>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8" name="Freeform 711"/>
            <p:cNvSpPr>
              <a:spLocks/>
            </p:cNvSpPr>
            <p:nvPr/>
          </p:nvSpPr>
          <p:spPr bwMode="auto">
            <a:xfrm>
              <a:off x="15776395" y="7679333"/>
              <a:ext cx="159381" cy="92979"/>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9" name="Freeform 712"/>
            <p:cNvSpPr>
              <a:spLocks/>
            </p:cNvSpPr>
            <p:nvPr/>
          </p:nvSpPr>
          <p:spPr bwMode="auto">
            <a:xfrm>
              <a:off x="15410410" y="7574546"/>
              <a:ext cx="346800" cy="215477"/>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0" name="Freeform 713"/>
            <p:cNvSpPr>
              <a:spLocks/>
            </p:cNvSpPr>
            <p:nvPr/>
          </p:nvSpPr>
          <p:spPr bwMode="auto">
            <a:xfrm>
              <a:off x="16372597" y="8361184"/>
              <a:ext cx="261207" cy="216952"/>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1" name="Freeform 714"/>
            <p:cNvSpPr>
              <a:spLocks/>
            </p:cNvSpPr>
            <p:nvPr/>
          </p:nvSpPr>
          <p:spPr bwMode="auto">
            <a:xfrm>
              <a:off x="16270770" y="8743433"/>
              <a:ext cx="206605" cy="244994"/>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2" name="Freeform 715"/>
            <p:cNvSpPr>
              <a:spLocks/>
            </p:cNvSpPr>
            <p:nvPr/>
          </p:nvSpPr>
          <p:spPr bwMode="auto">
            <a:xfrm>
              <a:off x="15104930" y="6265453"/>
              <a:ext cx="2799494" cy="1824171"/>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3" name="Freeform 716"/>
            <p:cNvSpPr>
              <a:spLocks/>
            </p:cNvSpPr>
            <p:nvPr/>
          </p:nvSpPr>
          <p:spPr bwMode="auto">
            <a:xfrm>
              <a:off x="15748356" y="6356956"/>
              <a:ext cx="1463942" cy="637574"/>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4" name="Freeform 717"/>
            <p:cNvSpPr>
              <a:spLocks/>
            </p:cNvSpPr>
            <p:nvPr/>
          </p:nvSpPr>
          <p:spPr bwMode="auto">
            <a:xfrm>
              <a:off x="12219843" y="5133462"/>
              <a:ext cx="585871" cy="1010969"/>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5" name="Freeform 718"/>
            <p:cNvSpPr>
              <a:spLocks/>
            </p:cNvSpPr>
            <p:nvPr/>
          </p:nvSpPr>
          <p:spPr bwMode="auto">
            <a:xfrm>
              <a:off x="12649285" y="5058194"/>
              <a:ext cx="503230" cy="786637"/>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6" name="Freeform 719"/>
            <p:cNvSpPr>
              <a:spLocks/>
            </p:cNvSpPr>
            <p:nvPr/>
          </p:nvSpPr>
          <p:spPr bwMode="auto">
            <a:xfrm>
              <a:off x="11929121" y="4965214"/>
              <a:ext cx="1195356" cy="1000638"/>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7" name="Freeform 720"/>
            <p:cNvSpPr>
              <a:spLocks noEditPoints="1"/>
            </p:cNvSpPr>
            <p:nvPr/>
          </p:nvSpPr>
          <p:spPr bwMode="auto">
            <a:xfrm>
              <a:off x="12945911" y="4366012"/>
              <a:ext cx="7563207" cy="2637374"/>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8" name="Freeform 721"/>
            <p:cNvSpPr>
              <a:spLocks/>
            </p:cNvSpPr>
            <p:nvPr/>
          </p:nvSpPr>
          <p:spPr bwMode="auto">
            <a:xfrm>
              <a:off x="18193670" y="6227080"/>
              <a:ext cx="140196" cy="299600"/>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9" name="Freeform 722"/>
            <p:cNvSpPr>
              <a:spLocks/>
            </p:cNvSpPr>
            <p:nvPr/>
          </p:nvSpPr>
          <p:spPr bwMode="auto">
            <a:xfrm>
              <a:off x="18223185" y="6516350"/>
              <a:ext cx="138720" cy="216952"/>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0" name="Freeform 723"/>
            <p:cNvSpPr>
              <a:spLocks/>
            </p:cNvSpPr>
            <p:nvPr/>
          </p:nvSpPr>
          <p:spPr bwMode="auto">
            <a:xfrm>
              <a:off x="17483835" y="7153925"/>
              <a:ext cx="197750" cy="236139"/>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1" name="Freeform 724"/>
            <p:cNvSpPr>
              <a:spLocks/>
            </p:cNvSpPr>
            <p:nvPr/>
          </p:nvSpPr>
          <p:spPr bwMode="auto">
            <a:xfrm>
              <a:off x="17401193" y="6901551"/>
              <a:ext cx="299577" cy="290746"/>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2" name="Freeform 725"/>
            <p:cNvSpPr>
              <a:spLocks/>
            </p:cNvSpPr>
            <p:nvPr/>
          </p:nvSpPr>
          <p:spPr bwMode="auto">
            <a:xfrm>
              <a:off x="11210432" y="6163617"/>
              <a:ext cx="222837" cy="231712"/>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3" name="Freeform 726"/>
            <p:cNvSpPr>
              <a:spLocks/>
            </p:cNvSpPr>
            <p:nvPr/>
          </p:nvSpPr>
          <p:spPr bwMode="auto">
            <a:xfrm>
              <a:off x="11321112" y="6153287"/>
              <a:ext cx="149051" cy="92979"/>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4" name="Freeform 727"/>
            <p:cNvSpPr>
              <a:spLocks/>
            </p:cNvSpPr>
            <p:nvPr/>
          </p:nvSpPr>
          <p:spPr bwMode="auto">
            <a:xfrm>
              <a:off x="11266510" y="6854323"/>
              <a:ext cx="585871" cy="429478"/>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5" name="Freeform 728"/>
            <p:cNvSpPr>
              <a:spLocks/>
            </p:cNvSpPr>
            <p:nvPr/>
          </p:nvSpPr>
          <p:spPr bwMode="auto">
            <a:xfrm>
              <a:off x="11266510" y="6945827"/>
              <a:ext cx="150526" cy="284843"/>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6" name="Freeform 729"/>
            <p:cNvSpPr>
              <a:spLocks/>
            </p:cNvSpPr>
            <p:nvPr/>
          </p:nvSpPr>
          <p:spPr bwMode="auto">
            <a:xfrm>
              <a:off x="13069874" y="9510883"/>
              <a:ext cx="492900" cy="825010"/>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7" name="Freeform 730"/>
            <p:cNvSpPr>
              <a:spLocks/>
            </p:cNvSpPr>
            <p:nvPr/>
          </p:nvSpPr>
          <p:spPr bwMode="auto">
            <a:xfrm>
              <a:off x="13180555" y="9485794"/>
              <a:ext cx="150526" cy="352732"/>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8" name="Freeform 731"/>
            <p:cNvSpPr>
              <a:spLocks/>
            </p:cNvSpPr>
            <p:nvPr/>
          </p:nvSpPr>
          <p:spPr bwMode="auto">
            <a:xfrm>
              <a:off x="12674374" y="9417904"/>
              <a:ext cx="560784" cy="469326"/>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9" name="Freeform 732"/>
            <p:cNvSpPr>
              <a:spLocks/>
            </p:cNvSpPr>
            <p:nvPr/>
          </p:nvSpPr>
          <p:spPr bwMode="auto">
            <a:xfrm>
              <a:off x="12247882" y="9838526"/>
              <a:ext cx="596202" cy="590347"/>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0" name="Freeform 733"/>
            <p:cNvSpPr>
              <a:spLocks/>
            </p:cNvSpPr>
            <p:nvPr/>
          </p:nvSpPr>
          <p:spPr bwMode="auto">
            <a:xfrm>
              <a:off x="12264116" y="8781805"/>
              <a:ext cx="850031" cy="888472"/>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1" name="Freeform 734"/>
            <p:cNvSpPr>
              <a:spLocks/>
            </p:cNvSpPr>
            <p:nvPr/>
          </p:nvSpPr>
          <p:spPr bwMode="auto">
            <a:xfrm>
              <a:off x="12253785" y="9307214"/>
              <a:ext cx="525366" cy="588871"/>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2" name="Freeform 735"/>
            <p:cNvSpPr>
              <a:spLocks/>
            </p:cNvSpPr>
            <p:nvPr/>
          </p:nvSpPr>
          <p:spPr bwMode="auto">
            <a:xfrm>
              <a:off x="12591732" y="9868043"/>
              <a:ext cx="429442" cy="448664"/>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3" name="Freeform 736"/>
            <p:cNvSpPr>
              <a:spLocks/>
            </p:cNvSpPr>
            <p:nvPr/>
          </p:nvSpPr>
          <p:spPr bwMode="auto">
            <a:xfrm>
              <a:off x="12824900" y="9775064"/>
              <a:ext cx="365985" cy="324691"/>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4" name="Freeform 737"/>
            <p:cNvSpPr>
              <a:spLocks/>
            </p:cNvSpPr>
            <p:nvPr/>
          </p:nvSpPr>
          <p:spPr bwMode="auto">
            <a:xfrm>
              <a:off x="13069874" y="10259148"/>
              <a:ext cx="91496" cy="104786"/>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5" name="Freeform 738"/>
            <p:cNvSpPr>
              <a:spLocks noEditPoints="1"/>
            </p:cNvSpPr>
            <p:nvPr/>
          </p:nvSpPr>
          <p:spPr bwMode="auto">
            <a:xfrm>
              <a:off x="12442681" y="10090899"/>
              <a:ext cx="737874" cy="646430"/>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6" name="Freeform 739"/>
            <p:cNvSpPr>
              <a:spLocks/>
            </p:cNvSpPr>
            <p:nvPr/>
          </p:nvSpPr>
          <p:spPr bwMode="auto">
            <a:xfrm>
              <a:off x="12919348" y="10399355"/>
              <a:ext cx="121011" cy="123973"/>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7" name="Freeform 740"/>
            <p:cNvSpPr>
              <a:spLocks/>
            </p:cNvSpPr>
            <p:nvPr/>
          </p:nvSpPr>
          <p:spPr bwMode="auto">
            <a:xfrm>
              <a:off x="12264116" y="9240800"/>
              <a:ext cx="47224" cy="75269"/>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8" name="Freeform 741"/>
            <p:cNvSpPr>
              <a:spLocks/>
            </p:cNvSpPr>
            <p:nvPr/>
          </p:nvSpPr>
          <p:spPr bwMode="auto">
            <a:xfrm>
              <a:off x="12219843" y="8858550"/>
              <a:ext cx="324665" cy="419146"/>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9" name="Freeform 742"/>
            <p:cNvSpPr>
              <a:spLocks/>
            </p:cNvSpPr>
            <p:nvPr/>
          </p:nvSpPr>
          <p:spPr bwMode="auto">
            <a:xfrm>
              <a:off x="12360039" y="8520577"/>
              <a:ext cx="594727" cy="42062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0" name="Freeform 743"/>
            <p:cNvSpPr>
              <a:spLocks/>
            </p:cNvSpPr>
            <p:nvPr/>
          </p:nvSpPr>
          <p:spPr bwMode="auto">
            <a:xfrm>
              <a:off x="11697429" y="7921375"/>
              <a:ext cx="1092053" cy="767451"/>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1" name="Freeform 744"/>
            <p:cNvSpPr>
              <a:spLocks/>
            </p:cNvSpPr>
            <p:nvPr/>
          </p:nvSpPr>
          <p:spPr bwMode="auto">
            <a:xfrm>
              <a:off x="12684703" y="7940561"/>
              <a:ext cx="767389" cy="946031"/>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2" name="Freeform 745"/>
            <p:cNvSpPr>
              <a:spLocks/>
            </p:cNvSpPr>
            <p:nvPr/>
          </p:nvSpPr>
          <p:spPr bwMode="auto">
            <a:xfrm>
              <a:off x="13356169" y="8182603"/>
              <a:ext cx="299576" cy="270084"/>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3" name="Freeform 746"/>
            <p:cNvSpPr>
              <a:spLocks/>
            </p:cNvSpPr>
            <p:nvPr/>
          </p:nvSpPr>
          <p:spPr bwMode="auto">
            <a:xfrm>
              <a:off x="13199740" y="8312480"/>
              <a:ext cx="692125" cy="574113"/>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4" name="Freeform 747"/>
            <p:cNvSpPr>
              <a:spLocks/>
            </p:cNvSpPr>
            <p:nvPr/>
          </p:nvSpPr>
          <p:spPr bwMode="auto">
            <a:xfrm>
              <a:off x="13235158" y="8482205"/>
              <a:ext cx="811661" cy="776306"/>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5" name="Freeform 748"/>
            <p:cNvSpPr>
              <a:spLocks/>
            </p:cNvSpPr>
            <p:nvPr/>
          </p:nvSpPr>
          <p:spPr bwMode="auto">
            <a:xfrm>
              <a:off x="13601143" y="8437929"/>
              <a:ext cx="82642" cy="101834"/>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6" name="Freeform 749"/>
            <p:cNvSpPr>
              <a:spLocks/>
            </p:cNvSpPr>
            <p:nvPr/>
          </p:nvSpPr>
          <p:spPr bwMode="auto">
            <a:xfrm>
              <a:off x="13040359" y="8848220"/>
              <a:ext cx="242023" cy="26122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7" name="Freeform 750"/>
            <p:cNvSpPr>
              <a:spLocks/>
            </p:cNvSpPr>
            <p:nvPr/>
          </p:nvSpPr>
          <p:spPr bwMode="auto">
            <a:xfrm>
              <a:off x="13012319" y="9147820"/>
              <a:ext cx="92973" cy="929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8" name="Freeform 751"/>
            <p:cNvSpPr>
              <a:spLocks/>
            </p:cNvSpPr>
            <p:nvPr/>
          </p:nvSpPr>
          <p:spPr bwMode="auto">
            <a:xfrm>
              <a:off x="13012319" y="9090262"/>
              <a:ext cx="101827" cy="8560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9" name="Freeform 752"/>
            <p:cNvSpPr>
              <a:spLocks/>
            </p:cNvSpPr>
            <p:nvPr/>
          </p:nvSpPr>
          <p:spPr bwMode="auto">
            <a:xfrm>
              <a:off x="13031505" y="9062220"/>
              <a:ext cx="503230" cy="544595"/>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0" name="Freeform 753"/>
            <p:cNvSpPr>
              <a:spLocks/>
            </p:cNvSpPr>
            <p:nvPr/>
          </p:nvSpPr>
          <p:spPr bwMode="auto">
            <a:xfrm>
              <a:off x="12118016" y="8930868"/>
              <a:ext cx="250877" cy="290745"/>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1" name="Freeform 754"/>
            <p:cNvSpPr>
              <a:spLocks/>
            </p:cNvSpPr>
            <p:nvPr/>
          </p:nvSpPr>
          <p:spPr bwMode="auto">
            <a:xfrm>
              <a:off x="12132774" y="8930868"/>
              <a:ext cx="106254" cy="67890"/>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2" name="Freeform 755"/>
            <p:cNvSpPr>
              <a:spLocks/>
            </p:cNvSpPr>
            <p:nvPr/>
          </p:nvSpPr>
          <p:spPr bwMode="auto">
            <a:xfrm>
              <a:off x="12098832" y="8427597"/>
              <a:ext cx="343849" cy="532788"/>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3" name="Freeform 756"/>
            <p:cNvSpPr>
              <a:spLocks/>
            </p:cNvSpPr>
            <p:nvPr/>
          </p:nvSpPr>
          <p:spPr bwMode="auto">
            <a:xfrm>
              <a:off x="11731370" y="8452687"/>
              <a:ext cx="140197" cy="290745"/>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4" name="Freeform 757"/>
            <p:cNvSpPr>
              <a:spLocks/>
            </p:cNvSpPr>
            <p:nvPr/>
          </p:nvSpPr>
          <p:spPr bwMode="auto">
            <a:xfrm>
              <a:off x="11827294" y="8380369"/>
              <a:ext cx="551930" cy="478181"/>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5" name="Freeform 758"/>
            <p:cNvSpPr>
              <a:spLocks/>
            </p:cNvSpPr>
            <p:nvPr/>
          </p:nvSpPr>
          <p:spPr bwMode="auto">
            <a:xfrm>
              <a:off x="11433269" y="8322811"/>
              <a:ext cx="394025" cy="280415"/>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6" name="Freeform 759"/>
            <p:cNvSpPr>
              <a:spLocks/>
            </p:cNvSpPr>
            <p:nvPr/>
          </p:nvSpPr>
          <p:spPr bwMode="auto">
            <a:xfrm>
              <a:off x="11697429" y="8529432"/>
              <a:ext cx="91496" cy="222855"/>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7" name="Freeform 760"/>
            <p:cNvSpPr>
              <a:spLocks/>
            </p:cNvSpPr>
            <p:nvPr/>
          </p:nvSpPr>
          <p:spPr bwMode="auto">
            <a:xfrm>
              <a:off x="11296025" y="8539763"/>
              <a:ext cx="295150" cy="289270"/>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8" name="Freeform 761"/>
            <p:cNvSpPr>
              <a:spLocks/>
            </p:cNvSpPr>
            <p:nvPr/>
          </p:nvSpPr>
          <p:spPr bwMode="auto">
            <a:xfrm>
              <a:off x="11546902" y="8529432"/>
              <a:ext cx="213983" cy="280415"/>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9" name="Freeform 762"/>
            <p:cNvSpPr>
              <a:spLocks/>
            </p:cNvSpPr>
            <p:nvPr/>
          </p:nvSpPr>
          <p:spPr bwMode="auto">
            <a:xfrm>
              <a:off x="11079090" y="8558950"/>
              <a:ext cx="140197" cy="168249"/>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0" name="Freeform 763"/>
            <p:cNvSpPr>
              <a:spLocks/>
            </p:cNvSpPr>
            <p:nvPr/>
          </p:nvSpPr>
          <p:spPr bwMode="auto">
            <a:xfrm>
              <a:off x="11161732" y="8631267"/>
              <a:ext cx="206605" cy="19776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1" name="Freeform 764"/>
            <p:cNvSpPr>
              <a:spLocks/>
            </p:cNvSpPr>
            <p:nvPr/>
          </p:nvSpPr>
          <p:spPr bwMode="auto">
            <a:xfrm>
              <a:off x="11015633" y="8443832"/>
              <a:ext cx="324665" cy="274511"/>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2" name="Freeform 765"/>
            <p:cNvSpPr>
              <a:spLocks/>
            </p:cNvSpPr>
            <p:nvPr/>
          </p:nvSpPr>
          <p:spPr bwMode="auto">
            <a:xfrm>
              <a:off x="10930040" y="8452687"/>
              <a:ext cx="149050" cy="67890"/>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3" name="Freeform 766"/>
            <p:cNvSpPr>
              <a:spLocks/>
            </p:cNvSpPr>
            <p:nvPr/>
          </p:nvSpPr>
          <p:spPr bwMode="auto">
            <a:xfrm>
              <a:off x="10919709" y="8389225"/>
              <a:ext cx="140197" cy="38373"/>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4" name="Freeform 767"/>
            <p:cNvSpPr>
              <a:spLocks/>
            </p:cNvSpPr>
            <p:nvPr/>
          </p:nvSpPr>
          <p:spPr bwMode="auto">
            <a:xfrm>
              <a:off x="10900525" y="7733940"/>
              <a:ext cx="560784" cy="636099"/>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5" name="Freeform 768"/>
            <p:cNvSpPr>
              <a:spLocks/>
            </p:cNvSpPr>
            <p:nvPr/>
          </p:nvSpPr>
          <p:spPr bwMode="auto">
            <a:xfrm>
              <a:off x="10900525" y="8259348"/>
              <a:ext cx="271538" cy="21252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6" name="Freeform 769"/>
            <p:cNvSpPr>
              <a:spLocks/>
            </p:cNvSpPr>
            <p:nvPr/>
          </p:nvSpPr>
          <p:spPr bwMode="auto">
            <a:xfrm>
              <a:off x="11136644" y="7838727"/>
              <a:ext cx="783622" cy="729078"/>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7" name="Freeform 770"/>
            <p:cNvSpPr>
              <a:spLocks/>
            </p:cNvSpPr>
            <p:nvPr/>
          </p:nvSpPr>
          <p:spPr bwMode="auto">
            <a:xfrm>
              <a:off x="12814569" y="7500753"/>
              <a:ext cx="516512" cy="503271"/>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8" name="Freeform 771"/>
            <p:cNvSpPr>
              <a:spLocks/>
            </p:cNvSpPr>
            <p:nvPr/>
          </p:nvSpPr>
          <p:spPr bwMode="auto">
            <a:xfrm>
              <a:off x="12050132" y="7211483"/>
              <a:ext cx="188896" cy="36306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9" name="Freeform 772"/>
            <p:cNvSpPr>
              <a:spLocks/>
            </p:cNvSpPr>
            <p:nvPr/>
          </p:nvSpPr>
          <p:spPr bwMode="auto">
            <a:xfrm>
              <a:off x="12132774" y="7424008"/>
              <a:ext cx="711310" cy="684802"/>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0" name="Freeform 773"/>
            <p:cNvSpPr>
              <a:spLocks/>
            </p:cNvSpPr>
            <p:nvPr/>
          </p:nvSpPr>
          <p:spPr bwMode="auto">
            <a:xfrm>
              <a:off x="10910855" y="7714754"/>
              <a:ext cx="391074" cy="318787"/>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1" name="Freeform 774"/>
            <p:cNvSpPr>
              <a:spLocks/>
            </p:cNvSpPr>
            <p:nvPr/>
          </p:nvSpPr>
          <p:spPr bwMode="auto">
            <a:xfrm>
              <a:off x="11098275" y="7264614"/>
              <a:ext cx="560784" cy="450140"/>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2" name="Freeform 775"/>
            <p:cNvSpPr>
              <a:spLocks/>
            </p:cNvSpPr>
            <p:nvPr/>
          </p:nvSpPr>
          <p:spPr bwMode="auto">
            <a:xfrm>
              <a:off x="11296025" y="7220338"/>
              <a:ext cx="968091" cy="923893"/>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3" name="Freeform 776"/>
            <p:cNvSpPr>
              <a:spLocks/>
            </p:cNvSpPr>
            <p:nvPr/>
          </p:nvSpPr>
          <p:spPr bwMode="auto">
            <a:xfrm>
              <a:off x="8295830" y="3719582"/>
              <a:ext cx="2849669" cy="2125248"/>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4" name="Freeform 777"/>
            <p:cNvSpPr>
              <a:spLocks/>
            </p:cNvSpPr>
            <p:nvPr/>
          </p:nvSpPr>
          <p:spPr bwMode="auto">
            <a:xfrm>
              <a:off x="9137006" y="5039007"/>
              <a:ext cx="149051" cy="104787"/>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5" name="Freeform 778"/>
            <p:cNvSpPr>
              <a:spLocks/>
            </p:cNvSpPr>
            <p:nvPr/>
          </p:nvSpPr>
          <p:spPr bwMode="auto">
            <a:xfrm>
              <a:off x="9184230" y="4965214"/>
              <a:ext cx="38369" cy="19187"/>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6" name="Freeform 779"/>
            <p:cNvSpPr>
              <a:spLocks/>
            </p:cNvSpPr>
            <p:nvPr/>
          </p:nvSpPr>
          <p:spPr bwMode="auto">
            <a:xfrm>
              <a:off x="9212269" y="3859790"/>
              <a:ext cx="103302" cy="5755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7" name="Freeform 780"/>
            <p:cNvSpPr>
              <a:spLocks/>
            </p:cNvSpPr>
            <p:nvPr/>
          </p:nvSpPr>
          <p:spPr bwMode="auto">
            <a:xfrm>
              <a:off x="9528079" y="3777141"/>
              <a:ext cx="76739" cy="44276"/>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8" name="Freeform 782"/>
            <p:cNvSpPr>
              <a:spLocks/>
            </p:cNvSpPr>
            <p:nvPr/>
          </p:nvSpPr>
          <p:spPr bwMode="auto">
            <a:xfrm>
              <a:off x="10735241" y="3898162"/>
              <a:ext cx="54602" cy="38373"/>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9" name="Freeform 783"/>
            <p:cNvSpPr>
              <a:spLocks/>
            </p:cNvSpPr>
            <p:nvPr/>
          </p:nvSpPr>
          <p:spPr bwMode="auto">
            <a:xfrm>
              <a:off x="10809028" y="3936535"/>
              <a:ext cx="47224" cy="8855"/>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0" name="Freeform 784"/>
            <p:cNvSpPr>
              <a:spLocks/>
            </p:cNvSpPr>
            <p:nvPr/>
          </p:nvSpPr>
          <p:spPr bwMode="auto">
            <a:xfrm>
              <a:off x="10809028" y="4467847"/>
              <a:ext cx="38369" cy="67890"/>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1" name="Freeform 785"/>
            <p:cNvSpPr>
              <a:spLocks/>
            </p:cNvSpPr>
            <p:nvPr/>
          </p:nvSpPr>
          <p:spPr bwMode="auto">
            <a:xfrm>
              <a:off x="10828213" y="4588868"/>
              <a:ext cx="63458" cy="38373"/>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2" name="Freeform 786"/>
            <p:cNvSpPr>
              <a:spLocks/>
            </p:cNvSpPr>
            <p:nvPr/>
          </p:nvSpPr>
          <p:spPr bwMode="auto">
            <a:xfrm>
              <a:off x="10567006" y="4796965"/>
              <a:ext cx="159381" cy="91504"/>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3" name="Freeform 787"/>
            <p:cNvSpPr>
              <a:spLocks/>
            </p:cNvSpPr>
            <p:nvPr/>
          </p:nvSpPr>
          <p:spPr bwMode="auto">
            <a:xfrm>
              <a:off x="10537491" y="4777779"/>
              <a:ext cx="82642" cy="28041"/>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4" name="Freeform 788"/>
            <p:cNvSpPr>
              <a:spLocks/>
            </p:cNvSpPr>
            <p:nvPr/>
          </p:nvSpPr>
          <p:spPr bwMode="auto">
            <a:xfrm>
              <a:off x="10407625" y="4974069"/>
              <a:ext cx="121011" cy="64938"/>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5" name="Freeform 789"/>
            <p:cNvSpPr>
              <a:spLocks/>
            </p:cNvSpPr>
            <p:nvPr/>
          </p:nvSpPr>
          <p:spPr bwMode="auto">
            <a:xfrm>
              <a:off x="9305241" y="5067049"/>
              <a:ext cx="38369" cy="5755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6" name="Freeform 790"/>
            <p:cNvSpPr>
              <a:spLocks/>
            </p:cNvSpPr>
            <p:nvPr/>
          </p:nvSpPr>
          <p:spPr bwMode="auto">
            <a:xfrm>
              <a:off x="9222599" y="4946028"/>
              <a:ext cx="35418" cy="38373"/>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7" name="Freeform 791"/>
            <p:cNvSpPr>
              <a:spLocks/>
            </p:cNvSpPr>
            <p:nvPr/>
          </p:nvSpPr>
          <p:spPr bwMode="auto">
            <a:xfrm>
              <a:off x="10865107" y="4346826"/>
              <a:ext cx="19184" cy="19186"/>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8" name="Freeform 792"/>
            <p:cNvSpPr>
              <a:spLocks/>
            </p:cNvSpPr>
            <p:nvPr/>
          </p:nvSpPr>
          <p:spPr bwMode="auto">
            <a:xfrm>
              <a:off x="10789843" y="4244991"/>
              <a:ext cx="28040" cy="16235"/>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9" name="Freeform 793"/>
            <p:cNvSpPr>
              <a:spLocks/>
            </p:cNvSpPr>
            <p:nvPr/>
          </p:nvSpPr>
          <p:spPr bwMode="auto">
            <a:xfrm>
              <a:off x="10865107" y="4206618"/>
              <a:ext cx="26563" cy="29517"/>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0" name="Freeform 794"/>
            <p:cNvSpPr>
              <a:spLocks/>
            </p:cNvSpPr>
            <p:nvPr/>
          </p:nvSpPr>
          <p:spPr bwMode="auto">
            <a:xfrm>
              <a:off x="8315015" y="4395529"/>
              <a:ext cx="47224" cy="5903"/>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1" name="Freeform 795"/>
            <p:cNvSpPr>
              <a:spLocks/>
            </p:cNvSpPr>
            <p:nvPr/>
          </p:nvSpPr>
          <p:spPr bwMode="auto">
            <a:xfrm>
              <a:off x="8372568" y="4395529"/>
              <a:ext cx="57555"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2" name="Freeform 796"/>
            <p:cNvSpPr>
              <a:spLocks/>
            </p:cNvSpPr>
            <p:nvPr/>
          </p:nvSpPr>
          <p:spPr bwMode="auto">
            <a:xfrm>
              <a:off x="9445438" y="3802231"/>
              <a:ext cx="38369" cy="19187"/>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3" name="Freeform 797"/>
            <p:cNvSpPr>
              <a:spLocks/>
            </p:cNvSpPr>
            <p:nvPr/>
          </p:nvSpPr>
          <p:spPr bwMode="auto">
            <a:xfrm>
              <a:off x="5468297" y="6086872"/>
              <a:ext cx="85593" cy="110690"/>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pic>
        <p:nvPicPr>
          <p:cNvPr id="3" name="Bilde 2"/>
          <p:cNvPicPr>
            <a:picLocks noChangeAspect="1"/>
          </p:cNvPicPr>
          <p:nvPr/>
        </p:nvPicPr>
        <p:blipFill>
          <a:blip r:embed="rId3"/>
          <a:stretch>
            <a:fillRect/>
          </a:stretch>
        </p:blipFill>
        <p:spPr>
          <a:xfrm rot="10800000">
            <a:off x="-552835" y="-2537422"/>
            <a:ext cx="13667678" cy="4291015"/>
          </a:xfrm>
          <a:prstGeom prst="rect">
            <a:avLst/>
          </a:prstGeom>
        </p:spPr>
      </p:pic>
      <p:sp>
        <p:nvSpPr>
          <p:cNvPr id="4" name="Tittel 3"/>
          <p:cNvSpPr>
            <a:spLocks noGrp="1"/>
          </p:cNvSpPr>
          <p:nvPr>
            <p:ph type="title" idx="4294967295"/>
          </p:nvPr>
        </p:nvSpPr>
        <p:spPr>
          <a:xfrm>
            <a:off x="923277" y="365125"/>
            <a:ext cx="8953500" cy="1325563"/>
          </a:xfrm>
        </p:spPr>
        <p:txBody>
          <a:bodyPr/>
          <a:lstStyle/>
          <a:p>
            <a:r>
              <a:rPr lang="nb-NO" dirty="0">
                <a:solidFill>
                  <a:schemeClr val="bg1"/>
                </a:solidFill>
              </a:rPr>
              <a:t>Bli kjent med Thailand</a:t>
            </a:r>
          </a:p>
        </p:txBody>
      </p:sp>
      <p:sp>
        <p:nvSpPr>
          <p:cNvPr id="21" name="Plassholder for tekst 3"/>
          <p:cNvSpPr txBox="1">
            <a:spLocks/>
          </p:cNvSpPr>
          <p:nvPr/>
        </p:nvSpPr>
        <p:spPr>
          <a:xfrm>
            <a:off x="6783108" y="2876494"/>
            <a:ext cx="2803525" cy="2828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SALAM </a:t>
            </a:r>
            <a:br>
              <a:rPr lang="nb-NO" sz="2400" b="1" i="1" dirty="0">
                <a:solidFill>
                  <a:schemeClr val="bg1"/>
                </a:solidFill>
                <a:latin typeface="Montserrat Alternates Black" charset="0"/>
                <a:ea typeface="Montserrat Alternates Black" charset="0"/>
                <a:cs typeface="Montserrat Alternates Black" charset="0"/>
              </a:rPr>
            </a:br>
            <a:r>
              <a:rPr lang="nb-NO" sz="2400" b="1" i="1" dirty="0">
                <a:solidFill>
                  <a:schemeClr val="bg1"/>
                </a:solidFill>
                <a:latin typeface="Montserrat Alternates Black" charset="0"/>
                <a:ea typeface="Montserrat Alternates Black" charset="0"/>
                <a:cs typeface="Montserrat Alternates Black" charset="0"/>
              </a:rPr>
              <a:t>NAW!</a:t>
            </a:r>
          </a:p>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(Hei!)</a:t>
            </a:r>
          </a:p>
        </p:txBody>
      </p:sp>
      <p:sp>
        <p:nvSpPr>
          <p:cNvPr id="406" name="Ellipse 405"/>
          <p:cNvSpPr/>
          <p:nvPr/>
        </p:nvSpPr>
        <p:spPr>
          <a:xfrm>
            <a:off x="5569504" y="2387145"/>
            <a:ext cx="3056641" cy="3056641"/>
          </a:xfrm>
          <a:prstGeom prst="ellipse">
            <a:avLst/>
          </a:prstGeom>
          <a:solidFill>
            <a:srgbClr val="C7C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7" name="Trekant 406"/>
          <p:cNvSpPr/>
          <p:nvPr/>
        </p:nvSpPr>
        <p:spPr>
          <a:xfrm rot="4257152">
            <a:off x="8009308" y="2857874"/>
            <a:ext cx="792573" cy="1372647"/>
          </a:xfrm>
          <a:prstGeom prst="triangle">
            <a:avLst/>
          </a:prstGeom>
          <a:solidFill>
            <a:srgbClr val="C7C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8" name="Rektangel 407"/>
          <p:cNvSpPr/>
          <p:nvPr/>
        </p:nvSpPr>
        <p:spPr>
          <a:xfrm>
            <a:off x="5793196" y="3092476"/>
            <a:ext cx="2507706" cy="1938992"/>
          </a:xfrm>
          <a:prstGeom prst="rect">
            <a:avLst/>
          </a:prstGeom>
        </p:spPr>
        <p:txBody>
          <a:bodyPr wrap="square">
            <a:spAutoFit/>
          </a:bodyPr>
          <a:lstStyle/>
          <a:p>
            <a:pPr algn="ctr"/>
            <a:r>
              <a:rPr lang="nb-NO" sz="2400" b="1" i="1" dirty="0" err="1">
                <a:latin typeface="Montserrat Alternates Black" charset="0"/>
                <a:ea typeface="Montserrat Alternates Black" charset="0"/>
                <a:cs typeface="Montserrat Alternates Black" charset="0"/>
              </a:rPr>
              <a:t>Sawàt</a:t>
            </a:r>
            <a:r>
              <a:rPr lang="nb-NO" sz="2400" b="1" i="1" dirty="0">
                <a:latin typeface="Montserrat Alternates Black" charset="0"/>
                <a:ea typeface="Montserrat Alternates Black" charset="0"/>
                <a:cs typeface="Montserrat Alternates Black" charset="0"/>
              </a:rPr>
              <a:t>-dii-</a:t>
            </a:r>
            <a:r>
              <a:rPr lang="nb-NO" sz="2400" b="1" i="1" dirty="0" err="1">
                <a:latin typeface="Montserrat Alternates Black" charset="0"/>
                <a:ea typeface="Montserrat Alternates Black" charset="0"/>
                <a:cs typeface="Montserrat Alternates Black" charset="0"/>
              </a:rPr>
              <a:t>khráp</a:t>
            </a:r>
            <a:r>
              <a:rPr lang="nb-NO" sz="2400" b="1" i="1" dirty="0">
                <a:latin typeface="Montserrat Alternates Black" charset="0"/>
                <a:ea typeface="Montserrat Alternates Black" charset="0"/>
                <a:cs typeface="Montserrat Alternates Black" charset="0"/>
              </a:rPr>
              <a:t>(gutter). </a:t>
            </a:r>
            <a:r>
              <a:rPr lang="nb-NO" sz="2400" b="1" i="1" dirty="0" err="1">
                <a:latin typeface="Montserrat Alternates Black" charset="0"/>
                <a:ea typeface="Montserrat Alternates Black" charset="0"/>
                <a:cs typeface="Montserrat Alternates Black" charset="0"/>
              </a:rPr>
              <a:t>Sawàt</a:t>
            </a:r>
            <a:r>
              <a:rPr lang="nb-NO" sz="2400" b="1" i="1" dirty="0">
                <a:latin typeface="Montserrat Alternates Black" charset="0"/>
                <a:ea typeface="Montserrat Alternates Black" charset="0"/>
                <a:cs typeface="Montserrat Alternates Black" charset="0"/>
              </a:rPr>
              <a:t>-dii-</a:t>
            </a:r>
            <a:r>
              <a:rPr lang="nb-NO" sz="2400" b="1" i="1" dirty="0" err="1">
                <a:latin typeface="Montserrat Alternates Black" charset="0"/>
                <a:ea typeface="Montserrat Alternates Black" charset="0"/>
                <a:cs typeface="Montserrat Alternates Black" charset="0"/>
              </a:rPr>
              <a:t>kâ</a:t>
            </a:r>
            <a:r>
              <a:rPr lang="nb-NO" sz="2400" b="1" i="1" dirty="0">
                <a:latin typeface="Montserrat Alternates Black" charset="0"/>
                <a:ea typeface="Montserrat Alternates Black" charset="0"/>
                <a:cs typeface="Montserrat Alternates Black" charset="0"/>
              </a:rPr>
              <a:t> (jenter) </a:t>
            </a:r>
            <a:br>
              <a:rPr lang="nb-NO" sz="2400" b="1" i="1" dirty="0">
                <a:latin typeface="Montserrat Alternates Black" charset="0"/>
                <a:ea typeface="Montserrat Alternates Black" charset="0"/>
                <a:cs typeface="Montserrat Alternates Black" charset="0"/>
              </a:rPr>
            </a:br>
            <a:r>
              <a:rPr lang="nb-NO" sz="2400" b="1" i="1" dirty="0">
                <a:latin typeface="Montserrat Alternates Black" charset="0"/>
                <a:ea typeface="Montserrat Alternates Black" charset="0"/>
                <a:cs typeface="Montserrat Alternates Black" charset="0"/>
              </a:rPr>
              <a:t>(Hei!)</a:t>
            </a:r>
          </a:p>
        </p:txBody>
      </p:sp>
      <p:pic>
        <p:nvPicPr>
          <p:cNvPr id="410" name="Bilde 409"/>
          <p:cNvPicPr>
            <a:picLocks noChangeAspect="1"/>
          </p:cNvPicPr>
          <p:nvPr/>
        </p:nvPicPr>
        <p:blipFill>
          <a:blip r:embed="rId4"/>
          <a:stretch>
            <a:fillRect/>
          </a:stretch>
        </p:blipFill>
        <p:spPr>
          <a:xfrm>
            <a:off x="8862978" y="889095"/>
            <a:ext cx="2625030" cy="6030474"/>
          </a:xfrm>
          <a:prstGeom prst="rect">
            <a:avLst/>
          </a:prstGeom>
        </p:spPr>
      </p:pic>
    </p:spTree>
    <p:extLst>
      <p:ext uri="{BB962C8B-B14F-4D97-AF65-F5344CB8AC3E}">
        <p14:creationId xmlns:p14="http://schemas.microsoft.com/office/powerpoint/2010/main" val="955722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innhold 11"/>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269013"/>
            <a:ext cx="12192000" cy="8127013"/>
          </a:xfrm>
        </p:spPr>
      </p:pic>
      <p:sp>
        <p:nvSpPr>
          <p:cNvPr id="4" name="Ellipse 3"/>
          <p:cNvSpPr/>
          <p:nvPr/>
        </p:nvSpPr>
        <p:spPr>
          <a:xfrm>
            <a:off x="7313893" y="869796"/>
            <a:ext cx="4103648" cy="4103648"/>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rekant 4"/>
          <p:cNvSpPr/>
          <p:nvPr/>
        </p:nvSpPr>
        <p:spPr>
          <a:xfrm rot="16924589">
            <a:off x="6574931" y="1620820"/>
            <a:ext cx="982982" cy="1702414"/>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7653492" y="1651136"/>
            <a:ext cx="3542285" cy="2554545"/>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Oi! Ny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melding! Fra NMS Gjenbruk.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De skriver... Oups...</a:t>
            </a:r>
          </a:p>
        </p:txBody>
      </p:sp>
    </p:spTree>
    <p:extLst>
      <p:ext uri="{BB962C8B-B14F-4D97-AF65-F5344CB8AC3E}">
        <p14:creationId xmlns:p14="http://schemas.microsoft.com/office/powerpoint/2010/main" val="73777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223025" y="0"/>
            <a:ext cx="13136137" cy="7016818"/>
          </a:xfrm>
          <a:prstGeom prst="rect">
            <a:avLst/>
          </a:prstGeom>
        </p:spPr>
      </p:pic>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599" y="646770"/>
            <a:ext cx="4460488" cy="5609063"/>
          </a:xfrm>
          <a:prstGeom prst="rect">
            <a:avLst/>
          </a:prstGeom>
        </p:spPr>
      </p:pic>
      <p:pic>
        <p:nvPicPr>
          <p:cNvPr id="5" name="Bilde 4"/>
          <p:cNvPicPr>
            <a:picLocks noChangeAspect="1"/>
          </p:cNvPicPr>
          <p:nvPr/>
        </p:nvPicPr>
        <p:blipFill>
          <a:blip r:embed="rId5"/>
          <a:stretch>
            <a:fillRect/>
          </a:stretch>
        </p:blipFill>
        <p:spPr>
          <a:xfrm>
            <a:off x="8140391" y="-465378"/>
            <a:ext cx="2743200" cy="3977640"/>
          </a:xfrm>
          <a:prstGeom prst="rect">
            <a:avLst/>
          </a:prstGeom>
        </p:spPr>
      </p:pic>
    </p:spTree>
    <p:extLst>
      <p:ext uri="{BB962C8B-B14F-4D97-AF65-F5344CB8AC3E}">
        <p14:creationId xmlns:p14="http://schemas.microsoft.com/office/powerpoint/2010/main" val="1232265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stretch>
            <a:fillRect/>
          </a:stretch>
        </p:blipFill>
        <p:spPr>
          <a:xfrm>
            <a:off x="5832866" y="-267629"/>
            <a:ext cx="13637163" cy="7284447"/>
          </a:xfrm>
          <a:prstGeom prst="rect">
            <a:avLst/>
          </a:prstGeom>
        </p:spPr>
      </p:pic>
      <p:pic>
        <p:nvPicPr>
          <p:cNvPr id="4" name="Plassholder for innhold 3"/>
          <p:cNvPicPr>
            <a:picLocks noGrp="1" noChangeAspect="1"/>
          </p:cNvPicPr>
          <p:nvPr>
            <p:ph idx="4294967295"/>
          </p:nvPr>
        </p:nvPicPr>
        <p:blipFill>
          <a:blip r:embed="rId4" cstate="hqprint">
            <a:extLst>
              <a:ext uri="{28A0092B-C50C-407E-A947-70E740481C1C}">
                <a14:useLocalDpi xmlns:a14="http://schemas.microsoft.com/office/drawing/2010/main" val="0"/>
              </a:ext>
            </a:extLst>
          </a:blip>
          <a:stretch>
            <a:fillRect/>
          </a:stretch>
        </p:blipFill>
        <p:spPr>
          <a:xfrm>
            <a:off x="-2569176" y="-109434"/>
            <a:ext cx="10686625" cy="7123552"/>
          </a:xfrm>
        </p:spPr>
      </p:pic>
      <p:pic>
        <p:nvPicPr>
          <p:cNvPr id="8" name="Bilde 7"/>
          <p:cNvPicPr>
            <a:picLocks noChangeAspect="1"/>
          </p:cNvPicPr>
          <p:nvPr/>
        </p:nvPicPr>
        <p:blipFill>
          <a:blip r:embed="rId5"/>
          <a:stretch>
            <a:fillRect/>
          </a:stretch>
        </p:blipFill>
        <p:spPr>
          <a:xfrm>
            <a:off x="7354009" y="-465379"/>
            <a:ext cx="4320009" cy="6264013"/>
          </a:xfrm>
          <a:prstGeom prst="rect">
            <a:avLst/>
          </a:prstGeom>
        </p:spPr>
      </p:pic>
      <p:sp>
        <p:nvSpPr>
          <p:cNvPr id="5" name="Ellipse 4"/>
          <p:cNvSpPr/>
          <p:nvPr/>
        </p:nvSpPr>
        <p:spPr>
          <a:xfrm>
            <a:off x="5051417" y="1427356"/>
            <a:ext cx="1962615" cy="19626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924589">
            <a:off x="4629799" y="1432991"/>
            <a:ext cx="982982" cy="17024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4359393" y="2093973"/>
            <a:ext cx="3542285" cy="584775"/>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Oups...</a:t>
            </a:r>
          </a:p>
        </p:txBody>
      </p:sp>
    </p:spTree>
    <p:extLst>
      <p:ext uri="{BB962C8B-B14F-4D97-AF65-F5344CB8AC3E}">
        <p14:creationId xmlns:p14="http://schemas.microsoft.com/office/powerpoint/2010/main" val="1068769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889872"/>
            <a:ext cx="12192000" cy="8127013"/>
          </a:xfrm>
        </p:spPr>
      </p:pic>
      <p:sp>
        <p:nvSpPr>
          <p:cNvPr id="5" name="Ellipse 4"/>
          <p:cNvSpPr/>
          <p:nvPr/>
        </p:nvSpPr>
        <p:spPr>
          <a:xfrm>
            <a:off x="8396783" y="709380"/>
            <a:ext cx="2850261" cy="2850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924589">
            <a:off x="8082829" y="627948"/>
            <a:ext cx="1427562" cy="2472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994685" y="1509809"/>
            <a:ext cx="3542285" cy="1077218"/>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Vi</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snakkes!</a:t>
            </a:r>
          </a:p>
        </p:txBody>
      </p:sp>
    </p:spTree>
    <p:extLst>
      <p:ext uri="{BB962C8B-B14F-4D97-AF65-F5344CB8AC3E}">
        <p14:creationId xmlns:p14="http://schemas.microsoft.com/office/powerpoint/2010/main" val="204472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3"/>
          <a:stretch>
            <a:fillRect/>
          </a:stretch>
        </p:blipFill>
        <p:spPr>
          <a:xfrm>
            <a:off x="-842966" y="4398086"/>
            <a:ext cx="13629412" cy="3398119"/>
          </a:xfrm>
          <a:prstGeom prst="rect">
            <a:avLst/>
          </a:prstGeom>
        </p:spPr>
      </p:pic>
      <p:pic>
        <p:nvPicPr>
          <p:cNvPr id="11" name="Bilde 10"/>
          <p:cNvPicPr>
            <a:picLocks noChangeAspect="1"/>
          </p:cNvPicPr>
          <p:nvPr/>
        </p:nvPicPr>
        <p:blipFill>
          <a:blip r:embed="rId4"/>
          <a:stretch>
            <a:fillRect/>
          </a:stretch>
        </p:blipFill>
        <p:spPr>
          <a:xfrm>
            <a:off x="8862978" y="889095"/>
            <a:ext cx="2625030" cy="6030474"/>
          </a:xfrm>
          <a:prstGeom prst="rect">
            <a:avLst/>
          </a:prstGeom>
        </p:spPr>
      </p:pic>
      <p:sp>
        <p:nvSpPr>
          <p:cNvPr id="2" name="Avrundet rektangel 1"/>
          <p:cNvSpPr/>
          <p:nvPr/>
        </p:nvSpPr>
        <p:spPr>
          <a:xfrm>
            <a:off x="535259" y="446049"/>
            <a:ext cx="5611542" cy="5999356"/>
          </a:xfrm>
          <a:prstGeom prst="roundRect">
            <a:avLst>
              <a:gd name="adj" fmla="val 5741"/>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innhold 4"/>
          <p:cNvSpPr>
            <a:spLocks noGrp="1"/>
          </p:cNvSpPr>
          <p:nvPr>
            <p:ph sz="half" idx="4294967295"/>
          </p:nvPr>
        </p:nvSpPr>
        <p:spPr>
          <a:xfrm>
            <a:off x="918457" y="2401152"/>
            <a:ext cx="4757976" cy="4351338"/>
          </a:xfrm>
        </p:spPr>
        <p:txBody>
          <a:bodyPr vert="horz" lIns="91440" tIns="45720" rIns="91440" bIns="45720" rtlCol="0" anchor="t">
            <a:normAutofit/>
          </a:bodyPr>
          <a:lstStyle/>
          <a:p>
            <a:r>
              <a:rPr lang="nb-NO" sz="2400" dirty="0"/>
              <a:t>Barn og unge som Na og Michael i Thailand</a:t>
            </a:r>
          </a:p>
          <a:p>
            <a:r>
              <a:rPr lang="nb-NO" sz="2400" dirty="0"/>
              <a:t>For kirken i Thailand.</a:t>
            </a:r>
          </a:p>
          <a:p>
            <a:r>
              <a:rPr lang="nb-NO" sz="2400" dirty="0"/>
              <a:t>Nådehjemmet i Thailand.</a:t>
            </a:r>
          </a:p>
          <a:p>
            <a:r>
              <a:rPr lang="nb-NO" sz="2400" dirty="0"/>
              <a:t>For alle som deler tid, tro, ting og talent i Thailand.</a:t>
            </a:r>
          </a:p>
          <a:p>
            <a:r>
              <a:rPr lang="nb-NO" sz="2400" dirty="0"/>
              <a:t>Takk Gud for at du er glad i menneskene i Thailand. Takk at vi er skapt og elsket av Deg!</a:t>
            </a:r>
          </a:p>
        </p:txBody>
      </p:sp>
      <p:sp>
        <p:nvSpPr>
          <p:cNvPr id="10" name="Plassholder for tekst 3"/>
          <p:cNvSpPr txBox="1">
            <a:spLocks/>
          </p:cNvSpPr>
          <p:nvPr/>
        </p:nvSpPr>
        <p:spPr>
          <a:xfrm>
            <a:off x="1850830" y="1237237"/>
            <a:ext cx="4010742" cy="946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3600" b="1" i="1" dirty="0">
                <a:solidFill>
                  <a:srgbClr val="C33E93"/>
                </a:solidFill>
                <a:latin typeface="Montserrat Alternates Black" charset="0"/>
                <a:ea typeface="Montserrat Alternates Black" charset="0"/>
                <a:cs typeface="Montserrat Alternates Black" charset="0"/>
              </a:rPr>
              <a:t>Be en bønn!</a:t>
            </a:r>
          </a:p>
        </p:txBody>
      </p:sp>
      <p:pic>
        <p:nvPicPr>
          <p:cNvPr id="3" name="Bilde 2"/>
          <p:cNvPicPr>
            <a:picLocks noChangeAspect="1"/>
          </p:cNvPicPr>
          <p:nvPr/>
        </p:nvPicPr>
        <p:blipFill>
          <a:blip r:embed="rId5"/>
          <a:stretch>
            <a:fillRect/>
          </a:stretch>
        </p:blipFill>
        <p:spPr>
          <a:xfrm>
            <a:off x="918457" y="1152363"/>
            <a:ext cx="876300" cy="698500"/>
          </a:xfrm>
          <a:prstGeom prst="rect">
            <a:avLst/>
          </a:prstGeom>
        </p:spPr>
      </p:pic>
      <p:sp>
        <p:nvSpPr>
          <p:cNvPr id="14" name="Ellipse 13"/>
          <p:cNvSpPr/>
          <p:nvPr/>
        </p:nvSpPr>
        <p:spPr>
          <a:xfrm>
            <a:off x="6005795" y="1731937"/>
            <a:ext cx="3117490" cy="3117490"/>
          </a:xfrm>
          <a:prstGeom prst="ellipse">
            <a:avLst/>
          </a:prstGeom>
          <a:solidFill>
            <a:srgbClr val="006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rekant 15"/>
          <p:cNvSpPr/>
          <p:nvPr/>
        </p:nvSpPr>
        <p:spPr>
          <a:xfrm rot="4257152">
            <a:off x="8774733" y="1995212"/>
            <a:ext cx="792573" cy="1372647"/>
          </a:xfrm>
          <a:prstGeom prst="triangle">
            <a:avLst/>
          </a:prstGeom>
          <a:solidFill>
            <a:srgbClr val="006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6266805" y="2306014"/>
            <a:ext cx="2647122" cy="2062103"/>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Takk Gud for Na, Michael og Thailand!</a:t>
            </a:r>
          </a:p>
        </p:txBody>
      </p:sp>
    </p:spTree>
    <p:extLst>
      <p:ext uri="{BB962C8B-B14F-4D97-AF65-F5344CB8AC3E}">
        <p14:creationId xmlns:p14="http://schemas.microsoft.com/office/powerpoint/2010/main" val="119782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a:stretch>
            <a:fillRect/>
          </a:stretch>
        </p:blipFill>
        <p:spPr>
          <a:xfrm>
            <a:off x="0" y="-314495"/>
            <a:ext cx="6831585" cy="7172496"/>
          </a:xfrm>
          <a:prstGeom prst="rect">
            <a:avLst/>
          </a:prstGeom>
        </p:spPr>
      </p:pic>
      <p:sp>
        <p:nvSpPr>
          <p:cNvPr id="6" name="Ellipse 5"/>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rekant 6"/>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7222104" y="1681274"/>
            <a:ext cx="4022839" cy="1569660"/>
          </a:xfrm>
          <a:prstGeom prst="rect">
            <a:avLst/>
          </a:prstGeom>
        </p:spPr>
        <p:txBody>
          <a:bodyPr wrap="square">
            <a:spAutoFit/>
          </a:bodyPr>
          <a:lstStyle/>
          <a:p>
            <a:pPr algn="ctr"/>
            <a:r>
              <a:rPr lang="nb-NO" sz="4800" b="1" i="1" dirty="0">
                <a:solidFill>
                  <a:srgbClr val="00B197"/>
                </a:solidFill>
                <a:latin typeface="Montserrat Alternates Black" charset="0"/>
                <a:ea typeface="Montserrat Alternates Black" charset="0"/>
                <a:cs typeface="Montserrat Alternates Black" charset="0"/>
              </a:rPr>
              <a:t>Hva med en lek?</a:t>
            </a:r>
          </a:p>
        </p:txBody>
      </p:sp>
    </p:spTree>
    <p:extLst>
      <p:ext uri="{BB962C8B-B14F-4D97-AF65-F5344CB8AC3E}">
        <p14:creationId xmlns:p14="http://schemas.microsoft.com/office/powerpoint/2010/main" val="1086106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26"/>
          <p:cNvSpPr/>
          <p:nvPr/>
        </p:nvSpPr>
        <p:spPr>
          <a:xfrm>
            <a:off x="0" y="0"/>
            <a:ext cx="12192000" cy="6858000"/>
          </a:xfrm>
          <a:prstGeom prst="rect">
            <a:avLst/>
          </a:prstGeom>
          <a:solidFill>
            <a:srgbClr val="6C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Bilde 27"/>
          <p:cNvPicPr>
            <a:picLocks noChangeAspect="1"/>
          </p:cNvPicPr>
          <p:nvPr/>
        </p:nvPicPr>
        <p:blipFill>
          <a:blip r:embed="rId3"/>
          <a:stretch>
            <a:fillRect/>
          </a:stretch>
        </p:blipFill>
        <p:spPr>
          <a:xfrm rot="16200000">
            <a:off x="4497902" y="4490746"/>
            <a:ext cx="861777" cy="2154442"/>
          </a:xfrm>
          <a:prstGeom prst="rect">
            <a:avLst/>
          </a:prstGeom>
        </p:spPr>
      </p:pic>
      <p:sp>
        <p:nvSpPr>
          <p:cNvPr id="29" name="Ellipse 28"/>
          <p:cNvSpPr/>
          <p:nvPr/>
        </p:nvSpPr>
        <p:spPr>
          <a:xfrm>
            <a:off x="645372" y="4236002"/>
            <a:ext cx="371624" cy="371624"/>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Ellipse 29"/>
          <p:cNvSpPr/>
          <p:nvPr/>
        </p:nvSpPr>
        <p:spPr>
          <a:xfrm>
            <a:off x="1813684" y="4365639"/>
            <a:ext cx="241987" cy="241987"/>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Ellipse 30"/>
          <p:cNvSpPr/>
          <p:nvPr/>
        </p:nvSpPr>
        <p:spPr>
          <a:xfrm>
            <a:off x="11281235" y="5998856"/>
            <a:ext cx="289267" cy="289267"/>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Ellipse 31"/>
          <p:cNvSpPr/>
          <p:nvPr/>
        </p:nvSpPr>
        <p:spPr>
          <a:xfrm>
            <a:off x="2970269" y="5543113"/>
            <a:ext cx="455743" cy="455743"/>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Ellipse 32"/>
          <p:cNvSpPr/>
          <p:nvPr/>
        </p:nvSpPr>
        <p:spPr>
          <a:xfrm>
            <a:off x="5637658" y="1730254"/>
            <a:ext cx="261680" cy="26168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Ellipse 33"/>
          <p:cNvSpPr/>
          <p:nvPr/>
        </p:nvSpPr>
        <p:spPr>
          <a:xfrm>
            <a:off x="831184" y="5616376"/>
            <a:ext cx="764960" cy="76496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Ellipse 34"/>
          <p:cNvSpPr/>
          <p:nvPr/>
        </p:nvSpPr>
        <p:spPr>
          <a:xfrm>
            <a:off x="7502194" y="4151883"/>
            <a:ext cx="455743" cy="455743"/>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Ellipse 35"/>
          <p:cNvSpPr/>
          <p:nvPr/>
        </p:nvSpPr>
        <p:spPr>
          <a:xfrm>
            <a:off x="11136602" y="4607626"/>
            <a:ext cx="289267" cy="289267"/>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 name="Ellipse 36"/>
          <p:cNvSpPr/>
          <p:nvPr/>
        </p:nvSpPr>
        <p:spPr>
          <a:xfrm>
            <a:off x="11377372" y="2594690"/>
            <a:ext cx="592955" cy="592955"/>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Ellipse 37"/>
          <p:cNvSpPr/>
          <p:nvPr/>
        </p:nvSpPr>
        <p:spPr>
          <a:xfrm>
            <a:off x="10937748" y="774237"/>
            <a:ext cx="232773" cy="232773"/>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9" name="Ellipse 38"/>
          <p:cNvSpPr/>
          <p:nvPr/>
        </p:nvSpPr>
        <p:spPr>
          <a:xfrm>
            <a:off x="6340784" y="798721"/>
            <a:ext cx="257770" cy="25777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0" name="Bilde 39">
            <a:extLst>
              <a:ext uri="{FF2B5EF4-FFF2-40B4-BE49-F238E27FC236}">
                <a16:creationId xmlns:a16="http://schemas.microsoft.com/office/drawing/2014/main" id="{C0427180-5107-AE4E-A2FF-2EF65BDF614D}"/>
              </a:ext>
            </a:extLst>
          </p:cNvPr>
          <p:cNvPicPr>
            <a:picLocks noChangeAspect="1"/>
          </p:cNvPicPr>
          <p:nvPr/>
        </p:nvPicPr>
        <p:blipFill>
          <a:blip r:embed="rId4"/>
          <a:stretch>
            <a:fillRect/>
          </a:stretch>
        </p:blipFill>
        <p:spPr>
          <a:xfrm>
            <a:off x="6133950" y="251681"/>
            <a:ext cx="4747130" cy="7270379"/>
          </a:xfrm>
          <a:prstGeom prst="rect">
            <a:avLst/>
          </a:prstGeom>
        </p:spPr>
      </p:pic>
      <p:pic>
        <p:nvPicPr>
          <p:cNvPr id="41" name="Bilde 40">
            <a:extLst>
              <a:ext uri="{FF2B5EF4-FFF2-40B4-BE49-F238E27FC236}">
                <a16:creationId xmlns:a16="http://schemas.microsoft.com/office/drawing/2014/main" id="{FC4C53FE-C564-C64A-B718-410135A1F53B}"/>
              </a:ext>
            </a:extLst>
          </p:cNvPr>
          <p:cNvPicPr>
            <a:picLocks noChangeAspect="1"/>
          </p:cNvPicPr>
          <p:nvPr/>
        </p:nvPicPr>
        <p:blipFill>
          <a:blip r:embed="rId3"/>
          <a:stretch>
            <a:fillRect/>
          </a:stretch>
        </p:blipFill>
        <p:spPr>
          <a:xfrm>
            <a:off x="5717337" y="3798721"/>
            <a:ext cx="995761" cy="2489402"/>
          </a:xfrm>
          <a:prstGeom prst="rect">
            <a:avLst/>
          </a:prstGeom>
        </p:spPr>
      </p:pic>
      <p:sp>
        <p:nvSpPr>
          <p:cNvPr id="42" name="Avrundet rektangel 41">
            <a:extLst>
              <a:ext uri="{FF2B5EF4-FFF2-40B4-BE49-F238E27FC236}">
                <a16:creationId xmlns:a16="http://schemas.microsoft.com/office/drawing/2014/main" id="{2740C774-F432-A041-93AD-79C106F5E314}"/>
              </a:ext>
            </a:extLst>
          </p:cNvPr>
          <p:cNvSpPr/>
          <p:nvPr/>
        </p:nvSpPr>
        <p:spPr>
          <a:xfrm>
            <a:off x="570794" y="561859"/>
            <a:ext cx="4570572" cy="2625786"/>
          </a:xfrm>
          <a:prstGeom prst="roundRect">
            <a:avLst>
              <a:gd name="adj" fmla="val 100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i="1">
                <a:solidFill>
                  <a:srgbClr val="C33E93"/>
                </a:solidFill>
                <a:latin typeface="Montserrat Alternates Black" pitchFamily="2" charset="77"/>
              </a:rPr>
              <a:t>Bli med meg </a:t>
            </a:r>
            <a:br>
              <a:rPr lang="nb-NO" sz="4000" b="1" i="1">
                <a:solidFill>
                  <a:srgbClr val="C33E93"/>
                </a:solidFill>
                <a:latin typeface="Montserrat Alternates Black" pitchFamily="2" charset="77"/>
              </a:rPr>
            </a:br>
            <a:r>
              <a:rPr lang="nb-NO" sz="4000" b="1" i="1">
                <a:solidFill>
                  <a:srgbClr val="C33E93"/>
                </a:solidFill>
                <a:latin typeface="Montserrat Alternates Black" pitchFamily="2" charset="77"/>
              </a:rPr>
              <a:t>på pantefest!</a:t>
            </a:r>
          </a:p>
        </p:txBody>
      </p:sp>
      <p:sp>
        <p:nvSpPr>
          <p:cNvPr id="43" name="Trekant 42">
            <a:extLst>
              <a:ext uri="{FF2B5EF4-FFF2-40B4-BE49-F238E27FC236}">
                <a16:creationId xmlns:a16="http://schemas.microsoft.com/office/drawing/2014/main" id="{A20DD9A1-3D66-5748-AA1E-F8BB0AF07487}"/>
              </a:ext>
            </a:extLst>
          </p:cNvPr>
          <p:cNvSpPr/>
          <p:nvPr/>
        </p:nvSpPr>
        <p:spPr>
          <a:xfrm>
            <a:off x="4860458" y="1837821"/>
            <a:ext cx="1031040" cy="53559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  </a:t>
            </a:r>
          </a:p>
        </p:txBody>
      </p:sp>
    </p:spTree>
    <p:extLst>
      <p:ext uri="{BB962C8B-B14F-4D97-AF65-F5344CB8AC3E}">
        <p14:creationId xmlns:p14="http://schemas.microsoft.com/office/powerpoint/2010/main" val="1114709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a:stretch>
            <a:fillRect/>
          </a:stretch>
        </p:blipFill>
        <p:spPr>
          <a:xfrm>
            <a:off x="0" y="-314495"/>
            <a:ext cx="6831585" cy="7172496"/>
          </a:xfrm>
          <a:prstGeom prst="rect">
            <a:avLst/>
          </a:prstGeom>
        </p:spPr>
      </p:pic>
      <p:sp>
        <p:nvSpPr>
          <p:cNvPr id="6" name="Ellipse 5"/>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rekant 6"/>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7222104" y="1681274"/>
            <a:ext cx="4022839" cy="1569660"/>
          </a:xfrm>
          <a:prstGeom prst="rect">
            <a:avLst/>
          </a:prstGeom>
        </p:spPr>
        <p:txBody>
          <a:bodyPr wrap="square">
            <a:spAutoFit/>
          </a:bodyPr>
          <a:lstStyle/>
          <a:p>
            <a:pPr algn="ctr"/>
            <a:r>
              <a:rPr lang="nb-NO" sz="4800" b="1" i="1" dirty="0">
                <a:solidFill>
                  <a:srgbClr val="00B197"/>
                </a:solidFill>
                <a:latin typeface="Montserrat Alternates Black" charset="0"/>
                <a:ea typeface="Montserrat Alternates Black" charset="0"/>
                <a:cs typeface="Montserrat Alternates Black" charset="0"/>
              </a:rPr>
              <a:t>Hva med litt mat?</a:t>
            </a:r>
          </a:p>
        </p:txBody>
      </p:sp>
    </p:spTree>
    <p:extLst>
      <p:ext uri="{BB962C8B-B14F-4D97-AF65-F5344CB8AC3E}">
        <p14:creationId xmlns:p14="http://schemas.microsoft.com/office/powerpoint/2010/main" val="212074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223025" y="0"/>
            <a:ext cx="13136137" cy="7016818"/>
          </a:xfrm>
          <a:prstGeom prst="rect">
            <a:avLst/>
          </a:prstGeom>
        </p:spPr>
      </p:pic>
      <p:pic>
        <p:nvPicPr>
          <p:cNvPr id="4" name="Bilde 3"/>
          <p:cNvPicPr>
            <a:picLocks noChangeAspect="1"/>
          </p:cNvPicPr>
          <p:nvPr/>
        </p:nvPicPr>
        <p:blipFill>
          <a:blip r:embed="rId4"/>
          <a:stretch>
            <a:fillRect/>
          </a:stretch>
        </p:blipFill>
        <p:spPr>
          <a:xfrm>
            <a:off x="3500555" y="2171700"/>
            <a:ext cx="2514600" cy="2514600"/>
          </a:xfrm>
          <a:prstGeom prst="rect">
            <a:avLst/>
          </a:prstGeom>
        </p:spPr>
      </p:pic>
      <p:pic>
        <p:nvPicPr>
          <p:cNvPr id="6" name="Bilde 5"/>
          <p:cNvPicPr>
            <a:picLocks noChangeAspect="1"/>
          </p:cNvPicPr>
          <p:nvPr/>
        </p:nvPicPr>
        <p:blipFill>
          <a:blip r:embed="rId5"/>
          <a:stretch>
            <a:fillRect/>
          </a:stretch>
        </p:blipFill>
        <p:spPr>
          <a:xfrm>
            <a:off x="6724185" y="2171700"/>
            <a:ext cx="2514600" cy="2514600"/>
          </a:xfrm>
          <a:prstGeom prst="rect">
            <a:avLst/>
          </a:prstGeom>
        </p:spPr>
      </p:pic>
    </p:spTree>
    <p:extLst>
      <p:ext uri="{BB962C8B-B14F-4D97-AF65-F5344CB8AC3E}">
        <p14:creationId xmlns:p14="http://schemas.microsoft.com/office/powerpoint/2010/main" val="19714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11" y="1012671"/>
            <a:ext cx="9403634" cy="6269089"/>
          </a:xfrm>
          <a:prstGeom prst="rect">
            <a:avLst/>
          </a:prstGeom>
        </p:spPr>
      </p:pic>
      <p:sp>
        <p:nvSpPr>
          <p:cNvPr id="3" name="Rektangel 2"/>
          <p:cNvSpPr/>
          <p:nvPr/>
        </p:nvSpPr>
        <p:spPr>
          <a:xfrm>
            <a:off x="8318090" y="0"/>
            <a:ext cx="4796753" cy="7698658"/>
          </a:xfrm>
          <a:prstGeom prst="rect">
            <a:avLst/>
          </a:prstGeom>
          <a:solidFill>
            <a:srgbClr val="C7C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p:nvPicPr>
        <p:blipFill>
          <a:blip r:embed="rId4"/>
          <a:stretch>
            <a:fillRect/>
          </a:stretch>
        </p:blipFill>
        <p:spPr>
          <a:xfrm rot="10800000">
            <a:off x="-552835" y="-2537422"/>
            <a:ext cx="13667678" cy="4291015"/>
          </a:xfrm>
          <a:prstGeom prst="rect">
            <a:avLst/>
          </a:prstGeom>
        </p:spPr>
      </p:pic>
      <p:pic>
        <p:nvPicPr>
          <p:cNvPr id="19" name="Bilde 18"/>
          <p:cNvPicPr>
            <a:picLocks noChangeAspect="1"/>
          </p:cNvPicPr>
          <p:nvPr/>
        </p:nvPicPr>
        <p:blipFill>
          <a:blip r:embed="rId5"/>
          <a:stretch>
            <a:fillRect/>
          </a:stretch>
        </p:blipFill>
        <p:spPr>
          <a:xfrm rot="971584">
            <a:off x="7631672" y="3400008"/>
            <a:ext cx="3769737" cy="8660206"/>
          </a:xfrm>
          <a:prstGeom prst="rect">
            <a:avLst/>
          </a:prstGeom>
        </p:spPr>
      </p:pic>
      <p:sp>
        <p:nvSpPr>
          <p:cNvPr id="20" name="Tittel 3"/>
          <p:cNvSpPr txBox="1">
            <a:spLocks/>
          </p:cNvSpPr>
          <p:nvPr/>
        </p:nvSpPr>
        <p:spPr>
          <a:xfrm>
            <a:off x="1026583" y="365125"/>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Hvordan er det å leve i Thailand?</a:t>
            </a:r>
          </a:p>
        </p:txBody>
      </p:sp>
      <p:sp>
        <p:nvSpPr>
          <p:cNvPr id="22" name="Ellipse 21"/>
          <p:cNvSpPr/>
          <p:nvPr/>
        </p:nvSpPr>
        <p:spPr>
          <a:xfrm>
            <a:off x="9497295" y="481834"/>
            <a:ext cx="3056641" cy="30566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Trekant 22"/>
          <p:cNvSpPr/>
          <p:nvPr/>
        </p:nvSpPr>
        <p:spPr>
          <a:xfrm rot="11395942">
            <a:off x="10345962" y="2909189"/>
            <a:ext cx="792573" cy="13726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23"/>
          <p:cNvSpPr/>
          <p:nvPr/>
        </p:nvSpPr>
        <p:spPr>
          <a:xfrm>
            <a:off x="9771762" y="1069177"/>
            <a:ext cx="2507706" cy="1938992"/>
          </a:xfrm>
          <a:prstGeom prst="rect">
            <a:avLst/>
          </a:prstGeom>
        </p:spPr>
        <p:txBody>
          <a:bodyPr wrap="square">
            <a:spAutoFit/>
          </a:bodyPr>
          <a:lstStyle/>
          <a:p>
            <a:pPr algn="ctr"/>
            <a:r>
              <a:rPr lang="nb-NO" sz="2400" b="1" i="1" dirty="0" err="1">
                <a:latin typeface="Montserrat Alternates Black" charset="0"/>
                <a:ea typeface="Montserrat Alternates Black" charset="0"/>
                <a:cs typeface="Montserrat Alternates Black" charset="0"/>
              </a:rPr>
              <a:t>Smilenes land! Men også et land hvor mange er fattige.</a:t>
            </a:r>
            <a:endParaRPr lang="nb-NO" sz="2400" b="1" i="1" dirty="0">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1347831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69" y="-2140084"/>
            <a:ext cx="14423329" cy="9059653"/>
          </a:xfrm>
          <a:prstGeom prst="rect">
            <a:avLst/>
          </a:prstGeom>
        </p:spPr>
      </p:pic>
      <p:sp>
        <p:nvSpPr>
          <p:cNvPr id="13" name="Ellipse 12"/>
          <p:cNvSpPr/>
          <p:nvPr/>
        </p:nvSpPr>
        <p:spPr>
          <a:xfrm>
            <a:off x="2906065" y="2989572"/>
            <a:ext cx="2762299" cy="2762299"/>
          </a:xfrm>
          <a:prstGeom prst="ellipse">
            <a:avLst/>
          </a:prstGeom>
          <a:solidFill>
            <a:srgbClr val="C7C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rekant 14"/>
          <p:cNvSpPr/>
          <p:nvPr/>
        </p:nvSpPr>
        <p:spPr>
          <a:xfrm rot="18133864">
            <a:off x="2831696" y="3067573"/>
            <a:ext cx="792573" cy="1372647"/>
          </a:xfrm>
          <a:prstGeom prst="triangle">
            <a:avLst/>
          </a:prstGeom>
          <a:solidFill>
            <a:srgbClr val="C7C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15"/>
          <p:cNvSpPr/>
          <p:nvPr/>
        </p:nvSpPr>
        <p:spPr>
          <a:xfrm>
            <a:off x="3041266" y="3753897"/>
            <a:ext cx="2507706" cy="1200329"/>
          </a:xfrm>
          <a:prstGeom prst="rect">
            <a:avLst/>
          </a:prstGeom>
        </p:spPr>
        <p:txBody>
          <a:bodyPr wrap="square">
            <a:spAutoFit/>
          </a:bodyPr>
          <a:lstStyle/>
          <a:p>
            <a:pPr algn="ctr"/>
            <a:r>
              <a:rPr lang="nb-NO" sz="2400" b="1" i="1" dirty="0" err="1">
                <a:latin typeface="Montserrat Alternates Black" charset="0"/>
                <a:ea typeface="Montserrat Alternates Black" charset="0"/>
                <a:cs typeface="Montserrat Alternates Black" charset="0"/>
              </a:rPr>
              <a:t>Vet du hva hovedstaden vår heter?</a:t>
            </a:r>
            <a:endParaRPr lang="nb-NO" sz="2400" b="1" i="1" dirty="0">
              <a:latin typeface="Montserrat Alternates Black" charset="0"/>
              <a:ea typeface="Montserrat Alternates Black" charset="0"/>
              <a:cs typeface="Montserrat Alternates Black" charset="0"/>
            </a:endParaRPr>
          </a:p>
        </p:txBody>
      </p:sp>
      <p:pic>
        <p:nvPicPr>
          <p:cNvPr id="17" name="Bilde 16"/>
          <p:cNvPicPr>
            <a:picLocks noChangeAspect="1"/>
          </p:cNvPicPr>
          <p:nvPr/>
        </p:nvPicPr>
        <p:blipFill>
          <a:blip r:embed="rId4"/>
          <a:stretch>
            <a:fillRect/>
          </a:stretch>
        </p:blipFill>
        <p:spPr>
          <a:xfrm flipH="1">
            <a:off x="602952" y="889095"/>
            <a:ext cx="2625030" cy="6030474"/>
          </a:xfrm>
          <a:prstGeom prst="rect">
            <a:avLst/>
          </a:prstGeom>
        </p:spPr>
      </p:pic>
      <p:pic>
        <p:nvPicPr>
          <p:cNvPr id="9" name="Bilde 8"/>
          <p:cNvPicPr>
            <a:picLocks noChangeAspect="1"/>
          </p:cNvPicPr>
          <p:nvPr/>
        </p:nvPicPr>
        <p:blipFill>
          <a:blip r:embed="rId5"/>
          <a:stretch>
            <a:fillRect/>
          </a:stretch>
        </p:blipFill>
        <p:spPr>
          <a:xfrm>
            <a:off x="5394479" y="-5623302"/>
            <a:ext cx="3323218" cy="3565789"/>
          </a:xfrm>
          <a:prstGeom prst="rect">
            <a:avLst/>
          </a:prstGeom>
        </p:spPr>
      </p:pic>
      <p:sp>
        <p:nvSpPr>
          <p:cNvPr id="11" name="Tittel 1"/>
          <p:cNvSpPr txBox="1">
            <a:spLocks/>
          </p:cNvSpPr>
          <p:nvPr/>
        </p:nvSpPr>
        <p:spPr>
          <a:xfrm>
            <a:off x="3755512" y="555620"/>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Naturen</a:t>
            </a:r>
          </a:p>
        </p:txBody>
      </p:sp>
      <p:sp>
        <p:nvSpPr>
          <p:cNvPr id="20" name="TekstSylinder 19"/>
          <p:cNvSpPr txBox="1"/>
          <p:nvPr/>
        </p:nvSpPr>
        <p:spPr>
          <a:xfrm>
            <a:off x="10640469" y="6205742"/>
            <a:ext cx="2068543" cy="276999"/>
          </a:xfrm>
          <a:prstGeom prst="rect">
            <a:avLst/>
          </a:prstGeom>
          <a:noFill/>
        </p:spPr>
        <p:txBody>
          <a:bodyPr wrap="square" rtlCol="0">
            <a:spAutoFit/>
          </a:bodyPr>
          <a:lstStyle/>
          <a:p>
            <a:r>
              <a:rPr lang="nb-NO" sz="1200" dirty="0"/>
              <a:t>Foto: </a:t>
            </a:r>
            <a:r>
              <a:rPr lang="nb-NO" sz="1200" dirty="0" err="1"/>
              <a:t>Pixabay</a:t>
            </a:r>
            <a:endParaRPr lang="nb-NO" sz="1200" dirty="0"/>
          </a:p>
        </p:txBody>
      </p:sp>
    </p:spTree>
    <p:extLst>
      <p:ext uri="{BB962C8B-B14F-4D97-AF65-F5344CB8AC3E}">
        <p14:creationId xmlns:p14="http://schemas.microsoft.com/office/powerpoint/2010/main" val="1502166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85" y="1680698"/>
            <a:ext cx="12451845" cy="5206799"/>
          </a:xfrm>
          <a:prstGeom prst="rect">
            <a:avLst/>
          </a:prstGeom>
        </p:spPr>
      </p:pic>
      <p:pic>
        <p:nvPicPr>
          <p:cNvPr id="14" name="Bilde 13"/>
          <p:cNvPicPr>
            <a:picLocks noChangeAspect="1"/>
          </p:cNvPicPr>
          <p:nvPr/>
        </p:nvPicPr>
        <p:blipFill>
          <a:blip r:embed="rId4"/>
          <a:stretch>
            <a:fillRect/>
          </a:stretch>
        </p:blipFill>
        <p:spPr>
          <a:xfrm rot="10800000">
            <a:off x="-552835" y="-2537422"/>
            <a:ext cx="13667678" cy="4291015"/>
          </a:xfrm>
          <a:prstGeom prst="rect">
            <a:avLst/>
          </a:prstGeom>
        </p:spPr>
      </p:pic>
      <p:sp>
        <p:nvSpPr>
          <p:cNvPr id="16" name="Tittel 3"/>
          <p:cNvSpPr txBox="1">
            <a:spLocks/>
          </p:cNvSpPr>
          <p:nvPr/>
        </p:nvSpPr>
        <p:spPr>
          <a:xfrm>
            <a:off x="923277" y="365125"/>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Hva gjør NMS i Thailand?</a:t>
            </a:r>
          </a:p>
        </p:txBody>
      </p:sp>
      <p:pic>
        <p:nvPicPr>
          <p:cNvPr id="20" name="Bilde 19"/>
          <p:cNvPicPr>
            <a:picLocks noChangeAspect="1"/>
          </p:cNvPicPr>
          <p:nvPr/>
        </p:nvPicPr>
        <p:blipFill>
          <a:blip r:embed="rId5"/>
          <a:stretch>
            <a:fillRect/>
          </a:stretch>
        </p:blipFill>
        <p:spPr>
          <a:xfrm>
            <a:off x="8727425" y="3029215"/>
            <a:ext cx="3667590" cy="8425544"/>
          </a:xfrm>
          <a:prstGeom prst="rect">
            <a:avLst/>
          </a:prstGeom>
        </p:spPr>
      </p:pic>
      <p:sp>
        <p:nvSpPr>
          <p:cNvPr id="21" name="Ellipse 20"/>
          <p:cNvSpPr/>
          <p:nvPr/>
        </p:nvSpPr>
        <p:spPr>
          <a:xfrm>
            <a:off x="8862978" y="143431"/>
            <a:ext cx="2731398" cy="2731398"/>
          </a:xfrm>
          <a:prstGeom prst="ellipse">
            <a:avLst/>
          </a:prstGeom>
          <a:solidFill>
            <a:srgbClr val="C7C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rekant 21"/>
          <p:cNvSpPr/>
          <p:nvPr/>
        </p:nvSpPr>
        <p:spPr>
          <a:xfrm rot="9482217">
            <a:off x="10282921" y="2087433"/>
            <a:ext cx="792573" cy="1372647"/>
          </a:xfrm>
          <a:prstGeom prst="triangle">
            <a:avLst/>
          </a:prstGeom>
          <a:solidFill>
            <a:srgbClr val="C7C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p:cNvSpPr/>
          <p:nvPr/>
        </p:nvSpPr>
        <p:spPr>
          <a:xfrm>
            <a:off x="8998178" y="907755"/>
            <a:ext cx="2507706" cy="1200329"/>
          </a:xfrm>
          <a:prstGeom prst="rect">
            <a:avLst/>
          </a:prstGeom>
        </p:spPr>
        <p:txBody>
          <a:bodyPr wrap="square">
            <a:spAutoFit/>
          </a:bodyPr>
          <a:lstStyle/>
          <a:p>
            <a:pPr algn="ctr"/>
            <a:r>
              <a:rPr lang="nb-NO" sz="2400" b="1" i="1" dirty="0" err="1">
                <a:latin typeface="Montserrat Alternates Black" charset="0"/>
                <a:ea typeface="Montserrat Alternates Black" charset="0"/>
                <a:cs typeface="Montserrat Alternates Black" charset="0"/>
              </a:rPr>
              <a:t>Alle barn </a:t>
            </a:r>
            <a:br>
              <a:rPr lang="nb-NO" sz="2400" b="1" i="1" dirty="0" err="1">
                <a:latin typeface="Montserrat Alternates Black" charset="0"/>
                <a:ea typeface="Montserrat Alternates Black" charset="0"/>
                <a:cs typeface="Montserrat Alternates Black" charset="0"/>
              </a:rPr>
            </a:br>
            <a:r>
              <a:rPr lang="nb-NO" sz="2400" b="1" i="1" dirty="0" err="1">
                <a:latin typeface="Montserrat Alternates Black" charset="0"/>
                <a:ea typeface="Montserrat Alternates Black" charset="0"/>
                <a:cs typeface="Montserrat Alternates Black" charset="0"/>
              </a:rPr>
              <a:t>har rett til et trygt liv!</a:t>
            </a:r>
            <a:endParaRPr lang="nb-NO" sz="2400" b="1" i="1" dirty="0">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2061209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3"/>
          <a:stretch>
            <a:fillRect/>
          </a:stretch>
        </p:blipFill>
        <p:spPr>
          <a:xfrm rot="5400000">
            <a:off x="-9802824" y="-1679234"/>
            <a:ext cx="25142488" cy="6268588"/>
          </a:xfrm>
          <a:prstGeom prst="rect">
            <a:avLst/>
          </a:prstGeom>
        </p:spPr>
      </p:pic>
      <p:sp>
        <p:nvSpPr>
          <p:cNvPr id="9" name="Ellipse 8"/>
          <p:cNvSpPr/>
          <p:nvPr/>
        </p:nvSpPr>
        <p:spPr>
          <a:xfrm>
            <a:off x="7055324" y="949130"/>
            <a:ext cx="4349276" cy="4349276"/>
          </a:xfrm>
          <a:prstGeom prst="ellipse">
            <a:avLst/>
          </a:prstGeom>
          <a:solidFill>
            <a:srgbClr val="006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rekant 9"/>
          <p:cNvSpPr/>
          <p:nvPr/>
        </p:nvSpPr>
        <p:spPr>
          <a:xfrm rot="14383828">
            <a:off x="6592082" y="3499368"/>
            <a:ext cx="882404" cy="1528224"/>
          </a:xfrm>
          <a:prstGeom prst="triangle">
            <a:avLst/>
          </a:prstGeom>
          <a:solidFill>
            <a:srgbClr val="006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a:off x="7654786" y="2246605"/>
            <a:ext cx="3150352" cy="1754326"/>
          </a:xfrm>
          <a:prstGeom prst="rect">
            <a:avLst/>
          </a:prstGeom>
        </p:spPr>
        <p:txBody>
          <a:bodyPr wrap="square">
            <a:spAutoFit/>
          </a:bodyPr>
          <a:lstStyle/>
          <a:p>
            <a:pPr algn="ctr"/>
            <a:r>
              <a:rPr lang="nb-NO" sz="3600" b="1" i="1" dirty="0">
                <a:solidFill>
                  <a:schemeClr val="bg1"/>
                </a:solidFill>
                <a:latin typeface="Montserrat Alternates Black" charset="0"/>
                <a:ea typeface="Montserrat Alternates Black" charset="0"/>
                <a:cs typeface="Montserrat Alternates Black" charset="0"/>
              </a:rPr>
              <a:t>Men nå... Over til MAKI!</a:t>
            </a:r>
          </a:p>
        </p:txBody>
      </p:sp>
      <p:pic>
        <p:nvPicPr>
          <p:cNvPr id="8" name="Bilde 7"/>
          <p:cNvPicPr>
            <a:picLocks noChangeAspect="1"/>
          </p:cNvPicPr>
          <p:nvPr/>
        </p:nvPicPr>
        <p:blipFill>
          <a:blip r:embed="rId4"/>
          <a:stretch>
            <a:fillRect/>
          </a:stretch>
        </p:blipFill>
        <p:spPr>
          <a:xfrm rot="1291383">
            <a:off x="-637165" y="194392"/>
            <a:ext cx="5801259" cy="13327216"/>
          </a:xfrm>
          <a:prstGeom prst="rect">
            <a:avLst/>
          </a:prstGeom>
        </p:spPr>
      </p:pic>
    </p:spTree>
    <p:extLst>
      <p:ext uri="{BB962C8B-B14F-4D97-AF65-F5344CB8AC3E}">
        <p14:creationId xmlns:p14="http://schemas.microsoft.com/office/powerpoint/2010/main" val="102669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p:cNvPicPr>
            <a:picLocks noChangeAspect="1"/>
          </p:cNvPicPr>
          <p:nvPr/>
        </p:nvPicPr>
        <p:blipFill>
          <a:blip r:embed="rId3"/>
          <a:stretch>
            <a:fillRect/>
          </a:stretch>
        </p:blipFill>
        <p:spPr>
          <a:xfrm>
            <a:off x="0" y="-314495"/>
            <a:ext cx="6831585" cy="7172496"/>
          </a:xfrm>
          <a:prstGeom prst="rect">
            <a:avLst/>
          </a:prstGeom>
        </p:spPr>
      </p:pic>
      <p:sp>
        <p:nvSpPr>
          <p:cNvPr id="3" name="Ellipse 2"/>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p:cNvSpPr/>
          <p:nvPr/>
        </p:nvSpPr>
        <p:spPr>
          <a:xfrm>
            <a:off x="7222104" y="1681274"/>
            <a:ext cx="4022839" cy="1015663"/>
          </a:xfrm>
          <a:prstGeom prst="rect">
            <a:avLst/>
          </a:prstGeom>
        </p:spPr>
        <p:txBody>
          <a:bodyPr wrap="square" anchor="t">
            <a:spAutoFit/>
          </a:bodyPr>
          <a:lstStyle/>
          <a:p>
            <a:pPr algn="ctr"/>
            <a:r>
              <a:rPr lang="nb-NO" sz="6000" b="1" i="1" dirty="0">
                <a:solidFill>
                  <a:srgbClr val="00B197"/>
                </a:solidFill>
                <a:latin typeface="Montserrat Alternates Black" charset="0"/>
                <a:ea typeface="Montserrat Alternates Black" charset="0"/>
                <a:cs typeface="Montserrat Alternates Black" charset="0"/>
              </a:rPr>
              <a:t>Hei</a:t>
            </a:r>
          </a:p>
        </p:txBody>
      </p:sp>
    </p:spTree>
    <p:extLst>
      <p:ext uri="{BB962C8B-B14F-4D97-AF65-F5344CB8AC3E}">
        <p14:creationId xmlns:p14="http://schemas.microsoft.com/office/powerpoint/2010/main" val="145274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idx="4294967295"/>
          </p:nvPr>
        </p:nvSpPr>
        <p:spPr>
          <a:xfrm>
            <a:off x="0" y="365125"/>
            <a:ext cx="8953500" cy="1325563"/>
          </a:xfrm>
        </p:spPr>
        <p:txBody>
          <a:bodyPr/>
          <a:lstStyle/>
          <a:p>
            <a:r>
              <a:rPr lang="nb-NO" dirty="0"/>
              <a:t>Hei! Jeg </a:t>
            </a:r>
            <a:r>
              <a:rPr lang="nb-NO"/>
              <a:t>er jeg direkte </a:t>
            </a:r>
            <a:r>
              <a:rPr lang="nb-NO" dirty="0"/>
              <a:t>inne </a:t>
            </a:r>
            <a:r>
              <a:rPr lang="nb-NO"/>
              <a:t>fra </a:t>
            </a:r>
            <a:br>
              <a:rPr lang="nb-NO"/>
            </a:br>
            <a:r>
              <a:rPr lang="nb-NO"/>
              <a:t>NMS </a:t>
            </a:r>
            <a:r>
              <a:rPr lang="nb-NO" dirty="0"/>
              <a:t>Gjenbruk! </a:t>
            </a:r>
          </a:p>
        </p:txBody>
      </p:sp>
      <p:pic>
        <p:nvPicPr>
          <p:cNvPr id="3" name="Plassholder for innhold 2"/>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883250"/>
            <a:ext cx="12192000" cy="8127013"/>
          </a:xfrm>
        </p:spPr>
      </p:pic>
      <p:sp>
        <p:nvSpPr>
          <p:cNvPr id="4" name="Ellipse 3"/>
          <p:cNvSpPr/>
          <p:nvPr/>
        </p:nvSpPr>
        <p:spPr>
          <a:xfrm>
            <a:off x="1934651" y="1690688"/>
            <a:ext cx="3494314" cy="3494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rekant 4"/>
          <p:cNvSpPr/>
          <p:nvPr/>
        </p:nvSpPr>
        <p:spPr>
          <a:xfrm rot="5015738">
            <a:off x="4937474" y="2329048"/>
            <a:ext cx="982982" cy="17024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2067717" y="2405122"/>
            <a:ext cx="3228182" cy="2062103"/>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Hei!</a:t>
            </a:r>
          </a:p>
          <a:p>
            <a:pPr algn="ctr"/>
            <a:r>
              <a:rPr lang="nb-NO" sz="3200" b="1" i="1" dirty="0">
                <a:solidFill>
                  <a:srgbClr val="00B197"/>
                </a:solidFill>
                <a:latin typeface="Montserrat Alternates Black" charset="0"/>
                <a:ea typeface="Montserrat Alternates Black" charset="0"/>
                <a:cs typeface="Montserrat Alternates Black" charset="0"/>
              </a:rPr>
              <a:t>Jeg er direkte inne fra NMS Gjenbruk.</a:t>
            </a:r>
          </a:p>
        </p:txBody>
      </p:sp>
    </p:spTree>
    <p:extLst>
      <p:ext uri="{BB962C8B-B14F-4D97-AF65-F5344CB8AC3E}">
        <p14:creationId xmlns:p14="http://schemas.microsoft.com/office/powerpoint/2010/main" val="2001438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269013"/>
            <a:ext cx="12192000" cy="8127013"/>
          </a:xfrm>
        </p:spPr>
      </p:pic>
      <p:sp>
        <p:nvSpPr>
          <p:cNvPr id="5" name="Ellipse 4"/>
          <p:cNvSpPr/>
          <p:nvPr/>
        </p:nvSpPr>
        <p:spPr>
          <a:xfrm>
            <a:off x="7355737" y="155802"/>
            <a:ext cx="3494314" cy="3494314"/>
          </a:xfrm>
          <a:prstGeom prst="ellipse">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5642670">
            <a:off x="6574741" y="1195139"/>
            <a:ext cx="982982" cy="1702414"/>
          </a:xfrm>
          <a:prstGeom prst="triangle">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488803" y="870236"/>
            <a:ext cx="3228182" cy="2062103"/>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Livet på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NMS Gjenbruk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er digg.</a:t>
            </a:r>
          </a:p>
        </p:txBody>
      </p:sp>
    </p:spTree>
    <p:extLst>
      <p:ext uri="{BB962C8B-B14F-4D97-AF65-F5344CB8AC3E}">
        <p14:creationId xmlns:p14="http://schemas.microsoft.com/office/powerpoint/2010/main" val="521127923"/>
      </p:ext>
    </p:extLst>
  </p:cSld>
  <p:clrMapOvr>
    <a:masterClrMapping/>
  </p:clrMapOvr>
</p:sld>
</file>

<file path=ppt/theme/theme1.xml><?xml version="1.0" encoding="utf-8"?>
<a:theme xmlns:a="http://schemas.openxmlformats.org/drawingml/2006/main" name="NMS_U_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_U_Tema" id="{4705C266-4321-4B5A-8F37-9C2F7C408E2D}" vid="{238E4D79-2241-414D-80A3-5FC6120D9BAA}"/>
    </a:ext>
  </a:extLst>
</a:theme>
</file>

<file path=ppt/theme/theme2.xml><?xml version="1.0" encoding="utf-8"?>
<a:theme xmlns:a="http://schemas.openxmlformats.org/drawingml/2006/main" name="NMS U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 U 3" id="{5C20D66B-9546-450A-A534-B8CA0B6C1201}" vid="{708ED68E-B850-4853-A2A6-62A96CE352BD}"/>
    </a:ext>
  </a:extLst>
</a:theme>
</file>

<file path=ppt/theme/theme3.xml><?xml version="1.0" encoding="utf-8"?>
<a:theme xmlns:a="http://schemas.openxmlformats.org/drawingml/2006/main" name="UKid - Smågrupp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_U_Tema" id="{7AF02CCF-4D12-4457-90DB-283C306CDB6B}" vid="{97640286-AC38-4DB4-BBDC-43976CB23B3B}"/>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86A510316A6A9498976EE11FA915585" ma:contentTypeVersion="13" ma:contentTypeDescription="Opprett et nytt dokument." ma:contentTypeScope="" ma:versionID="c3d43346d0ef40f9ef7c37a7de8954f0">
  <xsd:schema xmlns:xsd="http://www.w3.org/2001/XMLSchema" xmlns:xs="http://www.w3.org/2001/XMLSchema" xmlns:p="http://schemas.microsoft.com/office/2006/metadata/properties" xmlns:ns2="ae2dafbc-134c-4d63-ad97-14b72547beb4" xmlns:ns3="2bcf7889-0b05-400c-9935-70428a2ae4e2" targetNamespace="http://schemas.microsoft.com/office/2006/metadata/properties" ma:root="true" ma:fieldsID="bd589d08e0f2a5fb74234c35feb6f7e2" ns2:_="" ns3:_="">
    <xsd:import namespace="ae2dafbc-134c-4d63-ad97-14b72547beb4"/>
    <xsd:import namespace="2bcf7889-0b05-400c-9935-70428a2ae4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dafbc-134c-4d63-ad97-14b72547be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cf7889-0b05-400c-9935-70428a2ae4e2" elementFormDefault="qualified">
    <xsd:import namespace="http://schemas.microsoft.com/office/2006/documentManagement/types"/>
    <xsd:import namespace="http://schemas.microsoft.com/office/infopath/2007/PartnerControls"/>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CF8EFB-7DEB-4DA2-834B-4BF07F9E577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285E918-37AF-4251-8634-DC2C4F613E96}">
  <ds:schemaRefs>
    <ds:schemaRef ds:uri="http://schemas.microsoft.com/sharepoint/v3/contenttype/forms"/>
  </ds:schemaRefs>
</ds:datastoreItem>
</file>

<file path=customXml/itemProps3.xml><?xml version="1.0" encoding="utf-8"?>
<ds:datastoreItem xmlns:ds="http://schemas.openxmlformats.org/officeDocument/2006/customXml" ds:itemID="{745D515E-470C-424C-97C1-CE7BEC9A5A3B}"/>
</file>

<file path=docProps/app.xml><?xml version="1.0" encoding="utf-8"?>
<Properties xmlns="http://schemas.openxmlformats.org/officeDocument/2006/extended-properties" xmlns:vt="http://schemas.openxmlformats.org/officeDocument/2006/docPropsVTypes">
  <Template>NMS_U_Tema</Template>
  <TotalTime>884</TotalTime>
  <Words>1238</Words>
  <Application>Microsoft Office PowerPoint</Application>
  <PresentationFormat>Widescreen</PresentationFormat>
  <Paragraphs>121</Paragraphs>
  <Slides>28</Slides>
  <Notes>28</Notes>
  <HiddenSlides>0</HiddenSlides>
  <MMClips>0</MMClips>
  <ScaleCrop>false</ScaleCrop>
  <HeadingPairs>
    <vt:vector size="4" baseType="variant">
      <vt:variant>
        <vt:lpstr>Tema</vt:lpstr>
      </vt:variant>
      <vt:variant>
        <vt:i4>3</vt:i4>
      </vt:variant>
      <vt:variant>
        <vt:lpstr>Lysbildetitler</vt:lpstr>
      </vt:variant>
      <vt:variant>
        <vt:i4>28</vt:i4>
      </vt:variant>
    </vt:vector>
  </HeadingPairs>
  <TitlesOfParts>
    <vt:vector size="31" baseType="lpstr">
      <vt:lpstr>NMS_U_Tema</vt:lpstr>
      <vt:lpstr>NMS U 3</vt:lpstr>
      <vt:lpstr>UKid - Smågrupper</vt:lpstr>
      <vt:lpstr>THAILAND</vt:lpstr>
      <vt:lpstr>Bli kjent med Thailand</vt:lpstr>
      <vt:lpstr>PowerPoint-presentasjon</vt:lpstr>
      <vt:lpstr>PowerPoint-presentasjon</vt:lpstr>
      <vt:lpstr>PowerPoint-presentasjon</vt:lpstr>
      <vt:lpstr>PowerPoint-presentasjon</vt:lpstr>
      <vt:lpstr>PowerPoint-presentasjon</vt:lpstr>
      <vt:lpstr>Hei! Jeg er jeg direkte inne fra  NMS Gjenbruk! </vt:lpstr>
      <vt:lpstr>PowerPoint-presentasjon</vt:lpstr>
      <vt:lpstr>PowerPoint-presentasjon</vt:lpstr>
      <vt:lpstr>Denne meldingen fikk jeg fra Michael for  et år siden...</vt:lpstr>
      <vt:lpstr>PowerPoint-presentasjon</vt:lpstr>
      <vt:lpstr>Hm... Hun tar ikke telefonen.  </vt:lpstr>
      <vt:lpstr>PowerPoint-presentasjon</vt:lpstr>
      <vt:lpstr>Men nå sender hun en melding! Jeg skal lese for dere!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ESTLAND</dc:title>
  <dc:creator>Karen Margrete Kilane</dc:creator>
  <cp:lastModifiedBy>Heidi Olsen</cp:lastModifiedBy>
  <cp:revision>109</cp:revision>
  <dcterms:created xsi:type="dcterms:W3CDTF">2017-11-16T15:50:01Z</dcterms:created>
  <dcterms:modified xsi:type="dcterms:W3CDTF">2019-10-14T13:21:46Z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0x010100A86A510316A6A9498976EE11FA915585</vt:lpwstr>
  </property>
  <property fmtid="{D5CDD505-2E9C-101B-9397-08002B2CF9AE}" pid="3" name="Order">
    <vt:r8>200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