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4"/>
    <p:sldMasterId id="2147483737" r:id="rId5"/>
    <p:sldMasterId id="2147483707" r:id="rId6"/>
  </p:sldMasterIdLst>
  <p:notesMasterIdLst>
    <p:notesMasterId r:id="rId25"/>
  </p:notesMasterIdLst>
  <p:sldIdLst>
    <p:sldId id="321" r:id="rId7"/>
    <p:sldId id="304" r:id="rId8"/>
    <p:sldId id="305" r:id="rId9"/>
    <p:sldId id="306" r:id="rId10"/>
    <p:sldId id="307" r:id="rId11"/>
    <p:sldId id="308" r:id="rId12"/>
    <p:sldId id="309" r:id="rId13"/>
    <p:sldId id="311" r:id="rId14"/>
    <p:sldId id="310" r:id="rId15"/>
    <p:sldId id="312" r:id="rId16"/>
    <p:sldId id="313" r:id="rId17"/>
    <p:sldId id="314" r:id="rId18"/>
    <p:sldId id="315" r:id="rId19"/>
    <p:sldId id="316" r:id="rId20"/>
    <p:sldId id="322" r:id="rId21"/>
    <p:sldId id="303" r:id="rId22"/>
    <p:sldId id="319" r:id="rId23"/>
    <p:sldId id="320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9C2"/>
    <a:srgbClr val="00B197"/>
    <a:srgbClr val="57A69D"/>
    <a:srgbClr val="1C3030"/>
    <a:srgbClr val="02857D"/>
    <a:srgbClr val="39572C"/>
    <a:srgbClr val="EBA202"/>
    <a:srgbClr val="F2EE80"/>
    <a:srgbClr val="3F6979"/>
    <a:srgbClr val="FF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C5D22D-C98E-5C4D-9660-5067AFAFB3CB}" v="17" dt="2023-03-10T11:03:28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8"/>
    <p:restoredTop sz="91335"/>
  </p:normalViewPr>
  <p:slideViewPr>
    <p:cSldViewPr snapToGrid="0" snapToObjects="1">
      <p:cViewPr>
        <p:scale>
          <a:sx n="77" d="100"/>
          <a:sy n="77" d="100"/>
        </p:scale>
        <p:origin x="2008" y="1192"/>
      </p:cViewPr>
      <p:guideLst/>
    </p:cSldViewPr>
  </p:slideViewPr>
  <p:notesTextViewPr>
    <p:cViewPr>
      <p:scale>
        <a:sx n="95" d="100"/>
        <a:sy n="9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ette thingbø" userId="3f2cd570bec61cbd" providerId="LiveId" clId="{D2C5D22D-C98E-5C4D-9660-5067AFAFB3CB}"/>
    <pc:docChg chg="undo custSel addSld delSld modSld">
      <pc:chgData name="anette thingbø" userId="3f2cd570bec61cbd" providerId="LiveId" clId="{D2C5D22D-C98E-5C4D-9660-5067AFAFB3CB}" dt="2023-03-10T11:03:28.821" v="251" actId="21"/>
      <pc:docMkLst>
        <pc:docMk/>
      </pc:docMkLst>
      <pc:sldChg chg="del">
        <pc:chgData name="anette thingbø" userId="3f2cd570bec61cbd" providerId="LiveId" clId="{D2C5D22D-C98E-5C4D-9660-5067AFAFB3CB}" dt="2023-03-02T12:07:26.223" v="129" actId="2696"/>
        <pc:sldMkLst>
          <pc:docMk/>
          <pc:sldMk cId="197141270" sldId="288"/>
        </pc:sldMkLst>
      </pc:sldChg>
      <pc:sldChg chg="modSp add del mod modShow">
        <pc:chgData name="anette thingbø" userId="3f2cd570bec61cbd" providerId="LiveId" clId="{D2C5D22D-C98E-5C4D-9660-5067AFAFB3CB}" dt="2023-03-02T12:07:43.901" v="130" actId="2696"/>
        <pc:sldMkLst>
          <pc:docMk/>
          <pc:sldMk cId="546270077" sldId="295"/>
        </pc:sldMkLst>
        <pc:spChg chg="mod">
          <ac:chgData name="anette thingbø" userId="3f2cd570bec61cbd" providerId="LiveId" clId="{D2C5D22D-C98E-5C4D-9660-5067AFAFB3CB}" dt="2023-03-02T11:43:23.143" v="16" actId="207"/>
          <ac:spMkLst>
            <pc:docMk/>
            <pc:sldMk cId="546270077" sldId="295"/>
            <ac:spMk id="7" creationId="{00000000-0000-0000-0000-000000000000}"/>
          </ac:spMkLst>
        </pc:spChg>
        <pc:picChg chg="mod">
          <ac:chgData name="anette thingbø" userId="3f2cd570bec61cbd" providerId="LiveId" clId="{D2C5D22D-C98E-5C4D-9660-5067AFAFB3CB}" dt="2023-03-02T11:43:30.944" v="17" actId="1076"/>
          <ac:picMkLst>
            <pc:docMk/>
            <pc:sldMk cId="546270077" sldId="295"/>
            <ac:picMk id="8" creationId="{00000000-0000-0000-0000-000000000000}"/>
          </ac:picMkLst>
        </pc:picChg>
      </pc:sldChg>
      <pc:sldChg chg="addSp delSp modSp add del mod">
        <pc:chgData name="anette thingbø" userId="3f2cd570bec61cbd" providerId="LiveId" clId="{D2C5D22D-C98E-5C4D-9660-5067AFAFB3CB}" dt="2023-03-10T11:03:28.821" v="251" actId="21"/>
        <pc:sldMkLst>
          <pc:docMk/>
          <pc:sldMk cId="1046683844" sldId="303"/>
        </pc:sldMkLst>
        <pc:spChg chg="add del mod">
          <ac:chgData name="anette thingbø" userId="3f2cd570bec61cbd" providerId="LiveId" clId="{D2C5D22D-C98E-5C4D-9660-5067AFAFB3CB}" dt="2023-03-08T13:00:26.830" v="163" actId="478"/>
          <ac:spMkLst>
            <pc:docMk/>
            <pc:sldMk cId="1046683844" sldId="303"/>
            <ac:spMk id="2" creationId="{A29F752F-0E66-2D34-454A-6BC1FB22177E}"/>
          </ac:spMkLst>
        </pc:spChg>
        <pc:spChg chg="del">
          <ac:chgData name="anette thingbø" userId="3f2cd570bec61cbd" providerId="LiveId" clId="{D2C5D22D-C98E-5C4D-9660-5067AFAFB3CB}" dt="2023-03-08T12:43:14.629" v="144" actId="478"/>
          <ac:spMkLst>
            <pc:docMk/>
            <pc:sldMk cId="1046683844" sldId="303"/>
            <ac:spMk id="5" creationId="{00000000-0000-0000-0000-000000000000}"/>
          </ac:spMkLst>
        </pc:spChg>
        <pc:spChg chg="del">
          <ac:chgData name="anette thingbø" userId="3f2cd570bec61cbd" providerId="LiveId" clId="{D2C5D22D-C98E-5C4D-9660-5067AFAFB3CB}" dt="2023-03-08T12:43:12.830" v="143" actId="478"/>
          <ac:spMkLst>
            <pc:docMk/>
            <pc:sldMk cId="1046683844" sldId="303"/>
            <ac:spMk id="6" creationId="{00000000-0000-0000-0000-000000000000}"/>
          </ac:spMkLst>
        </pc:spChg>
        <pc:spChg chg="del">
          <ac:chgData name="anette thingbø" userId="3f2cd570bec61cbd" providerId="LiveId" clId="{D2C5D22D-C98E-5C4D-9660-5067AFAFB3CB}" dt="2023-03-08T12:43:07.457" v="140" actId="478"/>
          <ac:spMkLst>
            <pc:docMk/>
            <pc:sldMk cId="1046683844" sldId="303"/>
            <ac:spMk id="7" creationId="{00000000-0000-0000-0000-000000000000}"/>
          </ac:spMkLst>
        </pc:spChg>
        <pc:spChg chg="del">
          <ac:chgData name="anette thingbø" userId="3f2cd570bec61cbd" providerId="LiveId" clId="{D2C5D22D-C98E-5C4D-9660-5067AFAFB3CB}" dt="2023-03-08T12:43:10.793" v="142" actId="478"/>
          <ac:spMkLst>
            <pc:docMk/>
            <pc:sldMk cId="1046683844" sldId="303"/>
            <ac:spMk id="8" creationId="{00000000-0000-0000-0000-000000000000}"/>
          </ac:spMkLst>
        </pc:spChg>
        <pc:spChg chg="del">
          <ac:chgData name="anette thingbø" userId="3f2cd570bec61cbd" providerId="LiveId" clId="{D2C5D22D-C98E-5C4D-9660-5067AFAFB3CB}" dt="2023-03-08T12:43:09.027" v="141" actId="478"/>
          <ac:spMkLst>
            <pc:docMk/>
            <pc:sldMk cId="1046683844" sldId="303"/>
            <ac:spMk id="9" creationId="{00000000-0000-0000-0000-000000000000}"/>
          </ac:spMkLst>
        </pc:spChg>
        <pc:spChg chg="add mod">
          <ac:chgData name="anette thingbø" userId="3f2cd570bec61cbd" providerId="LiveId" clId="{D2C5D22D-C98E-5C4D-9660-5067AFAFB3CB}" dt="2023-03-08T13:01:57.887" v="172" actId="207"/>
          <ac:spMkLst>
            <pc:docMk/>
            <pc:sldMk cId="1046683844" sldId="303"/>
            <ac:spMk id="12" creationId="{0F8A9EF1-C8FF-AADE-2EFD-104882A91ED4}"/>
          </ac:spMkLst>
        </pc:spChg>
        <pc:spChg chg="add del mod">
          <ac:chgData name="anette thingbø" userId="3f2cd570bec61cbd" providerId="LiveId" clId="{D2C5D22D-C98E-5C4D-9660-5067AFAFB3CB}" dt="2023-03-08T13:51:32.698" v="199" actId="478"/>
          <ac:spMkLst>
            <pc:docMk/>
            <pc:sldMk cId="1046683844" sldId="303"/>
            <ac:spMk id="15" creationId="{E3D67246-8FB9-08E3-80AD-C2A6F9DDF53A}"/>
          </ac:spMkLst>
        </pc:spChg>
        <pc:spChg chg="add mod">
          <ac:chgData name="anette thingbø" userId="3f2cd570bec61cbd" providerId="LiveId" clId="{D2C5D22D-C98E-5C4D-9660-5067AFAFB3CB}" dt="2023-03-08T13:51:44.780" v="211" actId="1076"/>
          <ac:spMkLst>
            <pc:docMk/>
            <pc:sldMk cId="1046683844" sldId="303"/>
            <ac:spMk id="16" creationId="{3EC28092-E736-2371-87BD-72C5327D1A89}"/>
          </ac:spMkLst>
        </pc:spChg>
        <pc:picChg chg="add del mod">
          <ac:chgData name="anette thingbø" userId="3f2cd570bec61cbd" providerId="LiveId" clId="{D2C5D22D-C98E-5C4D-9660-5067AFAFB3CB}" dt="2023-03-08T12:59:35.271" v="152" actId="478"/>
          <ac:picMkLst>
            <pc:docMk/>
            <pc:sldMk cId="1046683844" sldId="303"/>
            <ac:picMk id="4" creationId="{0A8FF345-63CC-7386-85E4-4ACC5A4BD84C}"/>
          </ac:picMkLst>
        </pc:picChg>
        <pc:picChg chg="mod">
          <ac:chgData name="anette thingbø" userId="3f2cd570bec61cbd" providerId="LiveId" clId="{D2C5D22D-C98E-5C4D-9660-5067AFAFB3CB}" dt="2023-03-08T13:07:49.370" v="190" actId="1036"/>
          <ac:picMkLst>
            <pc:docMk/>
            <pc:sldMk cId="1046683844" sldId="303"/>
            <ac:picMk id="10" creationId="{00000000-0000-0000-0000-000000000000}"/>
          </ac:picMkLst>
        </pc:picChg>
        <pc:picChg chg="add del mod">
          <ac:chgData name="anette thingbø" userId="3f2cd570bec61cbd" providerId="LiveId" clId="{D2C5D22D-C98E-5C4D-9660-5067AFAFB3CB}" dt="2023-03-08T12:59:48.498" v="154" actId="478"/>
          <ac:picMkLst>
            <pc:docMk/>
            <pc:sldMk cId="1046683844" sldId="303"/>
            <ac:picMk id="11" creationId="{A7C4203E-5ACB-A96F-D93F-3BAC84A009B8}"/>
          </ac:picMkLst>
        </pc:picChg>
        <pc:picChg chg="add del mod">
          <ac:chgData name="anette thingbø" userId="3f2cd570bec61cbd" providerId="LiveId" clId="{D2C5D22D-C98E-5C4D-9660-5067AFAFB3CB}" dt="2023-03-10T11:03:28.821" v="251" actId="21"/>
          <ac:picMkLst>
            <pc:docMk/>
            <pc:sldMk cId="1046683844" sldId="303"/>
            <ac:picMk id="14" creationId="{016E50B9-1A9E-5D63-A214-D027CF10FBC5}"/>
          </ac:picMkLst>
        </pc:picChg>
      </pc:sldChg>
      <pc:sldChg chg="modSp mod">
        <pc:chgData name="anette thingbø" userId="3f2cd570bec61cbd" providerId="LiveId" clId="{D2C5D22D-C98E-5C4D-9660-5067AFAFB3CB}" dt="2023-03-03T12:57:15.878" v="133" actId="207"/>
        <pc:sldMkLst>
          <pc:docMk/>
          <pc:sldMk cId="254590307" sldId="307"/>
        </pc:sldMkLst>
        <pc:spChg chg="mod">
          <ac:chgData name="anette thingbø" userId="3f2cd570bec61cbd" providerId="LiveId" clId="{D2C5D22D-C98E-5C4D-9660-5067AFAFB3CB}" dt="2023-03-03T12:57:15.878" v="133" actId="207"/>
          <ac:spMkLst>
            <pc:docMk/>
            <pc:sldMk cId="254590307" sldId="307"/>
            <ac:spMk id="17" creationId="{4CFF696A-A8A8-327E-3CF7-384C415EEAB8}"/>
          </ac:spMkLst>
        </pc:spChg>
        <pc:spChg chg="mod">
          <ac:chgData name="anette thingbø" userId="3f2cd570bec61cbd" providerId="LiveId" clId="{D2C5D22D-C98E-5C4D-9660-5067AFAFB3CB}" dt="2023-03-03T12:57:11.384" v="132" actId="207"/>
          <ac:spMkLst>
            <pc:docMk/>
            <pc:sldMk cId="254590307" sldId="307"/>
            <ac:spMk id="18" creationId="{B83CA952-D95B-B9B9-7C54-0101E495CE59}"/>
          </ac:spMkLst>
        </pc:spChg>
      </pc:sldChg>
      <pc:sldChg chg="modSp mod">
        <pc:chgData name="anette thingbø" userId="3f2cd570bec61cbd" providerId="LiveId" clId="{D2C5D22D-C98E-5C4D-9660-5067AFAFB3CB}" dt="2023-03-10T10:40:12.217" v="216" actId="1076"/>
        <pc:sldMkLst>
          <pc:docMk/>
          <pc:sldMk cId="1656114650" sldId="315"/>
        </pc:sldMkLst>
        <pc:spChg chg="mod">
          <ac:chgData name="anette thingbø" userId="3f2cd570bec61cbd" providerId="LiveId" clId="{D2C5D22D-C98E-5C4D-9660-5067AFAFB3CB}" dt="2023-03-10T10:40:09.156" v="214" actId="207"/>
          <ac:spMkLst>
            <pc:docMk/>
            <pc:sldMk cId="1656114650" sldId="315"/>
            <ac:spMk id="8" creationId="{00000000-0000-0000-0000-000000000000}"/>
          </ac:spMkLst>
        </pc:spChg>
        <pc:spChg chg="mod">
          <ac:chgData name="anette thingbø" userId="3f2cd570bec61cbd" providerId="LiveId" clId="{D2C5D22D-C98E-5C4D-9660-5067AFAFB3CB}" dt="2023-03-10T10:40:07.159" v="213" actId="207"/>
          <ac:spMkLst>
            <pc:docMk/>
            <pc:sldMk cId="1656114650" sldId="315"/>
            <ac:spMk id="9" creationId="{00000000-0000-0000-0000-000000000000}"/>
          </ac:spMkLst>
        </pc:spChg>
        <pc:picChg chg="mod">
          <ac:chgData name="anette thingbø" userId="3f2cd570bec61cbd" providerId="LiveId" clId="{D2C5D22D-C98E-5C4D-9660-5067AFAFB3CB}" dt="2023-03-10T10:40:12.217" v="216" actId="1076"/>
          <ac:picMkLst>
            <pc:docMk/>
            <pc:sldMk cId="1656114650" sldId="315"/>
            <ac:picMk id="11" creationId="{00000000-0000-0000-0000-000000000000}"/>
          </ac:picMkLst>
        </pc:picChg>
      </pc:sldChg>
      <pc:sldChg chg="addSp delSp modSp mod">
        <pc:chgData name="anette thingbø" userId="3f2cd570bec61cbd" providerId="LiveId" clId="{D2C5D22D-C98E-5C4D-9660-5067AFAFB3CB}" dt="2023-03-10T11:03:28.075" v="250"/>
        <pc:sldMkLst>
          <pc:docMk/>
          <pc:sldMk cId="1420393676" sldId="319"/>
        </pc:sldMkLst>
        <pc:picChg chg="add mod">
          <ac:chgData name="anette thingbø" userId="3f2cd570bec61cbd" providerId="LiveId" clId="{D2C5D22D-C98E-5C4D-9660-5067AFAFB3CB}" dt="2023-03-10T10:59:57.618" v="243" actId="1076"/>
          <ac:picMkLst>
            <pc:docMk/>
            <pc:sldMk cId="1420393676" sldId="319"/>
            <ac:picMk id="2" creationId="{D2BB9132-501C-E338-A95E-59CA16B5CD61}"/>
          </ac:picMkLst>
        </pc:picChg>
        <pc:picChg chg="add del mod">
          <ac:chgData name="anette thingbø" userId="3f2cd570bec61cbd" providerId="LiveId" clId="{D2C5D22D-C98E-5C4D-9660-5067AFAFB3CB}" dt="2023-03-10T11:03:28.075" v="250"/>
          <ac:picMkLst>
            <pc:docMk/>
            <pc:sldMk cId="1420393676" sldId="319"/>
            <ac:picMk id="3" creationId="{AE1EBACE-9E45-5C53-BB63-8106056D2622}"/>
          </ac:picMkLst>
        </pc:picChg>
        <pc:picChg chg="mod">
          <ac:chgData name="anette thingbø" userId="3f2cd570bec61cbd" providerId="LiveId" clId="{D2C5D22D-C98E-5C4D-9660-5067AFAFB3CB}" dt="2023-03-10T10:59:21.926" v="229" actId="14826"/>
          <ac:picMkLst>
            <pc:docMk/>
            <pc:sldMk cId="1420393676" sldId="319"/>
            <ac:picMk id="6" creationId="{D61DB9FB-F61B-3288-1D05-61CB4AFE5529}"/>
          </ac:picMkLst>
        </pc:picChg>
      </pc:sldChg>
      <pc:sldChg chg="addSp delSp modSp mod">
        <pc:chgData name="anette thingbø" userId="3f2cd570bec61cbd" providerId="LiveId" clId="{D2C5D22D-C98E-5C4D-9660-5067AFAFB3CB}" dt="2023-03-08T12:41:24.951" v="139" actId="26606"/>
        <pc:sldMkLst>
          <pc:docMk/>
          <pc:sldMk cId="1718493222" sldId="320"/>
        </pc:sldMkLst>
        <pc:spChg chg="add del mod">
          <ac:chgData name="anette thingbø" userId="3f2cd570bec61cbd" providerId="LiveId" clId="{D2C5D22D-C98E-5C4D-9660-5067AFAFB3CB}" dt="2023-03-08T12:41:11.336" v="134" actId="478"/>
          <ac:spMkLst>
            <pc:docMk/>
            <pc:sldMk cId="1718493222" sldId="320"/>
            <ac:spMk id="3" creationId="{A9557C75-E8C1-3831-92DC-898EA92FD389}"/>
          </ac:spMkLst>
        </pc:spChg>
        <pc:spChg chg="add del mod">
          <ac:chgData name="anette thingbø" userId="3f2cd570bec61cbd" providerId="LiveId" clId="{D2C5D22D-C98E-5C4D-9660-5067AFAFB3CB}" dt="2023-03-08T12:41:21.499" v="135" actId="931"/>
          <ac:spMkLst>
            <pc:docMk/>
            <pc:sldMk cId="1718493222" sldId="320"/>
            <ac:spMk id="4" creationId="{77CF76B1-F701-9AAC-BBA2-29A90965BDFD}"/>
          </ac:spMkLst>
        </pc:spChg>
        <pc:picChg chg="del">
          <ac:chgData name="anette thingbø" userId="3f2cd570bec61cbd" providerId="LiveId" clId="{D2C5D22D-C98E-5C4D-9660-5067AFAFB3CB}" dt="2023-03-02T12:06:12.131" v="21" actId="478"/>
          <ac:picMkLst>
            <pc:docMk/>
            <pc:sldMk cId="1718493222" sldId="320"/>
            <ac:picMk id="4" creationId="{00000000-0000-0000-0000-000000000000}"/>
          </ac:picMkLst>
        </pc:picChg>
        <pc:picChg chg="add mod">
          <ac:chgData name="anette thingbø" userId="3f2cd570bec61cbd" providerId="LiveId" clId="{D2C5D22D-C98E-5C4D-9660-5067AFAFB3CB}" dt="2023-03-08T12:41:24.951" v="139" actId="26606"/>
          <ac:picMkLst>
            <pc:docMk/>
            <pc:sldMk cId="1718493222" sldId="320"/>
            <ac:picMk id="6" creationId="{13A63E21-77C6-A24F-3C22-DD7233DBEBD0}"/>
          </ac:picMkLst>
        </pc:picChg>
      </pc:sldChg>
      <pc:sldChg chg="addSp delSp modSp mod">
        <pc:chgData name="anette thingbø" userId="3f2cd570bec61cbd" providerId="LiveId" clId="{D2C5D22D-C98E-5C4D-9660-5067AFAFB3CB}" dt="2023-03-02T11:42:22.849" v="7" actId="478"/>
        <pc:sldMkLst>
          <pc:docMk/>
          <pc:sldMk cId="2691179251" sldId="321"/>
        </pc:sldMkLst>
        <pc:picChg chg="add del mod">
          <ac:chgData name="anette thingbø" userId="3f2cd570bec61cbd" providerId="LiveId" clId="{D2C5D22D-C98E-5C4D-9660-5067AFAFB3CB}" dt="2023-03-02T11:42:22.849" v="7" actId="478"/>
          <ac:picMkLst>
            <pc:docMk/>
            <pc:sldMk cId="2691179251" sldId="321"/>
            <ac:picMk id="2" creationId="{CC8ACCF4-09C1-3CD0-847F-2F63D7D0478D}"/>
          </ac:picMkLst>
        </pc:picChg>
      </pc:sldChg>
      <pc:sldChg chg="addSp delSp modSp add del mod">
        <pc:chgData name="anette thingbø" userId="3f2cd570bec61cbd" providerId="LiveId" clId="{D2C5D22D-C98E-5C4D-9660-5067AFAFB3CB}" dt="2023-03-10T10:54:56.464" v="228" actId="2696"/>
        <pc:sldMkLst>
          <pc:docMk/>
          <pc:sldMk cId="2849439312" sldId="323"/>
        </pc:sldMkLst>
        <pc:spChg chg="del">
          <ac:chgData name="anette thingbø" userId="3f2cd570bec61cbd" providerId="LiveId" clId="{D2C5D22D-C98E-5C4D-9660-5067AFAFB3CB}" dt="2023-03-10T10:49:38.420" v="220" actId="478"/>
          <ac:spMkLst>
            <pc:docMk/>
            <pc:sldMk cId="2849439312" sldId="323"/>
            <ac:spMk id="12" creationId="{0F8A9EF1-C8FF-AADE-2EFD-104882A91ED4}"/>
          </ac:spMkLst>
        </pc:spChg>
        <pc:spChg chg="del">
          <ac:chgData name="anette thingbø" userId="3f2cd570bec61cbd" providerId="LiveId" clId="{D2C5D22D-C98E-5C4D-9660-5067AFAFB3CB}" dt="2023-03-10T10:49:37.296" v="218" actId="478"/>
          <ac:spMkLst>
            <pc:docMk/>
            <pc:sldMk cId="2849439312" sldId="323"/>
            <ac:spMk id="16" creationId="{3EC28092-E736-2371-87BD-72C5327D1A89}"/>
          </ac:spMkLst>
        </pc:spChg>
        <pc:picChg chg="add mod">
          <ac:chgData name="anette thingbø" userId="3f2cd570bec61cbd" providerId="LiveId" clId="{D2C5D22D-C98E-5C4D-9660-5067AFAFB3CB}" dt="2023-03-10T10:50:03.696" v="227" actId="167"/>
          <ac:picMkLst>
            <pc:docMk/>
            <pc:sldMk cId="2849439312" sldId="323"/>
            <ac:picMk id="3" creationId="{F17E7624-3CFE-691C-8592-F8F8E8B3E246}"/>
          </ac:picMkLst>
        </pc:picChg>
        <pc:picChg chg="del">
          <ac:chgData name="anette thingbø" userId="3f2cd570bec61cbd" providerId="LiveId" clId="{D2C5D22D-C98E-5C4D-9660-5067AFAFB3CB}" dt="2023-03-10T10:49:37.862" v="219" actId="478"/>
          <ac:picMkLst>
            <pc:docMk/>
            <pc:sldMk cId="2849439312" sldId="323"/>
            <ac:picMk id="14" creationId="{016E50B9-1A9E-5D63-A214-D027CF10FBC5}"/>
          </ac:picMkLst>
        </pc:picChg>
      </pc:sldChg>
      <pc:sldChg chg="new del">
        <pc:chgData name="anette thingbø" userId="3f2cd570bec61cbd" providerId="LiveId" clId="{D2C5D22D-C98E-5C4D-9660-5067AFAFB3CB}" dt="2023-03-02T12:06:34.852" v="23" actId="680"/>
        <pc:sldMkLst>
          <pc:docMk/>
          <pc:sldMk cId="3207391501" sldId="323"/>
        </pc:sldMkLst>
      </pc:sldChg>
    </pc:docChg>
  </pc:docChgLst>
  <pc:docChgLst>
    <pc:chgData name="anette thingbø" userId="3f2cd570bec61cbd" providerId="LiveId" clId="{A9C7F7C2-6A9E-3545-846D-E70E9B533DE6}"/>
    <pc:docChg chg="undo redo custSel addSld delSld modSld">
      <pc:chgData name="anette thingbø" userId="3f2cd570bec61cbd" providerId="LiveId" clId="{A9C7F7C2-6A9E-3545-846D-E70E9B533DE6}" dt="2022-12-08T09:29:11.392" v="1080" actId="26606"/>
      <pc:docMkLst>
        <pc:docMk/>
      </pc:docMkLst>
      <pc:sldChg chg="addSp delSp modSp mod">
        <pc:chgData name="anette thingbø" userId="3f2cd570bec61cbd" providerId="LiveId" clId="{A9C7F7C2-6A9E-3545-846D-E70E9B533DE6}" dt="2022-12-07T13:28:26.427" v="944" actId="1076"/>
        <pc:sldMkLst>
          <pc:docMk/>
          <pc:sldMk cId="1233805520" sldId="304"/>
        </pc:sldMkLst>
        <pc:spChg chg="del mod">
          <ac:chgData name="anette thingbø" userId="3f2cd570bec61cbd" providerId="LiveId" clId="{A9C7F7C2-6A9E-3545-846D-E70E9B533DE6}" dt="2022-12-02T14:00:43.308" v="11" actId="478"/>
          <ac:spMkLst>
            <pc:docMk/>
            <pc:sldMk cId="1233805520" sldId="304"/>
            <ac:spMk id="2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6T11:41:16.917" v="607" actId="478"/>
          <ac:spMkLst>
            <pc:docMk/>
            <pc:sldMk cId="1233805520" sldId="304"/>
            <ac:spMk id="2" creationId="{467FD86F-2955-213C-3169-B3740B592BDD}"/>
          </ac:spMkLst>
        </pc:spChg>
        <pc:spChg chg="add mod">
          <ac:chgData name="anette thingbø" userId="3f2cd570bec61cbd" providerId="LiveId" clId="{A9C7F7C2-6A9E-3545-846D-E70E9B533DE6}" dt="2022-12-07T13:28:26.427" v="944" actId="1076"/>
          <ac:spMkLst>
            <pc:docMk/>
            <pc:sldMk cId="1233805520" sldId="304"/>
            <ac:spMk id="3" creationId="{A8C242DE-CE3A-F712-7556-38CB7D9B63C7}"/>
          </ac:spMkLst>
        </pc:spChg>
        <pc:spChg chg="add mod">
          <ac:chgData name="anette thingbø" userId="3f2cd570bec61cbd" providerId="LiveId" clId="{A9C7F7C2-6A9E-3545-846D-E70E9B533DE6}" dt="2022-12-07T13:28:26.427" v="944" actId="1076"/>
          <ac:spMkLst>
            <pc:docMk/>
            <pc:sldMk cId="1233805520" sldId="304"/>
            <ac:spMk id="5" creationId="{1F1D293C-ECB3-DBB3-C06D-24A1C0EAD358}"/>
          </ac:spMkLst>
        </pc:spChg>
        <pc:spChg chg="add mod">
          <ac:chgData name="anette thingbø" userId="3f2cd570bec61cbd" providerId="LiveId" clId="{A9C7F7C2-6A9E-3545-846D-E70E9B533DE6}" dt="2022-12-07T13:28:26.427" v="944" actId="1076"/>
          <ac:spMkLst>
            <pc:docMk/>
            <pc:sldMk cId="1233805520" sldId="304"/>
            <ac:spMk id="6" creationId="{16297FD8-EF6B-2208-5E5E-3976710FB3AD}"/>
          </ac:spMkLst>
        </pc:spChg>
        <pc:spChg chg="add del mod">
          <ac:chgData name="anette thingbø" userId="3f2cd570bec61cbd" providerId="LiveId" clId="{A9C7F7C2-6A9E-3545-846D-E70E9B533DE6}" dt="2022-12-07T13:28:14.798" v="941" actId="478"/>
          <ac:spMkLst>
            <pc:docMk/>
            <pc:sldMk cId="1233805520" sldId="304"/>
            <ac:spMk id="7" creationId="{6EAB9EA4-5469-E37B-5624-2A102A08086B}"/>
          </ac:spMkLst>
        </pc:spChg>
        <pc:spChg chg="add del mod">
          <ac:chgData name="anette thingbø" userId="3f2cd570bec61cbd" providerId="LiveId" clId="{A9C7F7C2-6A9E-3545-846D-E70E9B533DE6}" dt="2022-12-06T11:22:18.392" v="168" actId="478"/>
          <ac:spMkLst>
            <pc:docMk/>
            <pc:sldMk cId="1233805520" sldId="304"/>
            <ac:spMk id="8" creationId="{B00BD164-D642-96FB-AF6F-82AF7C08DE85}"/>
          </ac:spMkLst>
        </pc:spChg>
        <pc:spChg chg="add del mod">
          <ac:chgData name="anette thingbø" userId="3f2cd570bec61cbd" providerId="LiveId" clId="{A9C7F7C2-6A9E-3545-846D-E70E9B533DE6}" dt="2022-12-02T14:09:53.880" v="137" actId="478"/>
          <ac:spMkLst>
            <pc:docMk/>
            <pc:sldMk cId="1233805520" sldId="304"/>
            <ac:spMk id="9" creationId="{B3750DCC-0790-E98A-C06D-BDFCFBF4107C}"/>
          </ac:spMkLst>
        </pc:spChg>
        <pc:picChg chg="add mod">
          <ac:chgData name="anette thingbø" userId="3f2cd570bec61cbd" providerId="LiveId" clId="{A9C7F7C2-6A9E-3545-846D-E70E9B533DE6}" dt="2022-12-07T13:28:20.309" v="943" actId="1076"/>
          <ac:picMkLst>
            <pc:docMk/>
            <pc:sldMk cId="1233805520" sldId="304"/>
            <ac:picMk id="4" creationId="{751C228E-4F3A-C1E8-510B-09D33D4821EF}"/>
          </ac:picMkLst>
        </pc:picChg>
        <pc:picChg chg="del">
          <ac:chgData name="anette thingbø" userId="3f2cd570bec61cbd" providerId="LiveId" clId="{A9C7F7C2-6A9E-3545-846D-E70E9B533DE6}" dt="2022-12-02T13:59:50.730" v="6" actId="478"/>
          <ac:picMkLst>
            <pc:docMk/>
            <pc:sldMk cId="1233805520" sldId="304"/>
            <ac:picMk id="5" creationId="{00000000-0000-0000-0000-000000000000}"/>
          </ac:picMkLst>
        </pc:picChg>
        <pc:picChg chg="add del mod">
          <ac:chgData name="anette thingbø" userId="3f2cd570bec61cbd" providerId="LiveId" clId="{A9C7F7C2-6A9E-3545-846D-E70E9B533DE6}" dt="2022-12-02T14:01:33.577" v="22" actId="478"/>
          <ac:picMkLst>
            <pc:docMk/>
            <pc:sldMk cId="1233805520" sldId="304"/>
            <ac:picMk id="7" creationId="{914AD028-23FD-97B5-4DF0-24E8B4D30B6B}"/>
          </ac:picMkLst>
        </pc:picChg>
        <pc:picChg chg="add mod">
          <ac:chgData name="anette thingbø" userId="3f2cd570bec61cbd" providerId="LiveId" clId="{A9C7F7C2-6A9E-3545-846D-E70E9B533DE6}" dt="2022-12-06T11:45:34.267" v="711" actId="1076"/>
          <ac:picMkLst>
            <pc:docMk/>
            <pc:sldMk cId="1233805520" sldId="304"/>
            <ac:picMk id="10" creationId="{86172719-06CE-7643-1115-87969BD75735}"/>
          </ac:picMkLst>
        </pc:picChg>
        <pc:picChg chg="del">
          <ac:chgData name="anette thingbø" userId="3f2cd570bec61cbd" providerId="LiveId" clId="{A9C7F7C2-6A9E-3545-846D-E70E9B533DE6}" dt="2022-12-02T13:59:03.344" v="1" actId="478"/>
          <ac:picMkLst>
            <pc:docMk/>
            <pc:sldMk cId="1233805520" sldId="304"/>
            <ac:picMk id="11" creationId="{00000000-0000-0000-0000-000000000000}"/>
          </ac:picMkLst>
        </pc:picChg>
      </pc:sldChg>
      <pc:sldChg chg="addSp delSp modSp mod">
        <pc:chgData name="anette thingbø" userId="3f2cd570bec61cbd" providerId="LiveId" clId="{A9C7F7C2-6A9E-3545-846D-E70E9B533DE6}" dt="2022-12-07T13:28:09.199" v="940" actId="478"/>
        <pc:sldMkLst>
          <pc:docMk/>
          <pc:sldMk cId="612171822" sldId="305"/>
        </pc:sldMkLst>
        <pc:spChg chg="del">
          <ac:chgData name="anette thingbø" userId="3f2cd570bec61cbd" providerId="LiveId" clId="{A9C7F7C2-6A9E-3545-846D-E70E9B533DE6}" dt="2022-12-02T14:06:59.173" v="58" actId="478"/>
          <ac:spMkLst>
            <pc:docMk/>
            <pc:sldMk cId="612171822" sldId="305"/>
            <ac:spMk id="2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6T11:46:00.556" v="714" actId="478"/>
          <ac:spMkLst>
            <pc:docMk/>
            <pc:sldMk cId="612171822" sldId="305"/>
            <ac:spMk id="2" creationId="{2F0C3038-DA14-C028-7867-93A78BCCC00B}"/>
          </ac:spMkLst>
        </pc:spChg>
        <pc:spChg chg="add mod">
          <ac:chgData name="anette thingbø" userId="3f2cd570bec61cbd" providerId="LiveId" clId="{A9C7F7C2-6A9E-3545-846D-E70E9B533DE6}" dt="2022-12-07T13:28:08.633" v="938" actId="1076"/>
          <ac:spMkLst>
            <pc:docMk/>
            <pc:sldMk cId="612171822" sldId="305"/>
            <ac:spMk id="3" creationId="{3841F1CC-5E30-0F97-87FB-8AAC62FFE0A0}"/>
          </ac:spMkLst>
        </pc:spChg>
        <pc:spChg chg="add mod">
          <ac:chgData name="anette thingbø" userId="3f2cd570bec61cbd" providerId="LiveId" clId="{A9C7F7C2-6A9E-3545-846D-E70E9B533DE6}" dt="2022-12-07T13:28:08.633" v="938" actId="1076"/>
          <ac:spMkLst>
            <pc:docMk/>
            <pc:sldMk cId="612171822" sldId="305"/>
            <ac:spMk id="5" creationId="{AFC99FCC-F432-2174-06E0-A64FB3C1CDBF}"/>
          </ac:spMkLst>
        </pc:spChg>
        <pc:spChg chg="add mod">
          <ac:chgData name="anette thingbø" userId="3f2cd570bec61cbd" providerId="LiveId" clId="{A9C7F7C2-6A9E-3545-846D-E70E9B533DE6}" dt="2022-12-07T13:28:08.633" v="938" actId="1076"/>
          <ac:spMkLst>
            <pc:docMk/>
            <pc:sldMk cId="612171822" sldId="305"/>
            <ac:spMk id="6" creationId="{302C5B4D-3ED8-349E-FA6A-267ABBA7282B}"/>
          </ac:spMkLst>
        </pc:spChg>
        <pc:spChg chg="add del mod">
          <ac:chgData name="anette thingbø" userId="3f2cd570bec61cbd" providerId="LiveId" clId="{A9C7F7C2-6A9E-3545-846D-E70E9B533DE6}" dt="2022-12-06T11:46:03.609" v="715" actId="478"/>
          <ac:spMkLst>
            <pc:docMk/>
            <pc:sldMk cId="612171822" sldId="305"/>
            <ac:spMk id="7" creationId="{8DBCEB72-089D-00B9-5A8D-7D820F6BA0CE}"/>
          </ac:spMkLst>
        </pc:spChg>
        <pc:spChg chg="mod">
          <ac:chgData name="anette thingbø" userId="3f2cd570bec61cbd" providerId="LiveId" clId="{A9C7F7C2-6A9E-3545-846D-E70E9B533DE6}" dt="2022-12-07T13:28:08.358" v="937" actId="1076"/>
          <ac:spMkLst>
            <pc:docMk/>
            <pc:sldMk cId="612171822" sldId="305"/>
            <ac:spMk id="8" creationId="{00000000-0000-0000-0000-000000000000}"/>
          </ac:spMkLst>
        </pc:spChg>
        <pc:spChg chg="mod">
          <ac:chgData name="anette thingbø" userId="3f2cd570bec61cbd" providerId="LiveId" clId="{A9C7F7C2-6A9E-3545-846D-E70E9B533DE6}" dt="2022-12-07T13:28:08.358" v="937" actId="1076"/>
          <ac:spMkLst>
            <pc:docMk/>
            <pc:sldMk cId="612171822" sldId="305"/>
            <ac:spMk id="9" creationId="{00000000-0000-0000-0000-000000000000}"/>
          </ac:spMkLst>
        </pc:spChg>
        <pc:spChg chg="mod">
          <ac:chgData name="anette thingbø" userId="3f2cd570bec61cbd" providerId="LiveId" clId="{A9C7F7C2-6A9E-3545-846D-E70E9B533DE6}" dt="2022-12-07T13:28:08.358" v="937" actId="1076"/>
          <ac:spMkLst>
            <pc:docMk/>
            <pc:sldMk cId="612171822" sldId="305"/>
            <ac:spMk id="10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7T13:28:09.199" v="940" actId="478"/>
          <ac:spMkLst>
            <pc:docMk/>
            <pc:sldMk cId="612171822" sldId="305"/>
            <ac:spMk id="11" creationId="{37177C01-D658-25A2-5256-3DF3A31946CE}"/>
          </ac:spMkLst>
        </pc:spChg>
        <pc:spChg chg="add del mod">
          <ac:chgData name="anette thingbø" userId="3f2cd570bec61cbd" providerId="LiveId" clId="{A9C7F7C2-6A9E-3545-846D-E70E9B533DE6}" dt="2022-12-06T11:23:12.115" v="175" actId="478"/>
          <ac:spMkLst>
            <pc:docMk/>
            <pc:sldMk cId="612171822" sldId="305"/>
            <ac:spMk id="12" creationId="{B217576C-75DA-B64C-08F1-3195C97F459C}"/>
          </ac:spMkLst>
        </pc:spChg>
        <pc:picChg chg="add mod">
          <ac:chgData name="anette thingbø" userId="3f2cd570bec61cbd" providerId="LiveId" clId="{A9C7F7C2-6A9E-3545-846D-E70E9B533DE6}" dt="2022-12-07T13:28:08.902" v="939" actId="14100"/>
          <ac:picMkLst>
            <pc:docMk/>
            <pc:sldMk cId="612171822" sldId="305"/>
            <ac:picMk id="4" creationId="{A57F5869-5D05-ABF2-432C-75E8623A7A2A}"/>
          </ac:picMkLst>
        </pc:picChg>
        <pc:picChg chg="del">
          <ac:chgData name="anette thingbø" userId="3f2cd570bec61cbd" providerId="LiveId" clId="{A9C7F7C2-6A9E-3545-846D-E70E9B533DE6}" dt="2022-12-02T14:06:53.274" v="57" actId="478"/>
          <ac:picMkLst>
            <pc:docMk/>
            <pc:sldMk cId="612171822" sldId="305"/>
            <ac:picMk id="5" creationId="{00000000-0000-0000-0000-000000000000}"/>
          </ac:picMkLst>
        </pc:picChg>
        <pc:picChg chg="del">
          <ac:chgData name="anette thingbø" userId="3f2cd570bec61cbd" providerId="LiveId" clId="{A9C7F7C2-6A9E-3545-846D-E70E9B533DE6}" dt="2022-12-02T14:06:17.030" v="35" actId="478"/>
          <ac:picMkLst>
            <pc:docMk/>
            <pc:sldMk cId="612171822" sldId="305"/>
            <ac:picMk id="11" creationId="{00000000-0000-0000-0000-000000000000}"/>
          </ac:picMkLst>
        </pc:picChg>
        <pc:picChg chg="add del mod">
          <ac:chgData name="anette thingbø" userId="3f2cd570bec61cbd" providerId="LiveId" clId="{A9C7F7C2-6A9E-3545-846D-E70E9B533DE6}" dt="2022-12-07T13:22:03.640" v="878"/>
          <ac:picMkLst>
            <pc:docMk/>
            <pc:sldMk cId="612171822" sldId="305"/>
            <ac:picMk id="13" creationId="{C06E6472-9412-F1BB-A77F-7F1A2D988C30}"/>
          </ac:picMkLst>
        </pc:picChg>
        <pc:picChg chg="add mod">
          <ac:chgData name="anette thingbø" userId="3f2cd570bec61cbd" providerId="LiveId" clId="{A9C7F7C2-6A9E-3545-846D-E70E9B533DE6}" dt="2022-12-07T13:22:23.164" v="883"/>
          <ac:picMkLst>
            <pc:docMk/>
            <pc:sldMk cId="612171822" sldId="305"/>
            <ac:picMk id="14" creationId="{89DEB7E4-969A-5C7C-3DDD-FAA6C1831E74}"/>
          </ac:picMkLst>
        </pc:picChg>
      </pc:sldChg>
      <pc:sldChg chg="addSp delSp modSp mod">
        <pc:chgData name="anette thingbø" userId="3f2cd570bec61cbd" providerId="LiveId" clId="{A9C7F7C2-6A9E-3545-846D-E70E9B533DE6}" dt="2022-12-07T13:29:00.637" v="947" actId="1076"/>
        <pc:sldMkLst>
          <pc:docMk/>
          <pc:sldMk cId="942853360" sldId="306"/>
        </pc:sldMkLst>
        <pc:spChg chg="del">
          <ac:chgData name="anette thingbø" userId="3f2cd570bec61cbd" providerId="LiveId" clId="{A9C7F7C2-6A9E-3545-846D-E70E9B533DE6}" dt="2022-12-06T11:24:26.119" v="203" actId="478"/>
          <ac:spMkLst>
            <pc:docMk/>
            <pc:sldMk cId="942853360" sldId="306"/>
            <ac:spMk id="2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6T11:47:02.451" v="732" actId="478"/>
          <ac:spMkLst>
            <pc:docMk/>
            <pc:sldMk cId="942853360" sldId="306"/>
            <ac:spMk id="3" creationId="{5716ABC7-D49F-8B06-6254-BC466FE9048A}"/>
          </ac:spMkLst>
        </pc:spChg>
        <pc:spChg chg="add del mod">
          <ac:chgData name="anette thingbø" userId="3f2cd570bec61cbd" providerId="LiveId" clId="{A9C7F7C2-6A9E-3545-846D-E70E9B533DE6}" dt="2022-12-06T11:25:13.008" v="222" actId="478"/>
          <ac:spMkLst>
            <pc:docMk/>
            <pc:sldMk cId="942853360" sldId="306"/>
            <ac:spMk id="6" creationId="{8775C0D1-7BDA-A252-6E07-53C4DB91E319}"/>
          </ac:spMkLst>
        </pc:spChg>
        <pc:spChg chg="add mod">
          <ac:chgData name="anette thingbø" userId="3f2cd570bec61cbd" providerId="LiveId" clId="{A9C7F7C2-6A9E-3545-846D-E70E9B533DE6}" dt="2022-12-07T13:28:53.525" v="946" actId="207"/>
          <ac:spMkLst>
            <pc:docMk/>
            <pc:sldMk cId="942853360" sldId="306"/>
            <ac:spMk id="7" creationId="{7FF78696-B4B5-B8C4-D327-C0FD3D2BD9C9}"/>
          </ac:spMkLst>
        </pc:spChg>
        <pc:spChg chg="add mod">
          <ac:chgData name="anette thingbø" userId="3f2cd570bec61cbd" providerId="LiveId" clId="{A9C7F7C2-6A9E-3545-846D-E70E9B533DE6}" dt="2022-12-07T13:29:00.637" v="947" actId="1076"/>
          <ac:spMkLst>
            <pc:docMk/>
            <pc:sldMk cId="942853360" sldId="306"/>
            <ac:spMk id="8" creationId="{D17BF2F7-28B2-5B13-AE3B-6214120B379F}"/>
          </ac:spMkLst>
        </pc:spChg>
        <pc:spChg chg="add mod">
          <ac:chgData name="anette thingbø" userId="3f2cd570bec61cbd" providerId="LiveId" clId="{A9C7F7C2-6A9E-3545-846D-E70E9B533DE6}" dt="2022-12-07T13:29:00.637" v="947" actId="1076"/>
          <ac:spMkLst>
            <pc:docMk/>
            <pc:sldMk cId="942853360" sldId="306"/>
            <ac:spMk id="9" creationId="{16E7ECD8-A950-0A7D-65F0-135CC2A20860}"/>
          </ac:spMkLst>
        </pc:spChg>
        <pc:spChg chg="add mod">
          <ac:chgData name="anette thingbø" userId="3f2cd570bec61cbd" providerId="LiveId" clId="{A9C7F7C2-6A9E-3545-846D-E70E9B533DE6}" dt="2022-12-07T13:29:00.637" v="947" actId="1076"/>
          <ac:spMkLst>
            <pc:docMk/>
            <pc:sldMk cId="942853360" sldId="306"/>
            <ac:spMk id="10" creationId="{B55200CD-AADA-1D7C-1E13-37641AC9DFC3}"/>
          </ac:spMkLst>
        </pc:spChg>
        <pc:picChg chg="del">
          <ac:chgData name="anette thingbø" userId="3f2cd570bec61cbd" providerId="LiveId" clId="{A9C7F7C2-6A9E-3545-846D-E70E9B533DE6}" dt="2022-12-06T11:24:23.193" v="202" actId="478"/>
          <ac:picMkLst>
            <pc:docMk/>
            <pc:sldMk cId="942853360" sldId="306"/>
            <ac:picMk id="5" creationId="{00000000-0000-0000-0000-000000000000}"/>
          </ac:picMkLst>
        </pc:picChg>
        <pc:picChg chg="mod">
          <ac:chgData name="anette thingbø" userId="3f2cd570bec61cbd" providerId="LiveId" clId="{A9C7F7C2-6A9E-3545-846D-E70E9B533DE6}" dt="2022-12-07T13:18:56.087" v="840" actId="1076"/>
          <ac:picMkLst>
            <pc:docMk/>
            <pc:sldMk cId="942853360" sldId="306"/>
            <ac:picMk id="11" creationId="{00000000-0000-0000-0000-000000000000}"/>
          </ac:picMkLst>
        </pc:picChg>
        <pc:picChg chg="add mod">
          <ac:chgData name="anette thingbø" userId="3f2cd570bec61cbd" providerId="LiveId" clId="{A9C7F7C2-6A9E-3545-846D-E70E9B533DE6}" dt="2022-12-07T13:24:41.760" v="894"/>
          <ac:picMkLst>
            <pc:docMk/>
            <pc:sldMk cId="942853360" sldId="306"/>
            <ac:picMk id="12" creationId="{CCEDE060-649C-9250-E16F-F9CE39123575}"/>
          </ac:picMkLst>
        </pc:picChg>
      </pc:sldChg>
      <pc:sldChg chg="addSp delSp modSp mod">
        <pc:chgData name="anette thingbø" userId="3f2cd570bec61cbd" providerId="LiveId" clId="{A9C7F7C2-6A9E-3545-846D-E70E9B533DE6}" dt="2022-12-07T13:30:09.274" v="958" actId="207"/>
        <pc:sldMkLst>
          <pc:docMk/>
          <pc:sldMk cId="254590307" sldId="307"/>
        </pc:sldMkLst>
        <pc:spChg chg="del">
          <ac:chgData name="anette thingbø" userId="3f2cd570bec61cbd" providerId="LiveId" clId="{A9C7F7C2-6A9E-3545-846D-E70E9B533DE6}" dt="2022-12-06T11:26:13.689" v="237" actId="478"/>
          <ac:spMkLst>
            <pc:docMk/>
            <pc:sldMk cId="254590307" sldId="307"/>
            <ac:spMk id="2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6T11:26:16.051" v="239" actId="478"/>
          <ac:spMkLst>
            <pc:docMk/>
            <pc:sldMk cId="254590307" sldId="307"/>
            <ac:spMk id="7" creationId="{D6CD5847-75DA-2D30-D130-DA106BE84706}"/>
          </ac:spMkLst>
        </pc:spChg>
        <pc:spChg chg="del mod">
          <ac:chgData name="anette thingbø" userId="3f2cd570bec61cbd" providerId="LiveId" clId="{A9C7F7C2-6A9E-3545-846D-E70E9B533DE6}" dt="2022-12-06T11:47:51.307" v="755" actId="478"/>
          <ac:spMkLst>
            <pc:docMk/>
            <pc:sldMk cId="254590307" sldId="307"/>
            <ac:spMk id="8" creationId="{00000000-0000-0000-0000-000000000000}"/>
          </ac:spMkLst>
        </pc:spChg>
        <pc:spChg chg="del mod">
          <ac:chgData name="anette thingbø" userId="3f2cd570bec61cbd" providerId="LiveId" clId="{A9C7F7C2-6A9E-3545-846D-E70E9B533DE6}" dt="2022-12-06T11:47:45.334" v="751" actId="478"/>
          <ac:spMkLst>
            <pc:docMk/>
            <pc:sldMk cId="254590307" sldId="307"/>
            <ac:spMk id="9" creationId="{00000000-0000-0000-0000-000000000000}"/>
          </ac:spMkLst>
        </pc:spChg>
        <pc:spChg chg="del mod">
          <ac:chgData name="anette thingbø" userId="3f2cd570bec61cbd" providerId="LiveId" clId="{A9C7F7C2-6A9E-3545-846D-E70E9B533DE6}" dt="2022-12-06T11:47:50.175" v="754" actId="478"/>
          <ac:spMkLst>
            <pc:docMk/>
            <pc:sldMk cId="254590307" sldId="307"/>
            <ac:spMk id="10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6T11:47:53.093" v="756" actId="478"/>
          <ac:spMkLst>
            <pc:docMk/>
            <pc:sldMk cId="254590307" sldId="307"/>
            <ac:spMk id="12" creationId="{2087E008-21D8-B1A5-3E70-10746B5A76C0}"/>
          </ac:spMkLst>
        </pc:spChg>
        <pc:spChg chg="add del mod">
          <ac:chgData name="anette thingbø" userId="3f2cd570bec61cbd" providerId="LiveId" clId="{A9C7F7C2-6A9E-3545-846D-E70E9B533DE6}" dt="2022-12-07T13:19:14.644" v="845" actId="478"/>
          <ac:spMkLst>
            <pc:docMk/>
            <pc:sldMk cId="254590307" sldId="307"/>
            <ac:spMk id="13" creationId="{1777A8AA-6B90-5561-29A5-504E87DCC8D2}"/>
          </ac:spMkLst>
        </pc:spChg>
        <pc:spChg chg="add mod">
          <ac:chgData name="anette thingbø" userId="3f2cd570bec61cbd" providerId="LiveId" clId="{A9C7F7C2-6A9E-3545-846D-E70E9B533DE6}" dt="2022-12-07T13:30:09.274" v="958" actId="207"/>
          <ac:spMkLst>
            <pc:docMk/>
            <pc:sldMk cId="254590307" sldId="307"/>
            <ac:spMk id="14" creationId="{90C933BC-B6EC-ED07-436F-EE0907BB3841}"/>
          </ac:spMkLst>
        </pc:spChg>
        <pc:spChg chg="add mod">
          <ac:chgData name="anette thingbø" userId="3f2cd570bec61cbd" providerId="LiveId" clId="{A9C7F7C2-6A9E-3545-846D-E70E9B533DE6}" dt="2022-12-07T13:30:09.274" v="958" actId="207"/>
          <ac:spMkLst>
            <pc:docMk/>
            <pc:sldMk cId="254590307" sldId="307"/>
            <ac:spMk id="15" creationId="{E905C671-E6C8-D6D3-F260-C5EFF59319AA}"/>
          </ac:spMkLst>
        </pc:spChg>
        <pc:spChg chg="add mod">
          <ac:chgData name="anette thingbø" userId="3f2cd570bec61cbd" providerId="LiveId" clId="{A9C7F7C2-6A9E-3545-846D-E70E9B533DE6}" dt="2022-12-06T11:47:53.360" v="757"/>
          <ac:spMkLst>
            <pc:docMk/>
            <pc:sldMk cId="254590307" sldId="307"/>
            <ac:spMk id="16" creationId="{5519B215-B2C0-35A0-177F-A9DFACC6760C}"/>
          </ac:spMkLst>
        </pc:spChg>
        <pc:spChg chg="add mod">
          <ac:chgData name="anette thingbø" userId="3f2cd570bec61cbd" providerId="LiveId" clId="{A9C7F7C2-6A9E-3545-846D-E70E9B533DE6}" dt="2022-12-07T13:29:52.217" v="956" actId="207"/>
          <ac:spMkLst>
            <pc:docMk/>
            <pc:sldMk cId="254590307" sldId="307"/>
            <ac:spMk id="17" creationId="{4CFF696A-A8A8-327E-3CF7-384C415EEAB8}"/>
          </ac:spMkLst>
        </pc:spChg>
        <pc:spChg chg="add mod">
          <ac:chgData name="anette thingbø" userId="3f2cd570bec61cbd" providerId="LiveId" clId="{A9C7F7C2-6A9E-3545-846D-E70E9B533DE6}" dt="2022-12-07T13:29:52.217" v="956" actId="207"/>
          <ac:spMkLst>
            <pc:docMk/>
            <pc:sldMk cId="254590307" sldId="307"/>
            <ac:spMk id="18" creationId="{B83CA952-D95B-B9B9-7C54-0101E495CE59}"/>
          </ac:spMkLst>
        </pc:spChg>
        <pc:spChg chg="add mod">
          <ac:chgData name="anette thingbø" userId="3f2cd570bec61cbd" providerId="LiveId" clId="{A9C7F7C2-6A9E-3545-846D-E70E9B533DE6}" dt="2022-12-06T11:47:53.360" v="757"/>
          <ac:spMkLst>
            <pc:docMk/>
            <pc:sldMk cId="254590307" sldId="307"/>
            <ac:spMk id="19" creationId="{2B8945A9-0141-9683-971D-64643BBB7F46}"/>
          </ac:spMkLst>
        </pc:spChg>
        <pc:spChg chg="add del mod">
          <ac:chgData name="anette thingbø" userId="3f2cd570bec61cbd" providerId="LiveId" clId="{A9C7F7C2-6A9E-3545-846D-E70E9B533DE6}" dt="2022-12-07T13:29:27.876" v="954"/>
          <ac:spMkLst>
            <pc:docMk/>
            <pc:sldMk cId="254590307" sldId="307"/>
            <ac:spMk id="20" creationId="{9B2EA397-FDEE-CCA3-CE5F-D1E47C7A86DE}"/>
          </ac:spMkLst>
        </pc:spChg>
        <pc:picChg chg="add del mod">
          <ac:chgData name="anette thingbø" userId="3f2cd570bec61cbd" providerId="LiveId" clId="{A9C7F7C2-6A9E-3545-846D-E70E9B533DE6}" dt="2022-12-07T13:19:11.938" v="844" actId="1076"/>
          <ac:picMkLst>
            <pc:docMk/>
            <pc:sldMk cId="254590307" sldId="307"/>
            <ac:picMk id="4" creationId="{8B52AFA0-F808-F376-69FB-FA62213738C8}"/>
          </ac:picMkLst>
        </pc:picChg>
        <pc:picChg chg="del">
          <ac:chgData name="anette thingbø" userId="3f2cd570bec61cbd" providerId="LiveId" clId="{A9C7F7C2-6A9E-3545-846D-E70E9B533DE6}" dt="2022-12-06T11:26:14.405" v="238" actId="478"/>
          <ac:picMkLst>
            <pc:docMk/>
            <pc:sldMk cId="254590307" sldId="307"/>
            <ac:picMk id="5" creationId="{00000000-0000-0000-0000-000000000000}"/>
          </ac:picMkLst>
        </pc:picChg>
        <pc:picChg chg="del">
          <ac:chgData name="anette thingbø" userId="3f2cd570bec61cbd" providerId="LiveId" clId="{A9C7F7C2-6A9E-3545-846D-E70E9B533DE6}" dt="2022-12-06T11:25:28.362" v="225" actId="478"/>
          <ac:picMkLst>
            <pc:docMk/>
            <pc:sldMk cId="254590307" sldId="307"/>
            <ac:picMk id="11" creationId="{00000000-0000-0000-0000-000000000000}"/>
          </ac:picMkLst>
        </pc:picChg>
        <pc:picChg chg="add mod">
          <ac:chgData name="anette thingbø" userId="3f2cd570bec61cbd" providerId="LiveId" clId="{A9C7F7C2-6A9E-3545-846D-E70E9B533DE6}" dt="2022-12-07T13:29:25.783" v="950"/>
          <ac:picMkLst>
            <pc:docMk/>
            <pc:sldMk cId="254590307" sldId="307"/>
            <ac:picMk id="21" creationId="{943BCC5F-8FC0-8DE7-B20C-45F83AF90BA4}"/>
          </ac:picMkLst>
        </pc:picChg>
        <pc:picChg chg="add del mod">
          <ac:chgData name="anette thingbø" userId="3f2cd570bec61cbd" providerId="LiveId" clId="{A9C7F7C2-6A9E-3545-846D-E70E9B533DE6}" dt="2022-12-07T13:29:26.996" v="952" actId="478"/>
          <ac:picMkLst>
            <pc:docMk/>
            <pc:sldMk cId="254590307" sldId="307"/>
            <ac:picMk id="22" creationId="{D5DA360D-520C-1D93-24DD-790680B3D106}"/>
          </ac:picMkLst>
        </pc:picChg>
      </pc:sldChg>
      <pc:sldChg chg="addSp delSp modSp mod">
        <pc:chgData name="anette thingbø" userId="3f2cd570bec61cbd" providerId="LiveId" clId="{A9C7F7C2-6A9E-3545-846D-E70E9B533DE6}" dt="2022-12-07T13:25:46.235" v="901" actId="1076"/>
        <pc:sldMkLst>
          <pc:docMk/>
          <pc:sldMk cId="1111864925" sldId="308"/>
        </pc:sldMkLst>
        <pc:spChg chg="del mod">
          <ac:chgData name="anette thingbø" userId="3f2cd570bec61cbd" providerId="LiveId" clId="{A9C7F7C2-6A9E-3545-846D-E70E9B533DE6}" dt="2022-12-06T11:27:29.912" v="280" actId="478"/>
          <ac:spMkLst>
            <pc:docMk/>
            <pc:sldMk cId="1111864925" sldId="308"/>
            <ac:spMk id="2" creationId="{00000000-0000-0000-0000-000000000000}"/>
          </ac:spMkLst>
        </pc:spChg>
        <pc:spChg chg="add mod">
          <ac:chgData name="anette thingbø" userId="3f2cd570bec61cbd" providerId="LiveId" clId="{A9C7F7C2-6A9E-3545-846D-E70E9B533DE6}" dt="2022-12-06T11:27:29.912" v="280" actId="478"/>
          <ac:spMkLst>
            <pc:docMk/>
            <pc:sldMk cId="1111864925" sldId="308"/>
            <ac:spMk id="4" creationId="{43A14945-381E-7EFC-723E-25FF2CB8E98F}"/>
          </ac:spMkLst>
        </pc:spChg>
        <pc:spChg chg="add del mod">
          <ac:chgData name="anette thingbø" userId="3f2cd570bec61cbd" providerId="LiveId" clId="{A9C7F7C2-6A9E-3545-846D-E70E9B533DE6}" dt="2022-12-06T11:48:31.194" v="761" actId="478"/>
          <ac:spMkLst>
            <pc:docMk/>
            <pc:sldMk cId="1111864925" sldId="308"/>
            <ac:spMk id="6" creationId="{2BE07CA9-BCD6-FDBF-8885-324FD36BF2FA}"/>
          </ac:spMkLst>
        </pc:spChg>
        <pc:spChg chg="add del mod">
          <ac:chgData name="anette thingbø" userId="3f2cd570bec61cbd" providerId="LiveId" clId="{A9C7F7C2-6A9E-3545-846D-E70E9B533DE6}" dt="2022-12-07T13:25:31.968" v="898" actId="478"/>
          <ac:spMkLst>
            <pc:docMk/>
            <pc:sldMk cId="1111864925" sldId="308"/>
            <ac:spMk id="7" creationId="{94DAFBD2-64C7-E528-E870-526A713DE0B5}"/>
          </ac:spMkLst>
        </pc:spChg>
        <pc:spChg chg="add del mod">
          <ac:chgData name="anette thingbø" userId="3f2cd570bec61cbd" providerId="LiveId" clId="{A9C7F7C2-6A9E-3545-846D-E70E9B533DE6}" dt="2022-12-06T11:48:51.620" v="769" actId="478"/>
          <ac:spMkLst>
            <pc:docMk/>
            <pc:sldMk cId="1111864925" sldId="308"/>
            <ac:spMk id="8" creationId="{1081159C-87F1-E231-F9A3-573C83485880}"/>
          </ac:spMkLst>
        </pc:spChg>
        <pc:spChg chg="add del mod">
          <ac:chgData name="anette thingbø" userId="3f2cd570bec61cbd" providerId="LiveId" clId="{A9C7F7C2-6A9E-3545-846D-E70E9B533DE6}" dt="2022-12-06T11:48:46.649" v="767" actId="478"/>
          <ac:spMkLst>
            <pc:docMk/>
            <pc:sldMk cId="1111864925" sldId="308"/>
            <ac:spMk id="9" creationId="{3D8786A2-9311-7B33-7945-190FA0D64C4D}"/>
          </ac:spMkLst>
        </pc:spChg>
        <pc:spChg chg="add del mod">
          <ac:chgData name="anette thingbø" userId="3f2cd570bec61cbd" providerId="LiveId" clId="{A9C7F7C2-6A9E-3545-846D-E70E9B533DE6}" dt="2022-12-06T11:48:50.726" v="768" actId="478"/>
          <ac:spMkLst>
            <pc:docMk/>
            <pc:sldMk cId="1111864925" sldId="308"/>
            <ac:spMk id="10" creationId="{AF7C640C-1A49-841A-8DDF-2AD7F54F29D4}"/>
          </ac:spMkLst>
        </pc:spChg>
        <pc:spChg chg="add mod">
          <ac:chgData name="anette thingbø" userId="3f2cd570bec61cbd" providerId="LiveId" clId="{A9C7F7C2-6A9E-3545-846D-E70E9B533DE6}" dt="2022-12-07T13:25:46.235" v="901" actId="1076"/>
          <ac:spMkLst>
            <pc:docMk/>
            <pc:sldMk cId="1111864925" sldId="308"/>
            <ac:spMk id="12" creationId="{B0021F3A-2A26-4AEB-3906-7F4915D97CCC}"/>
          </ac:spMkLst>
        </pc:spChg>
        <pc:spChg chg="add mod">
          <ac:chgData name="anette thingbø" userId="3f2cd570bec61cbd" providerId="LiveId" clId="{A9C7F7C2-6A9E-3545-846D-E70E9B533DE6}" dt="2022-12-07T13:25:46.235" v="901" actId="1076"/>
          <ac:spMkLst>
            <pc:docMk/>
            <pc:sldMk cId="1111864925" sldId="308"/>
            <ac:spMk id="13" creationId="{B889612C-4130-6B2B-4A5B-864D8E86698F}"/>
          </ac:spMkLst>
        </pc:spChg>
        <pc:spChg chg="add mod">
          <ac:chgData name="anette thingbø" userId="3f2cd570bec61cbd" providerId="LiveId" clId="{A9C7F7C2-6A9E-3545-846D-E70E9B533DE6}" dt="2022-12-07T13:25:46.235" v="901" actId="1076"/>
          <ac:spMkLst>
            <pc:docMk/>
            <pc:sldMk cId="1111864925" sldId="308"/>
            <ac:spMk id="14" creationId="{C2FB05F6-9D88-0CF1-3065-EF7DC3FC8B75}"/>
          </ac:spMkLst>
        </pc:spChg>
        <pc:picChg chg="del">
          <ac:chgData name="anette thingbø" userId="3f2cd570bec61cbd" providerId="LiveId" clId="{A9C7F7C2-6A9E-3545-846D-E70E9B533DE6}" dt="2022-12-06T11:27:27.282" v="278" actId="478"/>
          <ac:picMkLst>
            <pc:docMk/>
            <pc:sldMk cId="1111864925" sldId="308"/>
            <ac:picMk id="5" creationId="{00000000-0000-0000-0000-000000000000}"/>
          </ac:picMkLst>
        </pc:picChg>
        <pc:picChg chg="mod">
          <ac:chgData name="anette thingbø" userId="3f2cd570bec61cbd" providerId="LiveId" clId="{A9C7F7C2-6A9E-3545-846D-E70E9B533DE6}" dt="2022-12-07T13:25:35.819" v="899" actId="14100"/>
          <ac:picMkLst>
            <pc:docMk/>
            <pc:sldMk cId="1111864925" sldId="308"/>
            <ac:picMk id="11" creationId="{00000000-0000-0000-0000-000000000000}"/>
          </ac:picMkLst>
        </pc:picChg>
      </pc:sldChg>
      <pc:sldChg chg="addSp delSp modSp mod">
        <pc:chgData name="anette thingbø" userId="3f2cd570bec61cbd" providerId="LiveId" clId="{A9C7F7C2-6A9E-3545-846D-E70E9B533DE6}" dt="2022-12-07T13:30:44.887" v="963" actId="207"/>
        <pc:sldMkLst>
          <pc:docMk/>
          <pc:sldMk cId="1858581928" sldId="309"/>
        </pc:sldMkLst>
        <pc:spChg chg="del">
          <ac:chgData name="anette thingbø" userId="3f2cd570bec61cbd" providerId="LiveId" clId="{A9C7F7C2-6A9E-3545-846D-E70E9B533DE6}" dt="2022-12-06T11:28:10.300" v="349" actId="478"/>
          <ac:spMkLst>
            <pc:docMk/>
            <pc:sldMk cId="1858581928" sldId="309"/>
            <ac:spMk id="2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6T11:53:37.523" v="777" actId="478"/>
          <ac:spMkLst>
            <pc:docMk/>
            <pc:sldMk cId="1858581928" sldId="309"/>
            <ac:spMk id="4" creationId="{A4893A58-CD7C-4E77-06BC-68A3BD558E58}"/>
          </ac:spMkLst>
        </pc:spChg>
        <pc:spChg chg="add del mod">
          <ac:chgData name="anette thingbø" userId="3f2cd570bec61cbd" providerId="LiveId" clId="{A9C7F7C2-6A9E-3545-846D-E70E9B533DE6}" dt="2022-12-06T11:53:30.784" v="774" actId="478"/>
          <ac:spMkLst>
            <pc:docMk/>
            <pc:sldMk cId="1858581928" sldId="309"/>
            <ac:spMk id="5" creationId="{29660D99-6A12-3EE0-BB42-2E59C160CE54}"/>
          </ac:spMkLst>
        </pc:spChg>
        <pc:spChg chg="add mod">
          <ac:chgData name="anette thingbø" userId="3f2cd570bec61cbd" providerId="LiveId" clId="{A9C7F7C2-6A9E-3545-846D-E70E9B533DE6}" dt="2022-12-07T13:30:25.971" v="959" actId="1076"/>
          <ac:spMkLst>
            <pc:docMk/>
            <pc:sldMk cId="1858581928" sldId="309"/>
            <ac:spMk id="6" creationId="{C203D241-2F17-1206-876A-B3F2D3A16F19}"/>
          </ac:spMkLst>
        </pc:spChg>
        <pc:spChg chg="add mod">
          <ac:chgData name="anette thingbø" userId="3f2cd570bec61cbd" providerId="LiveId" clId="{A9C7F7C2-6A9E-3545-846D-E70E9B533DE6}" dt="2022-12-07T13:30:44.887" v="963" actId="207"/>
          <ac:spMkLst>
            <pc:docMk/>
            <pc:sldMk cId="1858581928" sldId="309"/>
            <ac:spMk id="7" creationId="{A2B435D9-B26A-EE43-8D94-0CD7252DE871}"/>
          </ac:spMkLst>
        </pc:spChg>
        <pc:spChg chg="del mod">
          <ac:chgData name="anette thingbø" userId="3f2cd570bec61cbd" providerId="LiveId" clId="{A9C7F7C2-6A9E-3545-846D-E70E9B533DE6}" dt="2022-12-06T11:53:58.263" v="781" actId="478"/>
          <ac:spMkLst>
            <pc:docMk/>
            <pc:sldMk cId="1858581928" sldId="309"/>
            <ac:spMk id="8" creationId="{00000000-0000-0000-0000-000000000000}"/>
          </ac:spMkLst>
        </pc:spChg>
        <pc:spChg chg="del mod">
          <ac:chgData name="anette thingbø" userId="3f2cd570bec61cbd" providerId="LiveId" clId="{A9C7F7C2-6A9E-3545-846D-E70E9B533DE6}" dt="2022-12-06T11:53:55.311" v="779" actId="478"/>
          <ac:spMkLst>
            <pc:docMk/>
            <pc:sldMk cId="1858581928" sldId="309"/>
            <ac:spMk id="9" creationId="{00000000-0000-0000-0000-000000000000}"/>
          </ac:spMkLst>
        </pc:spChg>
        <pc:spChg chg="del mod">
          <ac:chgData name="anette thingbø" userId="3f2cd570bec61cbd" providerId="LiveId" clId="{A9C7F7C2-6A9E-3545-846D-E70E9B533DE6}" dt="2022-12-06T11:53:57.106" v="780" actId="478"/>
          <ac:spMkLst>
            <pc:docMk/>
            <pc:sldMk cId="1858581928" sldId="309"/>
            <ac:spMk id="10" creationId="{00000000-0000-0000-0000-000000000000}"/>
          </ac:spMkLst>
        </pc:spChg>
        <pc:spChg chg="add mod">
          <ac:chgData name="anette thingbø" userId="3f2cd570bec61cbd" providerId="LiveId" clId="{A9C7F7C2-6A9E-3545-846D-E70E9B533DE6}" dt="2022-12-07T13:30:44.887" v="963" actId="207"/>
          <ac:spMkLst>
            <pc:docMk/>
            <pc:sldMk cId="1858581928" sldId="309"/>
            <ac:spMk id="12" creationId="{AB061DAD-C7C2-04FB-FF55-EC4894765C78}"/>
          </ac:spMkLst>
        </pc:spChg>
        <pc:spChg chg="add mod">
          <ac:chgData name="anette thingbø" userId="3f2cd570bec61cbd" providerId="LiveId" clId="{A9C7F7C2-6A9E-3545-846D-E70E9B533DE6}" dt="2022-12-06T11:53:51.126" v="778"/>
          <ac:spMkLst>
            <pc:docMk/>
            <pc:sldMk cId="1858581928" sldId="309"/>
            <ac:spMk id="13" creationId="{127AD695-2D1D-D5AA-2571-A5A8D907A477}"/>
          </ac:spMkLst>
        </pc:spChg>
        <pc:spChg chg="add mod">
          <ac:chgData name="anette thingbø" userId="3f2cd570bec61cbd" providerId="LiveId" clId="{A9C7F7C2-6A9E-3545-846D-E70E9B533DE6}" dt="2022-12-07T13:30:39.514" v="961" actId="207"/>
          <ac:spMkLst>
            <pc:docMk/>
            <pc:sldMk cId="1858581928" sldId="309"/>
            <ac:spMk id="14" creationId="{3F2FA568-A943-8C6C-D39F-4DBE789B4857}"/>
          </ac:spMkLst>
        </pc:spChg>
        <pc:spChg chg="add mod">
          <ac:chgData name="anette thingbø" userId="3f2cd570bec61cbd" providerId="LiveId" clId="{A9C7F7C2-6A9E-3545-846D-E70E9B533DE6}" dt="2022-12-07T13:30:39.514" v="961" actId="207"/>
          <ac:spMkLst>
            <pc:docMk/>
            <pc:sldMk cId="1858581928" sldId="309"/>
            <ac:spMk id="15" creationId="{B2909A48-BB76-1418-0E9C-80B913CF450F}"/>
          </ac:spMkLst>
        </pc:spChg>
        <pc:spChg chg="add mod">
          <ac:chgData name="anette thingbø" userId="3f2cd570bec61cbd" providerId="LiveId" clId="{A9C7F7C2-6A9E-3545-846D-E70E9B533DE6}" dt="2022-12-06T11:53:51.126" v="778"/>
          <ac:spMkLst>
            <pc:docMk/>
            <pc:sldMk cId="1858581928" sldId="309"/>
            <ac:spMk id="16" creationId="{CF3301A3-A77A-167E-2EA8-EF80B4406F8F}"/>
          </ac:spMkLst>
        </pc:spChg>
        <pc:picChg chg="add del mod">
          <ac:chgData name="anette thingbø" userId="3f2cd570bec61cbd" providerId="LiveId" clId="{A9C7F7C2-6A9E-3545-846D-E70E9B533DE6}" dt="2022-12-07T13:19:38.271" v="848" actId="1076"/>
          <ac:picMkLst>
            <pc:docMk/>
            <pc:sldMk cId="1858581928" sldId="309"/>
            <ac:picMk id="11" creationId="{00000000-0000-0000-0000-000000000000}"/>
          </ac:picMkLst>
        </pc:picChg>
      </pc:sldChg>
      <pc:sldChg chg="addSp delSp modSp mod">
        <pc:chgData name="anette thingbø" userId="3f2cd570bec61cbd" providerId="LiveId" clId="{A9C7F7C2-6A9E-3545-846D-E70E9B533DE6}" dt="2022-12-06T11:56:04.687" v="815" actId="1076"/>
        <pc:sldMkLst>
          <pc:docMk/>
          <pc:sldMk cId="1458316158" sldId="310"/>
        </pc:sldMkLst>
        <pc:spChg chg="del">
          <ac:chgData name="anette thingbø" userId="3f2cd570bec61cbd" providerId="LiveId" clId="{A9C7F7C2-6A9E-3545-846D-E70E9B533DE6}" dt="2022-12-06T11:29:50.506" v="463" actId="478"/>
          <ac:spMkLst>
            <pc:docMk/>
            <pc:sldMk cId="1458316158" sldId="310"/>
            <ac:spMk id="2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6T11:29:55.389" v="466" actId="478"/>
          <ac:spMkLst>
            <pc:docMk/>
            <pc:sldMk cId="1458316158" sldId="310"/>
            <ac:spMk id="4" creationId="{E3C045CA-602B-258E-0D7A-56DB140245B0}"/>
          </ac:spMkLst>
        </pc:spChg>
        <pc:spChg chg="add del mod">
          <ac:chgData name="anette thingbø" userId="3f2cd570bec61cbd" providerId="LiveId" clId="{A9C7F7C2-6A9E-3545-846D-E70E9B533DE6}" dt="2022-12-06T11:55:16.208" v="797" actId="478"/>
          <ac:spMkLst>
            <pc:docMk/>
            <pc:sldMk cId="1458316158" sldId="310"/>
            <ac:spMk id="6" creationId="{9FFEC85D-6D75-40CD-A5F7-4BA98232F0CE}"/>
          </ac:spMkLst>
        </pc:spChg>
        <pc:spChg chg="add mod">
          <ac:chgData name="anette thingbø" userId="3f2cd570bec61cbd" providerId="LiveId" clId="{A9C7F7C2-6A9E-3545-846D-E70E9B533DE6}" dt="2022-12-06T11:55:46.443" v="808" actId="14100"/>
          <ac:spMkLst>
            <pc:docMk/>
            <pc:sldMk cId="1458316158" sldId="310"/>
            <ac:spMk id="7" creationId="{C3FCBBE2-D40A-19C4-CE01-90F663C49D17}"/>
          </ac:spMkLst>
        </pc:spChg>
        <pc:spChg chg="del mod">
          <ac:chgData name="anette thingbø" userId="3f2cd570bec61cbd" providerId="LiveId" clId="{A9C7F7C2-6A9E-3545-846D-E70E9B533DE6}" dt="2022-12-06T11:55:40.241" v="806" actId="478"/>
          <ac:spMkLst>
            <pc:docMk/>
            <pc:sldMk cId="1458316158" sldId="310"/>
            <ac:spMk id="8" creationId="{00000000-0000-0000-0000-000000000000}"/>
          </ac:spMkLst>
        </pc:spChg>
        <pc:spChg chg="del mod">
          <ac:chgData name="anette thingbø" userId="3f2cd570bec61cbd" providerId="LiveId" clId="{A9C7F7C2-6A9E-3545-846D-E70E9B533DE6}" dt="2022-12-06T11:55:39.593" v="805" actId="478"/>
          <ac:spMkLst>
            <pc:docMk/>
            <pc:sldMk cId="1458316158" sldId="310"/>
            <ac:spMk id="9" creationId="{00000000-0000-0000-0000-000000000000}"/>
          </ac:spMkLst>
        </pc:spChg>
        <pc:spChg chg="del mod">
          <ac:chgData name="anette thingbø" userId="3f2cd570bec61cbd" providerId="LiveId" clId="{A9C7F7C2-6A9E-3545-846D-E70E9B533DE6}" dt="2022-12-06T11:55:39.025" v="804" actId="478"/>
          <ac:spMkLst>
            <pc:docMk/>
            <pc:sldMk cId="1458316158" sldId="310"/>
            <ac:spMk id="10" creationId="{00000000-0000-0000-0000-000000000000}"/>
          </ac:spMkLst>
        </pc:spChg>
        <pc:spChg chg="add mod">
          <ac:chgData name="anette thingbø" userId="3f2cd570bec61cbd" providerId="LiveId" clId="{A9C7F7C2-6A9E-3545-846D-E70E9B533DE6}" dt="2022-12-06T11:56:04.687" v="815" actId="1076"/>
          <ac:spMkLst>
            <pc:docMk/>
            <pc:sldMk cId="1458316158" sldId="310"/>
            <ac:spMk id="12" creationId="{8106B7D5-83D6-33C9-29A4-0036BDED8416}"/>
          </ac:spMkLst>
        </pc:spChg>
        <pc:spChg chg="add mod">
          <ac:chgData name="anette thingbø" userId="3f2cd570bec61cbd" providerId="LiveId" clId="{A9C7F7C2-6A9E-3545-846D-E70E9B533DE6}" dt="2022-12-06T11:56:04.687" v="815" actId="1076"/>
          <ac:spMkLst>
            <pc:docMk/>
            <pc:sldMk cId="1458316158" sldId="310"/>
            <ac:spMk id="13" creationId="{6854D801-CE55-DFCD-03DC-EB08DF85DB99}"/>
          </ac:spMkLst>
        </pc:spChg>
        <pc:spChg chg="add mod">
          <ac:chgData name="anette thingbø" userId="3f2cd570bec61cbd" providerId="LiveId" clId="{A9C7F7C2-6A9E-3545-846D-E70E9B533DE6}" dt="2022-12-06T11:56:04.687" v="815" actId="1076"/>
          <ac:spMkLst>
            <pc:docMk/>
            <pc:sldMk cId="1458316158" sldId="310"/>
            <ac:spMk id="14" creationId="{17C86D2C-A636-99A6-2DC9-D57237D88044}"/>
          </ac:spMkLst>
        </pc:spChg>
        <pc:spChg chg="add mod">
          <ac:chgData name="anette thingbø" userId="3f2cd570bec61cbd" providerId="LiveId" clId="{A9C7F7C2-6A9E-3545-846D-E70E9B533DE6}" dt="2022-12-06T11:56:04.687" v="815" actId="1076"/>
          <ac:spMkLst>
            <pc:docMk/>
            <pc:sldMk cId="1458316158" sldId="310"/>
            <ac:spMk id="15" creationId="{093EB426-F294-9B99-F1A6-F91E3759D537}"/>
          </ac:spMkLst>
        </pc:spChg>
        <pc:spChg chg="add mod">
          <ac:chgData name="anette thingbø" userId="3f2cd570bec61cbd" providerId="LiveId" clId="{A9C7F7C2-6A9E-3545-846D-E70E9B533DE6}" dt="2022-12-06T11:56:04.687" v="815" actId="1076"/>
          <ac:spMkLst>
            <pc:docMk/>
            <pc:sldMk cId="1458316158" sldId="310"/>
            <ac:spMk id="16" creationId="{1C6269CC-3EDA-0A7B-2144-562ACDFF7104}"/>
          </ac:spMkLst>
        </pc:spChg>
        <pc:spChg chg="add mod">
          <ac:chgData name="anette thingbø" userId="3f2cd570bec61cbd" providerId="LiveId" clId="{A9C7F7C2-6A9E-3545-846D-E70E9B533DE6}" dt="2022-12-06T11:56:04.687" v="815" actId="1076"/>
          <ac:spMkLst>
            <pc:docMk/>
            <pc:sldMk cId="1458316158" sldId="310"/>
            <ac:spMk id="17" creationId="{EE6B85B1-1953-6EA7-48B9-5A70BA2184A4}"/>
          </ac:spMkLst>
        </pc:spChg>
        <pc:picChg chg="del mod">
          <ac:chgData name="anette thingbø" userId="3f2cd570bec61cbd" providerId="LiveId" clId="{A9C7F7C2-6A9E-3545-846D-E70E9B533DE6}" dt="2022-12-06T11:29:47.773" v="462" actId="478"/>
          <ac:picMkLst>
            <pc:docMk/>
            <pc:sldMk cId="1458316158" sldId="310"/>
            <ac:picMk id="5" creationId="{00000000-0000-0000-0000-000000000000}"/>
          </ac:picMkLst>
        </pc:picChg>
        <pc:picChg chg="add del mod">
          <ac:chgData name="anette thingbø" userId="3f2cd570bec61cbd" providerId="LiveId" clId="{A9C7F7C2-6A9E-3545-846D-E70E9B533DE6}" dt="2022-12-06T11:55:33.779" v="803" actId="1076"/>
          <ac:picMkLst>
            <pc:docMk/>
            <pc:sldMk cId="1458316158" sldId="310"/>
            <ac:picMk id="11" creationId="{00000000-0000-0000-0000-000000000000}"/>
          </ac:picMkLst>
        </pc:picChg>
      </pc:sldChg>
      <pc:sldChg chg="addSp delSp modSp mod">
        <pc:chgData name="anette thingbø" userId="3f2cd570bec61cbd" providerId="LiveId" clId="{A9C7F7C2-6A9E-3545-846D-E70E9B533DE6}" dt="2022-12-07T13:31:17.470" v="965" actId="207"/>
        <pc:sldMkLst>
          <pc:docMk/>
          <pc:sldMk cId="688804295" sldId="311"/>
        </pc:sldMkLst>
        <pc:spChg chg="del mod">
          <ac:chgData name="anette thingbø" userId="3f2cd570bec61cbd" providerId="LiveId" clId="{A9C7F7C2-6A9E-3545-846D-E70E9B533DE6}" dt="2022-12-06T11:29:16.836" v="425" actId="478"/>
          <ac:spMkLst>
            <pc:docMk/>
            <pc:sldMk cId="688804295" sldId="311"/>
            <ac:spMk id="2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6T11:29:22.624" v="428" actId="478"/>
          <ac:spMkLst>
            <pc:docMk/>
            <pc:sldMk cId="688804295" sldId="311"/>
            <ac:spMk id="4" creationId="{E79A5B8C-7A97-CF0A-D231-D88EE2CAE671}"/>
          </ac:spMkLst>
        </pc:spChg>
        <pc:spChg chg="add del mod">
          <ac:chgData name="anette thingbø" userId="3f2cd570bec61cbd" providerId="LiveId" clId="{A9C7F7C2-6A9E-3545-846D-E70E9B533DE6}" dt="2022-12-06T11:54:32.489" v="787" actId="478"/>
          <ac:spMkLst>
            <pc:docMk/>
            <pc:sldMk cId="688804295" sldId="311"/>
            <ac:spMk id="6" creationId="{E79AE24C-8067-0C2A-D1AE-397E16312166}"/>
          </ac:spMkLst>
        </pc:spChg>
        <pc:spChg chg="add mod">
          <ac:chgData name="anette thingbø" userId="3f2cd570bec61cbd" providerId="LiveId" clId="{A9C7F7C2-6A9E-3545-846D-E70E9B533DE6}" dt="2022-12-06T11:54:32.898" v="788"/>
          <ac:spMkLst>
            <pc:docMk/>
            <pc:sldMk cId="688804295" sldId="311"/>
            <ac:spMk id="7" creationId="{14D2CF5F-1057-5AD1-4B03-DA9B0D069D4B}"/>
          </ac:spMkLst>
        </pc:spChg>
        <pc:spChg chg="add del mod">
          <ac:chgData name="anette thingbø" userId="3f2cd570bec61cbd" providerId="LiveId" clId="{A9C7F7C2-6A9E-3545-846D-E70E9B533DE6}" dt="2022-12-06T11:54:59.009" v="795" actId="478"/>
          <ac:spMkLst>
            <pc:docMk/>
            <pc:sldMk cId="688804295" sldId="311"/>
            <ac:spMk id="8" creationId="{35E96E0B-396B-2389-63A0-268A55D3F63F}"/>
          </ac:spMkLst>
        </pc:spChg>
        <pc:spChg chg="add del mod">
          <ac:chgData name="anette thingbø" userId="3f2cd570bec61cbd" providerId="LiveId" clId="{A9C7F7C2-6A9E-3545-846D-E70E9B533DE6}" dt="2022-12-06T11:54:57.876" v="794" actId="478"/>
          <ac:spMkLst>
            <pc:docMk/>
            <pc:sldMk cId="688804295" sldId="311"/>
            <ac:spMk id="9" creationId="{E0CB673E-0724-CB56-F177-41FC710A47ED}"/>
          </ac:spMkLst>
        </pc:spChg>
        <pc:spChg chg="add del mod">
          <ac:chgData name="anette thingbø" userId="3f2cd570bec61cbd" providerId="LiveId" clId="{A9C7F7C2-6A9E-3545-846D-E70E9B533DE6}" dt="2022-12-06T11:54:56.981" v="793" actId="478"/>
          <ac:spMkLst>
            <pc:docMk/>
            <pc:sldMk cId="688804295" sldId="311"/>
            <ac:spMk id="10" creationId="{42BB4085-75F0-138C-02C0-074C8717A7A0}"/>
          </ac:spMkLst>
        </pc:spChg>
        <pc:spChg chg="add mod">
          <ac:chgData name="anette thingbø" userId="3f2cd570bec61cbd" providerId="LiveId" clId="{A9C7F7C2-6A9E-3545-846D-E70E9B533DE6}" dt="2022-12-07T13:31:17.470" v="965" actId="207"/>
          <ac:spMkLst>
            <pc:docMk/>
            <pc:sldMk cId="688804295" sldId="311"/>
            <ac:spMk id="12" creationId="{9D0CC155-B964-A1D7-F3F9-CC70D3EC9AE2}"/>
          </ac:spMkLst>
        </pc:spChg>
        <pc:spChg chg="add mod">
          <ac:chgData name="anette thingbø" userId="3f2cd570bec61cbd" providerId="LiveId" clId="{A9C7F7C2-6A9E-3545-846D-E70E9B533DE6}" dt="2022-12-07T13:31:17.470" v="965" actId="207"/>
          <ac:spMkLst>
            <pc:docMk/>
            <pc:sldMk cId="688804295" sldId="311"/>
            <ac:spMk id="13" creationId="{3696F3C4-D72E-CA8F-E35F-214E271560C6}"/>
          </ac:spMkLst>
        </pc:spChg>
        <pc:spChg chg="add mod">
          <ac:chgData name="anette thingbø" userId="3f2cd570bec61cbd" providerId="LiveId" clId="{A9C7F7C2-6A9E-3545-846D-E70E9B533DE6}" dt="2022-12-07T13:31:09.048" v="964" actId="1076"/>
          <ac:spMkLst>
            <pc:docMk/>
            <pc:sldMk cId="688804295" sldId="311"/>
            <ac:spMk id="14" creationId="{613A3BAD-47C1-2129-89D3-8B55DF9FF93B}"/>
          </ac:spMkLst>
        </pc:spChg>
        <pc:picChg chg="del">
          <ac:chgData name="anette thingbø" userId="3f2cd570bec61cbd" providerId="LiveId" clId="{A9C7F7C2-6A9E-3545-846D-E70E9B533DE6}" dt="2022-12-06T11:29:13.218" v="423" actId="478"/>
          <ac:picMkLst>
            <pc:docMk/>
            <pc:sldMk cId="688804295" sldId="311"/>
            <ac:picMk id="5" creationId="{00000000-0000-0000-0000-000000000000}"/>
          </ac:picMkLst>
        </pc:picChg>
        <pc:picChg chg="add del mod">
          <ac:chgData name="anette thingbø" userId="3f2cd570bec61cbd" providerId="LiveId" clId="{A9C7F7C2-6A9E-3545-846D-E70E9B533DE6}" dt="2022-12-06T11:55:09.088" v="796" actId="1076"/>
          <ac:picMkLst>
            <pc:docMk/>
            <pc:sldMk cId="688804295" sldId="311"/>
            <ac:picMk id="11" creationId="{00000000-0000-0000-0000-000000000000}"/>
          </ac:picMkLst>
        </pc:picChg>
      </pc:sldChg>
      <pc:sldChg chg="addSp delSp modSp mod">
        <pc:chgData name="anette thingbø" userId="3f2cd570bec61cbd" providerId="LiveId" clId="{A9C7F7C2-6A9E-3545-846D-E70E9B533DE6}" dt="2022-12-07T13:31:42.346" v="968" actId="207"/>
        <pc:sldMkLst>
          <pc:docMk/>
          <pc:sldMk cId="1796928735" sldId="312"/>
        </pc:sldMkLst>
        <pc:spChg chg="del mod">
          <ac:chgData name="anette thingbø" userId="3f2cd570bec61cbd" providerId="LiveId" clId="{A9C7F7C2-6A9E-3545-846D-E70E9B533DE6}" dt="2022-12-06T11:30:54.272" v="481" actId="478"/>
          <ac:spMkLst>
            <pc:docMk/>
            <pc:sldMk cId="1796928735" sldId="312"/>
            <ac:spMk id="2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6T11:30:56.511" v="483" actId="478"/>
          <ac:spMkLst>
            <pc:docMk/>
            <pc:sldMk cId="1796928735" sldId="312"/>
            <ac:spMk id="4" creationId="{AA77D65C-8860-B3D0-0E47-EA4B896E3037}"/>
          </ac:spMkLst>
        </pc:spChg>
        <pc:spChg chg="add del mod">
          <ac:chgData name="anette thingbø" userId="3f2cd570bec61cbd" providerId="LiveId" clId="{A9C7F7C2-6A9E-3545-846D-E70E9B533DE6}" dt="2022-12-06T11:56:08.070" v="816" actId="478"/>
          <ac:spMkLst>
            <pc:docMk/>
            <pc:sldMk cId="1796928735" sldId="312"/>
            <ac:spMk id="6" creationId="{D55D6D28-A26B-8D5C-8AAB-62E8E1F2B93C}"/>
          </ac:spMkLst>
        </pc:spChg>
        <pc:spChg chg="add del mod">
          <ac:chgData name="anette thingbø" userId="3f2cd570bec61cbd" providerId="LiveId" clId="{A9C7F7C2-6A9E-3545-846D-E70E9B533DE6}" dt="2022-12-07T13:20:01.730" v="854" actId="478"/>
          <ac:spMkLst>
            <pc:docMk/>
            <pc:sldMk cId="1796928735" sldId="312"/>
            <ac:spMk id="7" creationId="{788CB32A-A5D6-E7D4-7A23-2275C9FDD92F}"/>
          </ac:spMkLst>
        </pc:spChg>
        <pc:spChg chg="add del mod">
          <ac:chgData name="anette thingbø" userId="3f2cd570bec61cbd" providerId="LiveId" clId="{A9C7F7C2-6A9E-3545-846D-E70E9B533DE6}" dt="2022-12-06T11:56:23.450" v="823" actId="478"/>
          <ac:spMkLst>
            <pc:docMk/>
            <pc:sldMk cId="1796928735" sldId="312"/>
            <ac:spMk id="8" creationId="{3D038007-29FD-AA77-1656-BD14913BE59A}"/>
          </ac:spMkLst>
        </pc:spChg>
        <pc:spChg chg="add del mod">
          <ac:chgData name="anette thingbø" userId="3f2cd570bec61cbd" providerId="LiveId" clId="{A9C7F7C2-6A9E-3545-846D-E70E9B533DE6}" dt="2022-12-06T11:56:16.751" v="820" actId="478"/>
          <ac:spMkLst>
            <pc:docMk/>
            <pc:sldMk cId="1796928735" sldId="312"/>
            <ac:spMk id="9" creationId="{5128CFBF-DD84-E452-08F2-135DF6F980D9}"/>
          </ac:spMkLst>
        </pc:spChg>
        <pc:spChg chg="add del mod">
          <ac:chgData name="anette thingbø" userId="3f2cd570bec61cbd" providerId="LiveId" clId="{A9C7F7C2-6A9E-3545-846D-E70E9B533DE6}" dt="2022-12-06T11:56:22.918" v="822" actId="478"/>
          <ac:spMkLst>
            <pc:docMk/>
            <pc:sldMk cId="1796928735" sldId="312"/>
            <ac:spMk id="10" creationId="{E702163B-2C8D-5017-8D8C-86410B8FBF3F}"/>
          </ac:spMkLst>
        </pc:spChg>
        <pc:spChg chg="add mod">
          <ac:chgData name="anette thingbø" userId="3f2cd570bec61cbd" providerId="LiveId" clId="{A9C7F7C2-6A9E-3545-846D-E70E9B533DE6}" dt="2022-12-07T13:31:42.346" v="968" actId="207"/>
          <ac:spMkLst>
            <pc:docMk/>
            <pc:sldMk cId="1796928735" sldId="312"/>
            <ac:spMk id="12" creationId="{001980B5-E2B4-CC3F-ADC6-2954B856B9E4}"/>
          </ac:spMkLst>
        </pc:spChg>
        <pc:spChg chg="add mod">
          <ac:chgData name="anette thingbø" userId="3f2cd570bec61cbd" providerId="LiveId" clId="{A9C7F7C2-6A9E-3545-846D-E70E9B533DE6}" dt="2022-12-07T13:31:42.346" v="968" actId="207"/>
          <ac:spMkLst>
            <pc:docMk/>
            <pc:sldMk cId="1796928735" sldId="312"/>
            <ac:spMk id="13" creationId="{1C5C8054-9D81-A299-B71D-DFBFB7E840A4}"/>
          </ac:spMkLst>
        </pc:spChg>
        <pc:spChg chg="add mod">
          <ac:chgData name="anette thingbø" userId="3f2cd570bec61cbd" providerId="LiveId" clId="{A9C7F7C2-6A9E-3545-846D-E70E9B533DE6}" dt="2022-12-07T13:31:29.845" v="966" actId="1076"/>
          <ac:spMkLst>
            <pc:docMk/>
            <pc:sldMk cId="1796928735" sldId="312"/>
            <ac:spMk id="14" creationId="{6E2FF5EB-92F0-C3BD-0DC7-A63017961FED}"/>
          </ac:spMkLst>
        </pc:spChg>
        <pc:picChg chg="del">
          <ac:chgData name="anette thingbø" userId="3f2cd570bec61cbd" providerId="LiveId" clId="{A9C7F7C2-6A9E-3545-846D-E70E9B533DE6}" dt="2022-12-06T11:30:54.952" v="482" actId="478"/>
          <ac:picMkLst>
            <pc:docMk/>
            <pc:sldMk cId="1796928735" sldId="312"/>
            <ac:picMk id="5" creationId="{00000000-0000-0000-0000-000000000000}"/>
          </ac:picMkLst>
        </pc:picChg>
        <pc:picChg chg="mod">
          <ac:chgData name="anette thingbø" userId="3f2cd570bec61cbd" providerId="LiveId" clId="{A9C7F7C2-6A9E-3545-846D-E70E9B533DE6}" dt="2022-12-07T13:31:33.851" v="967" actId="14100"/>
          <ac:picMkLst>
            <pc:docMk/>
            <pc:sldMk cId="1796928735" sldId="312"/>
            <ac:picMk id="11" creationId="{00000000-0000-0000-0000-000000000000}"/>
          </ac:picMkLst>
        </pc:picChg>
      </pc:sldChg>
      <pc:sldChg chg="addSp delSp modSp mod">
        <pc:chgData name="anette thingbø" userId="3f2cd570bec61cbd" providerId="LiveId" clId="{A9C7F7C2-6A9E-3545-846D-E70E9B533DE6}" dt="2022-12-07T13:33:09.498" v="986" actId="207"/>
        <pc:sldMkLst>
          <pc:docMk/>
          <pc:sldMk cId="918721384" sldId="313"/>
        </pc:sldMkLst>
        <pc:spChg chg="del">
          <ac:chgData name="anette thingbø" userId="3f2cd570bec61cbd" providerId="LiveId" clId="{A9C7F7C2-6A9E-3545-846D-E70E9B533DE6}" dt="2022-12-06T11:31:35.333" v="487" actId="478"/>
          <ac:spMkLst>
            <pc:docMk/>
            <pc:sldMk cId="918721384" sldId="313"/>
            <ac:spMk id="2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6T11:36:13.758" v="491" actId="478"/>
          <ac:spMkLst>
            <pc:docMk/>
            <pc:sldMk cId="918721384" sldId="313"/>
            <ac:spMk id="4" creationId="{9EEB685C-17FF-725E-2943-61933DE3FB4D}"/>
          </ac:spMkLst>
        </pc:spChg>
        <pc:spChg chg="add del mod">
          <ac:chgData name="anette thingbø" userId="3f2cd570bec61cbd" providerId="LiveId" clId="{A9C7F7C2-6A9E-3545-846D-E70E9B533DE6}" dt="2022-12-07T13:17:36.715" v="827" actId="478"/>
          <ac:spMkLst>
            <pc:docMk/>
            <pc:sldMk cId="918721384" sldId="313"/>
            <ac:spMk id="6" creationId="{DFB18B2D-5837-9952-BAD0-3126452AB98A}"/>
          </ac:spMkLst>
        </pc:spChg>
        <pc:spChg chg="add del mod">
          <ac:chgData name="anette thingbø" userId="3f2cd570bec61cbd" providerId="LiveId" clId="{A9C7F7C2-6A9E-3545-846D-E70E9B533DE6}" dt="2022-12-07T13:33:09.498" v="986" actId="207"/>
          <ac:spMkLst>
            <pc:docMk/>
            <pc:sldMk cId="918721384" sldId="313"/>
            <ac:spMk id="7" creationId="{F7F43AFB-6855-5646-C298-9410E9926E2A}"/>
          </ac:spMkLst>
        </pc:spChg>
        <pc:spChg chg="del mod">
          <ac:chgData name="anette thingbø" userId="3f2cd570bec61cbd" providerId="LiveId" clId="{A9C7F7C2-6A9E-3545-846D-E70E9B533DE6}" dt="2022-12-07T13:17:41.163" v="831" actId="478"/>
          <ac:spMkLst>
            <pc:docMk/>
            <pc:sldMk cId="918721384" sldId="313"/>
            <ac:spMk id="8" creationId="{00000000-0000-0000-0000-000000000000}"/>
          </ac:spMkLst>
        </pc:spChg>
        <pc:spChg chg="del mod">
          <ac:chgData name="anette thingbø" userId="3f2cd570bec61cbd" providerId="LiveId" clId="{A9C7F7C2-6A9E-3545-846D-E70E9B533DE6}" dt="2022-12-07T13:17:39.884" v="830" actId="478"/>
          <ac:spMkLst>
            <pc:docMk/>
            <pc:sldMk cId="918721384" sldId="313"/>
            <ac:spMk id="9" creationId="{00000000-0000-0000-0000-000000000000}"/>
          </ac:spMkLst>
        </pc:spChg>
        <pc:spChg chg="del mod">
          <ac:chgData name="anette thingbø" userId="3f2cd570bec61cbd" providerId="LiveId" clId="{A9C7F7C2-6A9E-3545-846D-E70E9B533DE6}" dt="2022-12-07T13:17:39.123" v="829" actId="478"/>
          <ac:spMkLst>
            <pc:docMk/>
            <pc:sldMk cId="918721384" sldId="313"/>
            <ac:spMk id="10" creationId="{00000000-0000-0000-0000-000000000000}"/>
          </ac:spMkLst>
        </pc:spChg>
        <pc:spChg chg="add mod">
          <ac:chgData name="anette thingbø" userId="3f2cd570bec61cbd" providerId="LiveId" clId="{A9C7F7C2-6A9E-3545-846D-E70E9B533DE6}" dt="2022-12-07T13:32:46.152" v="978" actId="1076"/>
          <ac:spMkLst>
            <pc:docMk/>
            <pc:sldMk cId="918721384" sldId="313"/>
            <ac:spMk id="12" creationId="{210F57DF-D983-D9A4-6221-86675CAFB367}"/>
          </ac:spMkLst>
        </pc:spChg>
        <pc:spChg chg="add mod">
          <ac:chgData name="anette thingbø" userId="3f2cd570bec61cbd" providerId="LiveId" clId="{A9C7F7C2-6A9E-3545-846D-E70E9B533DE6}" dt="2022-12-07T13:32:46.152" v="978" actId="1076"/>
          <ac:spMkLst>
            <pc:docMk/>
            <pc:sldMk cId="918721384" sldId="313"/>
            <ac:spMk id="13" creationId="{8B9DA2AF-06CE-4B80-734F-1E9C27D2616F}"/>
          </ac:spMkLst>
        </pc:spChg>
        <pc:spChg chg="add mod">
          <ac:chgData name="anette thingbø" userId="3f2cd570bec61cbd" providerId="LiveId" clId="{A9C7F7C2-6A9E-3545-846D-E70E9B533DE6}" dt="2022-12-07T13:32:46.152" v="978" actId="1076"/>
          <ac:spMkLst>
            <pc:docMk/>
            <pc:sldMk cId="918721384" sldId="313"/>
            <ac:spMk id="14" creationId="{7FA7D7B6-E731-A9ED-A703-A21C074496B7}"/>
          </ac:spMkLst>
        </pc:spChg>
        <pc:spChg chg="add mod">
          <ac:chgData name="anette thingbø" userId="3f2cd570bec61cbd" providerId="LiveId" clId="{A9C7F7C2-6A9E-3545-846D-E70E9B533DE6}" dt="2022-12-07T13:32:58.494" v="985" actId="207"/>
          <ac:spMkLst>
            <pc:docMk/>
            <pc:sldMk cId="918721384" sldId="313"/>
            <ac:spMk id="15" creationId="{0BE77970-109F-3886-7296-A42E1FCCB14B}"/>
          </ac:spMkLst>
        </pc:spChg>
        <pc:spChg chg="add mod">
          <ac:chgData name="anette thingbø" userId="3f2cd570bec61cbd" providerId="LiveId" clId="{A9C7F7C2-6A9E-3545-846D-E70E9B533DE6}" dt="2022-12-07T13:32:58.494" v="985" actId="207"/>
          <ac:spMkLst>
            <pc:docMk/>
            <pc:sldMk cId="918721384" sldId="313"/>
            <ac:spMk id="16" creationId="{2B5FFACA-0FDD-091C-48B6-A21E392E7F90}"/>
          </ac:spMkLst>
        </pc:spChg>
        <pc:spChg chg="add mod">
          <ac:chgData name="anette thingbø" userId="3f2cd570bec61cbd" providerId="LiveId" clId="{A9C7F7C2-6A9E-3545-846D-E70E9B533DE6}" dt="2022-12-07T13:32:46.658" v="980" actId="1076"/>
          <ac:spMkLst>
            <pc:docMk/>
            <pc:sldMk cId="918721384" sldId="313"/>
            <ac:spMk id="17" creationId="{31E44A4B-6FD6-9F0D-9145-22463C86977A}"/>
          </ac:spMkLst>
        </pc:spChg>
        <pc:picChg chg="del">
          <ac:chgData name="anette thingbø" userId="3f2cd570bec61cbd" providerId="LiveId" clId="{A9C7F7C2-6A9E-3545-846D-E70E9B533DE6}" dt="2022-12-06T11:31:32.700" v="486" actId="478"/>
          <ac:picMkLst>
            <pc:docMk/>
            <pc:sldMk cId="918721384" sldId="313"/>
            <ac:picMk id="5" creationId="{00000000-0000-0000-0000-000000000000}"/>
          </ac:picMkLst>
        </pc:picChg>
        <pc:picChg chg="mod">
          <ac:chgData name="anette thingbø" userId="3f2cd570bec61cbd" providerId="LiveId" clId="{A9C7F7C2-6A9E-3545-846D-E70E9B533DE6}" dt="2022-12-07T13:32:47.224" v="982" actId="1076"/>
          <ac:picMkLst>
            <pc:docMk/>
            <pc:sldMk cId="918721384" sldId="313"/>
            <ac:picMk id="11" creationId="{00000000-0000-0000-0000-000000000000}"/>
          </ac:picMkLst>
        </pc:picChg>
      </pc:sldChg>
      <pc:sldChg chg="addSp delSp modSp mod">
        <pc:chgData name="anette thingbø" userId="3f2cd570bec61cbd" providerId="LiveId" clId="{A9C7F7C2-6A9E-3545-846D-E70E9B533DE6}" dt="2022-12-07T13:20:41.036" v="865" actId="1076"/>
        <pc:sldMkLst>
          <pc:docMk/>
          <pc:sldMk cId="542878958" sldId="314"/>
        </pc:sldMkLst>
        <pc:spChg chg="del">
          <ac:chgData name="anette thingbø" userId="3f2cd570bec61cbd" providerId="LiveId" clId="{A9C7F7C2-6A9E-3545-846D-E70E9B533DE6}" dt="2022-12-06T11:36:50.233" v="514" actId="478"/>
          <ac:spMkLst>
            <pc:docMk/>
            <pc:sldMk cId="542878958" sldId="314"/>
            <ac:spMk id="2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6T11:36:54.005" v="516" actId="478"/>
          <ac:spMkLst>
            <pc:docMk/>
            <pc:sldMk cId="542878958" sldId="314"/>
            <ac:spMk id="4" creationId="{782E7905-CC64-E628-73C5-464D31D75BE0}"/>
          </ac:spMkLst>
        </pc:spChg>
        <pc:spChg chg="add del mod">
          <ac:chgData name="anette thingbø" userId="3f2cd570bec61cbd" providerId="LiveId" clId="{A9C7F7C2-6A9E-3545-846D-E70E9B533DE6}" dt="2022-12-07T13:20:23.322" v="860" actId="478"/>
          <ac:spMkLst>
            <pc:docMk/>
            <pc:sldMk cId="542878958" sldId="314"/>
            <ac:spMk id="6" creationId="{43235546-9F01-260B-6B1D-DF617C6EDDBC}"/>
          </ac:spMkLst>
        </pc:spChg>
        <pc:spChg chg="add del mod">
          <ac:chgData name="anette thingbø" userId="3f2cd570bec61cbd" providerId="LiveId" clId="{A9C7F7C2-6A9E-3545-846D-E70E9B533DE6}" dt="2022-12-07T13:20:22.619" v="859" actId="478"/>
          <ac:spMkLst>
            <pc:docMk/>
            <pc:sldMk cId="542878958" sldId="314"/>
            <ac:spMk id="7" creationId="{9BD85669-B409-C89C-6BC8-B29DD7F4EC30}"/>
          </ac:spMkLst>
        </pc:spChg>
        <pc:spChg chg="add del mod">
          <ac:chgData name="anette thingbø" userId="3f2cd570bec61cbd" providerId="LiveId" clId="{A9C7F7C2-6A9E-3545-846D-E70E9B533DE6}" dt="2022-12-07T13:20:21.561" v="858" actId="478"/>
          <ac:spMkLst>
            <pc:docMk/>
            <pc:sldMk cId="542878958" sldId="314"/>
            <ac:spMk id="8" creationId="{FF20C726-F4DA-F827-80CB-7897C6E901E9}"/>
          </ac:spMkLst>
        </pc:spChg>
        <pc:spChg chg="add del mod">
          <ac:chgData name="anette thingbø" userId="3f2cd570bec61cbd" providerId="LiveId" clId="{A9C7F7C2-6A9E-3545-846D-E70E9B533DE6}" dt="2022-12-07T13:20:20.923" v="857" actId="478"/>
          <ac:spMkLst>
            <pc:docMk/>
            <pc:sldMk cId="542878958" sldId="314"/>
            <ac:spMk id="9" creationId="{3C5F9666-F2D3-0619-6F53-79DAEDAFD66C}"/>
          </ac:spMkLst>
        </pc:spChg>
        <pc:spChg chg="add mod">
          <ac:chgData name="anette thingbø" userId="3f2cd570bec61cbd" providerId="LiveId" clId="{A9C7F7C2-6A9E-3545-846D-E70E9B533DE6}" dt="2022-12-07T13:20:31.875" v="862" actId="1076"/>
          <ac:spMkLst>
            <pc:docMk/>
            <pc:sldMk cId="542878958" sldId="314"/>
            <ac:spMk id="10" creationId="{D7873896-9B85-D73E-747D-7FAB9CE220EC}"/>
          </ac:spMkLst>
        </pc:spChg>
        <pc:spChg chg="add mod">
          <ac:chgData name="anette thingbø" userId="3f2cd570bec61cbd" providerId="LiveId" clId="{A9C7F7C2-6A9E-3545-846D-E70E9B533DE6}" dt="2022-12-07T13:20:31.875" v="862" actId="1076"/>
          <ac:spMkLst>
            <pc:docMk/>
            <pc:sldMk cId="542878958" sldId="314"/>
            <ac:spMk id="12" creationId="{71C9AF50-5331-62A4-951B-41D2B215F711}"/>
          </ac:spMkLst>
        </pc:spChg>
        <pc:spChg chg="add mod">
          <ac:chgData name="anette thingbø" userId="3f2cd570bec61cbd" providerId="LiveId" clId="{A9C7F7C2-6A9E-3545-846D-E70E9B533DE6}" dt="2022-12-07T13:20:31.875" v="862" actId="1076"/>
          <ac:spMkLst>
            <pc:docMk/>
            <pc:sldMk cId="542878958" sldId="314"/>
            <ac:spMk id="13" creationId="{595F85FD-4E1C-941F-28EB-D2E62FF6E91E}"/>
          </ac:spMkLst>
        </pc:spChg>
        <pc:picChg chg="del">
          <ac:chgData name="anette thingbø" userId="3f2cd570bec61cbd" providerId="LiveId" clId="{A9C7F7C2-6A9E-3545-846D-E70E9B533DE6}" dt="2022-12-06T11:36:52.614" v="515" actId="478"/>
          <ac:picMkLst>
            <pc:docMk/>
            <pc:sldMk cId="542878958" sldId="314"/>
            <ac:picMk id="5" creationId="{00000000-0000-0000-0000-000000000000}"/>
          </ac:picMkLst>
        </pc:picChg>
        <pc:picChg chg="mod">
          <ac:chgData name="anette thingbø" userId="3f2cd570bec61cbd" providerId="LiveId" clId="{A9C7F7C2-6A9E-3545-846D-E70E9B533DE6}" dt="2022-12-07T13:20:41.036" v="865" actId="1076"/>
          <ac:picMkLst>
            <pc:docMk/>
            <pc:sldMk cId="542878958" sldId="314"/>
            <ac:picMk id="11" creationId="{00000000-0000-0000-0000-000000000000}"/>
          </ac:picMkLst>
        </pc:picChg>
      </pc:sldChg>
      <pc:sldChg chg="addSp delSp modSp mod">
        <pc:chgData name="anette thingbø" userId="3f2cd570bec61cbd" providerId="LiveId" clId="{A9C7F7C2-6A9E-3545-846D-E70E9B533DE6}" dt="2022-12-07T13:41:42.862" v="1034" actId="1036"/>
        <pc:sldMkLst>
          <pc:docMk/>
          <pc:sldMk cId="1656114650" sldId="315"/>
        </pc:sldMkLst>
        <pc:spChg chg="del">
          <ac:chgData name="anette thingbø" userId="3f2cd570bec61cbd" providerId="LiveId" clId="{A9C7F7C2-6A9E-3545-846D-E70E9B533DE6}" dt="2022-12-06T11:37:39.384" v="522" actId="478"/>
          <ac:spMkLst>
            <pc:docMk/>
            <pc:sldMk cId="1656114650" sldId="315"/>
            <ac:spMk id="2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6T11:37:41.350" v="524" actId="478"/>
          <ac:spMkLst>
            <pc:docMk/>
            <pc:sldMk cId="1656114650" sldId="315"/>
            <ac:spMk id="4" creationId="{3B6524ED-E2A4-F9DD-0DA3-A456E8A9C221}"/>
          </ac:spMkLst>
        </pc:spChg>
        <pc:spChg chg="add del mod">
          <ac:chgData name="anette thingbø" userId="3f2cd570bec61cbd" providerId="LiveId" clId="{A9C7F7C2-6A9E-3545-846D-E70E9B533DE6}" dt="2022-12-07T13:20:58.779" v="870" actId="478"/>
          <ac:spMkLst>
            <pc:docMk/>
            <pc:sldMk cId="1656114650" sldId="315"/>
            <ac:spMk id="6" creationId="{A2799146-E2EF-7D08-2F78-FE52719030DA}"/>
          </ac:spMkLst>
        </pc:spChg>
        <pc:spChg chg="add del mod">
          <ac:chgData name="anette thingbø" userId="3f2cd570bec61cbd" providerId="LiveId" clId="{A9C7F7C2-6A9E-3545-846D-E70E9B533DE6}" dt="2022-12-07T13:20:58.047" v="869" actId="478"/>
          <ac:spMkLst>
            <pc:docMk/>
            <pc:sldMk cId="1656114650" sldId="315"/>
            <ac:spMk id="7" creationId="{A4D375BC-AE1A-A1D1-91DC-DA2249D66891}"/>
          </ac:spMkLst>
        </pc:spChg>
        <pc:spChg chg="mod">
          <ac:chgData name="anette thingbø" userId="3f2cd570bec61cbd" providerId="LiveId" clId="{A9C7F7C2-6A9E-3545-846D-E70E9B533DE6}" dt="2022-12-07T13:33:39.175" v="990" actId="207"/>
          <ac:spMkLst>
            <pc:docMk/>
            <pc:sldMk cId="1656114650" sldId="315"/>
            <ac:spMk id="8" creationId="{00000000-0000-0000-0000-000000000000}"/>
          </ac:spMkLst>
        </pc:spChg>
        <pc:spChg chg="mod">
          <ac:chgData name="anette thingbø" userId="3f2cd570bec61cbd" providerId="LiveId" clId="{A9C7F7C2-6A9E-3545-846D-E70E9B533DE6}" dt="2022-12-07T13:33:39.175" v="990" actId="207"/>
          <ac:spMkLst>
            <pc:docMk/>
            <pc:sldMk cId="1656114650" sldId="315"/>
            <ac:spMk id="9" creationId="{00000000-0000-0000-0000-000000000000}"/>
          </ac:spMkLst>
        </pc:spChg>
        <pc:spChg chg="mod">
          <ac:chgData name="anette thingbø" userId="3f2cd570bec61cbd" providerId="LiveId" clId="{A9C7F7C2-6A9E-3545-846D-E70E9B533DE6}" dt="2022-12-07T13:21:20.339" v="872" actId="1076"/>
          <ac:spMkLst>
            <pc:docMk/>
            <pc:sldMk cId="1656114650" sldId="315"/>
            <ac:spMk id="10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7T13:20:57.289" v="868" actId="478"/>
          <ac:spMkLst>
            <pc:docMk/>
            <pc:sldMk cId="1656114650" sldId="315"/>
            <ac:spMk id="12" creationId="{5A22DAF7-ECB0-0EA8-A487-0DFE17E1AEB6}"/>
          </ac:spMkLst>
        </pc:spChg>
        <pc:spChg chg="add del mod">
          <ac:chgData name="anette thingbø" userId="3f2cd570bec61cbd" providerId="LiveId" clId="{A9C7F7C2-6A9E-3545-846D-E70E9B533DE6}" dt="2022-12-07T13:20:56.661" v="867" actId="478"/>
          <ac:spMkLst>
            <pc:docMk/>
            <pc:sldMk cId="1656114650" sldId="315"/>
            <ac:spMk id="13" creationId="{6EE44692-DF32-BE4B-6C6A-E92C89AC2950}"/>
          </ac:spMkLst>
        </pc:spChg>
        <pc:spChg chg="add mod">
          <ac:chgData name="anette thingbø" userId="3f2cd570bec61cbd" providerId="LiveId" clId="{A9C7F7C2-6A9E-3545-846D-E70E9B533DE6}" dt="2022-12-07T13:41:42.862" v="1034" actId="1036"/>
          <ac:spMkLst>
            <pc:docMk/>
            <pc:sldMk cId="1656114650" sldId="315"/>
            <ac:spMk id="14" creationId="{17C30F09-AD7F-0194-4040-24E1D5EC78A9}"/>
          </ac:spMkLst>
        </pc:spChg>
        <pc:spChg chg="add mod">
          <ac:chgData name="anette thingbø" userId="3f2cd570bec61cbd" providerId="LiveId" clId="{A9C7F7C2-6A9E-3545-846D-E70E9B533DE6}" dt="2022-12-07T13:41:42.862" v="1034" actId="1036"/>
          <ac:spMkLst>
            <pc:docMk/>
            <pc:sldMk cId="1656114650" sldId="315"/>
            <ac:spMk id="15" creationId="{1DC05DA1-B10A-F88F-5EFA-12508493325B}"/>
          </ac:spMkLst>
        </pc:spChg>
        <pc:spChg chg="add mod">
          <ac:chgData name="anette thingbø" userId="3f2cd570bec61cbd" providerId="LiveId" clId="{A9C7F7C2-6A9E-3545-846D-E70E9B533DE6}" dt="2022-12-07T13:41:42.862" v="1034" actId="1036"/>
          <ac:spMkLst>
            <pc:docMk/>
            <pc:sldMk cId="1656114650" sldId="315"/>
            <ac:spMk id="16" creationId="{4FA164CA-59B4-C242-7267-2E287762B990}"/>
          </ac:spMkLst>
        </pc:spChg>
        <pc:picChg chg="del">
          <ac:chgData name="anette thingbø" userId="3f2cd570bec61cbd" providerId="LiveId" clId="{A9C7F7C2-6A9E-3545-846D-E70E9B533DE6}" dt="2022-12-06T11:37:40.194" v="523" actId="478"/>
          <ac:picMkLst>
            <pc:docMk/>
            <pc:sldMk cId="1656114650" sldId="315"/>
            <ac:picMk id="5" creationId="{00000000-0000-0000-0000-000000000000}"/>
          </ac:picMkLst>
        </pc:picChg>
        <pc:picChg chg="mod">
          <ac:chgData name="anette thingbø" userId="3f2cd570bec61cbd" providerId="LiveId" clId="{A9C7F7C2-6A9E-3545-846D-E70E9B533DE6}" dt="2022-12-06T11:39:14.518" v="529" actId="14100"/>
          <ac:picMkLst>
            <pc:docMk/>
            <pc:sldMk cId="1656114650" sldId="315"/>
            <ac:picMk id="11" creationId="{00000000-0000-0000-0000-000000000000}"/>
          </ac:picMkLst>
        </pc:picChg>
      </pc:sldChg>
      <pc:sldChg chg="addSp delSp modSp mod">
        <pc:chgData name="anette thingbø" userId="3f2cd570bec61cbd" providerId="LiveId" clId="{A9C7F7C2-6A9E-3545-846D-E70E9B533DE6}" dt="2022-12-08T09:25:33.547" v="1070" actId="1076"/>
        <pc:sldMkLst>
          <pc:docMk/>
          <pc:sldMk cId="783373783" sldId="316"/>
        </pc:sldMkLst>
        <pc:spChg chg="del">
          <ac:chgData name="anette thingbø" userId="3f2cd570bec61cbd" providerId="LiveId" clId="{A9C7F7C2-6A9E-3545-846D-E70E9B533DE6}" dt="2022-12-07T13:34:11.020" v="991" actId="478"/>
          <ac:spMkLst>
            <pc:docMk/>
            <pc:sldMk cId="783373783" sldId="316"/>
            <ac:spMk id="2" creationId="{00000000-0000-0000-0000-000000000000}"/>
          </ac:spMkLst>
        </pc:spChg>
        <pc:spChg chg="add del mod">
          <ac:chgData name="anette thingbø" userId="3f2cd570bec61cbd" providerId="LiveId" clId="{A9C7F7C2-6A9E-3545-846D-E70E9B533DE6}" dt="2022-12-07T13:34:13.665" v="993" actId="478"/>
          <ac:spMkLst>
            <pc:docMk/>
            <pc:sldMk cId="783373783" sldId="316"/>
            <ac:spMk id="9" creationId="{AB5E5EF8-5AAE-105E-0980-E60C7BFF26A3}"/>
          </ac:spMkLst>
        </pc:spChg>
        <pc:spChg chg="add del mod">
          <ac:chgData name="anette thingbø" userId="3f2cd570bec61cbd" providerId="LiveId" clId="{A9C7F7C2-6A9E-3545-846D-E70E9B533DE6}" dt="2022-12-08T09:19:13.254" v="1039" actId="478"/>
          <ac:spMkLst>
            <pc:docMk/>
            <pc:sldMk cId="783373783" sldId="316"/>
            <ac:spMk id="10" creationId="{AF61BC7D-A8E6-C867-1673-A5A96AB5664E}"/>
          </ac:spMkLst>
        </pc:spChg>
        <pc:spChg chg="add del mod">
          <ac:chgData name="anette thingbø" userId="3f2cd570bec61cbd" providerId="LiveId" clId="{A9C7F7C2-6A9E-3545-846D-E70E9B533DE6}" dt="2022-12-07T13:42:33.716" v="1037" actId="478"/>
          <ac:spMkLst>
            <pc:docMk/>
            <pc:sldMk cId="783373783" sldId="316"/>
            <ac:spMk id="11" creationId="{4ACCDE23-A4A2-0942-7B72-0CFDA70BF060}"/>
          </ac:spMkLst>
        </pc:spChg>
        <pc:spChg chg="add mod">
          <ac:chgData name="anette thingbø" userId="3f2cd570bec61cbd" providerId="LiveId" clId="{A9C7F7C2-6A9E-3545-846D-E70E9B533DE6}" dt="2022-12-08T09:25:33.547" v="1070" actId="1076"/>
          <ac:spMkLst>
            <pc:docMk/>
            <pc:sldMk cId="783373783" sldId="316"/>
            <ac:spMk id="14" creationId="{7BE3FC31-C7BC-73DA-492C-49590AB5DCC9}"/>
          </ac:spMkLst>
        </pc:spChg>
        <pc:spChg chg="add mod">
          <ac:chgData name="anette thingbø" userId="3f2cd570bec61cbd" providerId="LiveId" clId="{A9C7F7C2-6A9E-3545-846D-E70E9B533DE6}" dt="2022-12-08T09:25:33.547" v="1070" actId="1076"/>
          <ac:spMkLst>
            <pc:docMk/>
            <pc:sldMk cId="783373783" sldId="316"/>
            <ac:spMk id="15" creationId="{A30B01C3-8BE7-175D-CD21-3020EC82D4B0}"/>
          </ac:spMkLst>
        </pc:spChg>
        <pc:spChg chg="add mod">
          <ac:chgData name="anette thingbø" userId="3f2cd570bec61cbd" providerId="LiveId" clId="{A9C7F7C2-6A9E-3545-846D-E70E9B533DE6}" dt="2022-12-08T09:25:33.547" v="1070" actId="1076"/>
          <ac:spMkLst>
            <pc:docMk/>
            <pc:sldMk cId="783373783" sldId="316"/>
            <ac:spMk id="16" creationId="{40AE7B28-5EDC-E5CA-6844-C77C6BD136B9}"/>
          </ac:spMkLst>
        </pc:spChg>
        <pc:picChg chg="del">
          <ac:chgData name="anette thingbø" userId="3f2cd570bec61cbd" providerId="LiveId" clId="{A9C7F7C2-6A9E-3545-846D-E70E9B533DE6}" dt="2022-12-08T09:19:12.126" v="1038" actId="478"/>
          <ac:picMkLst>
            <pc:docMk/>
            <pc:sldMk cId="783373783" sldId="316"/>
            <ac:picMk id="3" creationId="{00000000-0000-0000-0000-000000000000}"/>
          </ac:picMkLst>
        </pc:picChg>
        <pc:picChg chg="del">
          <ac:chgData name="anette thingbø" userId="3f2cd570bec61cbd" providerId="LiveId" clId="{A9C7F7C2-6A9E-3545-846D-E70E9B533DE6}" dt="2022-12-07T13:34:12.237" v="992" actId="478"/>
          <ac:picMkLst>
            <pc:docMk/>
            <pc:sldMk cId="783373783" sldId="316"/>
            <ac:picMk id="5" creationId="{00000000-0000-0000-0000-000000000000}"/>
          </ac:picMkLst>
        </pc:picChg>
        <pc:picChg chg="del">
          <ac:chgData name="anette thingbø" userId="3f2cd570bec61cbd" providerId="LiveId" clId="{A9C7F7C2-6A9E-3545-846D-E70E9B533DE6}" dt="2022-12-07T13:36:03.073" v="1003" actId="478"/>
          <ac:picMkLst>
            <pc:docMk/>
            <pc:sldMk cId="783373783" sldId="316"/>
            <ac:picMk id="6" creationId="{00000000-0000-0000-0000-000000000000}"/>
          </ac:picMkLst>
        </pc:picChg>
        <pc:picChg chg="del mod">
          <ac:chgData name="anette thingbø" userId="3f2cd570bec61cbd" providerId="LiveId" clId="{A9C7F7C2-6A9E-3545-846D-E70E9B533DE6}" dt="2022-12-08T09:19:12.126" v="1038" actId="478"/>
          <ac:picMkLst>
            <pc:docMk/>
            <pc:sldMk cId="783373783" sldId="316"/>
            <ac:picMk id="7" creationId="{00000000-0000-0000-0000-000000000000}"/>
          </ac:picMkLst>
        </pc:picChg>
        <pc:picChg chg="del">
          <ac:chgData name="anette thingbø" userId="3f2cd570bec61cbd" providerId="LiveId" clId="{A9C7F7C2-6A9E-3545-846D-E70E9B533DE6}" dt="2022-12-08T09:19:12.126" v="1038" actId="478"/>
          <ac:picMkLst>
            <pc:docMk/>
            <pc:sldMk cId="783373783" sldId="316"/>
            <ac:picMk id="8" creationId="{00000000-0000-0000-0000-000000000000}"/>
          </ac:picMkLst>
        </pc:picChg>
        <pc:picChg chg="add mod">
          <ac:chgData name="anette thingbø" userId="3f2cd570bec61cbd" providerId="LiveId" clId="{A9C7F7C2-6A9E-3545-846D-E70E9B533DE6}" dt="2022-12-08T09:20:04.523" v="1044" actId="1076"/>
          <ac:picMkLst>
            <pc:docMk/>
            <pc:sldMk cId="783373783" sldId="316"/>
            <ac:picMk id="13" creationId="{E18C3C94-462D-D17C-F257-CB4416E27613}"/>
          </ac:picMkLst>
        </pc:picChg>
      </pc:sldChg>
      <pc:sldChg chg="addSp delSp modSp del mod">
        <pc:chgData name="anette thingbø" userId="3f2cd570bec61cbd" providerId="LiveId" clId="{A9C7F7C2-6A9E-3545-846D-E70E9B533DE6}" dt="2022-12-08T09:26:23.633" v="1074" actId="2696"/>
        <pc:sldMkLst>
          <pc:docMk/>
          <pc:sldMk cId="143983654" sldId="318"/>
        </pc:sldMkLst>
        <pc:spChg chg="add mod">
          <ac:chgData name="anette thingbø" userId="3f2cd570bec61cbd" providerId="LiveId" clId="{A9C7F7C2-6A9E-3545-846D-E70E9B533DE6}" dt="2022-12-07T13:35:44.016" v="997" actId="167"/>
          <ac:spMkLst>
            <pc:docMk/>
            <pc:sldMk cId="143983654" sldId="318"/>
            <ac:spMk id="4" creationId="{96EE1C2E-124F-A74D-35E3-841FB7EFA765}"/>
          </ac:spMkLst>
        </pc:spChg>
        <pc:spChg chg="add del mod">
          <ac:chgData name="anette thingbø" userId="3f2cd570bec61cbd" providerId="LiveId" clId="{A9C7F7C2-6A9E-3545-846D-E70E9B533DE6}" dt="2022-12-07T13:37:39.178" v="1020" actId="478"/>
          <ac:spMkLst>
            <pc:docMk/>
            <pc:sldMk cId="143983654" sldId="318"/>
            <ac:spMk id="12" creationId="{8A311FA8-B79C-F427-D5A7-659D2F5CB23F}"/>
          </ac:spMkLst>
        </pc:spChg>
        <pc:picChg chg="del mod">
          <ac:chgData name="anette thingbø" userId="3f2cd570bec61cbd" providerId="LiveId" clId="{A9C7F7C2-6A9E-3545-846D-E70E9B533DE6}" dt="2022-12-07T13:35:54.520" v="1000" actId="478"/>
          <ac:picMkLst>
            <pc:docMk/>
            <pc:sldMk cId="143983654" sldId="318"/>
            <ac:picMk id="5" creationId="{00000000-0000-0000-0000-000000000000}"/>
          </ac:picMkLst>
        </pc:picChg>
        <pc:picChg chg="del">
          <ac:chgData name="anette thingbø" userId="3f2cd570bec61cbd" providerId="LiveId" clId="{A9C7F7C2-6A9E-3545-846D-E70E9B533DE6}" dt="2022-12-07T13:35:32.281" v="994" actId="478"/>
          <ac:picMkLst>
            <pc:docMk/>
            <pc:sldMk cId="143983654" sldId="318"/>
            <ac:picMk id="6" creationId="{00000000-0000-0000-0000-000000000000}"/>
          </ac:picMkLst>
        </pc:picChg>
      </pc:sldChg>
      <pc:sldChg chg="addSp delSp modSp mod">
        <pc:chgData name="anette thingbø" userId="3f2cd570bec61cbd" providerId="LiveId" clId="{A9C7F7C2-6A9E-3545-846D-E70E9B533DE6}" dt="2022-12-08T09:29:11.392" v="1080" actId="26606"/>
        <pc:sldMkLst>
          <pc:docMk/>
          <pc:sldMk cId="1420393676" sldId="319"/>
        </pc:sldMkLst>
        <pc:spChg chg="add del mod">
          <ac:chgData name="anette thingbø" userId="3f2cd570bec61cbd" providerId="LiveId" clId="{A9C7F7C2-6A9E-3545-846D-E70E9B533DE6}" dt="2022-12-08T09:29:08.510" v="1076" actId="931"/>
          <ac:spMkLst>
            <pc:docMk/>
            <pc:sldMk cId="1420393676" sldId="319"/>
            <ac:spMk id="3" creationId="{E791F96B-938D-509B-5168-C84BF47D78C3}"/>
          </ac:spMkLst>
        </pc:spChg>
        <pc:picChg chg="del">
          <ac:chgData name="anette thingbø" userId="3f2cd570bec61cbd" providerId="LiveId" clId="{A9C7F7C2-6A9E-3545-846D-E70E9B533DE6}" dt="2022-12-08T09:28:56.948" v="1075" actId="478"/>
          <ac:picMkLst>
            <pc:docMk/>
            <pc:sldMk cId="1420393676" sldId="319"/>
            <ac:picMk id="4" creationId="{00000000-0000-0000-0000-000000000000}"/>
          </ac:picMkLst>
        </pc:picChg>
        <pc:picChg chg="add mod">
          <ac:chgData name="anette thingbø" userId="3f2cd570bec61cbd" providerId="LiveId" clId="{A9C7F7C2-6A9E-3545-846D-E70E9B533DE6}" dt="2022-12-08T09:29:11.392" v="1080" actId="26606"/>
          <ac:picMkLst>
            <pc:docMk/>
            <pc:sldMk cId="1420393676" sldId="319"/>
            <ac:picMk id="6" creationId="{D61DB9FB-F61B-3288-1D05-61CB4AFE5529}"/>
          </ac:picMkLst>
        </pc:picChg>
      </pc:sldChg>
      <pc:sldChg chg="modSp add mod">
        <pc:chgData name="anette thingbø" userId="3f2cd570bec61cbd" providerId="LiveId" clId="{A9C7F7C2-6A9E-3545-846D-E70E9B533DE6}" dt="2022-12-06T11:22:30.729" v="170" actId="2085"/>
        <pc:sldMkLst>
          <pc:docMk/>
          <pc:sldMk cId="2691179251" sldId="321"/>
        </pc:sldMkLst>
        <pc:spChg chg="mod">
          <ac:chgData name="anette thingbø" userId="3f2cd570bec61cbd" providerId="LiveId" clId="{A9C7F7C2-6A9E-3545-846D-E70E9B533DE6}" dt="2022-12-06T11:22:30.729" v="170" actId="2085"/>
          <ac:spMkLst>
            <pc:docMk/>
            <pc:sldMk cId="2691179251" sldId="321"/>
            <ac:spMk id="7" creationId="{1662E99B-6C0E-BF14-BC5B-4C059A565B0B}"/>
          </ac:spMkLst>
        </pc:spChg>
      </pc:sldChg>
      <pc:sldChg chg="addSp modSp add mod">
        <pc:chgData name="anette thingbø" userId="3f2cd570bec61cbd" providerId="LiveId" clId="{A9C7F7C2-6A9E-3545-846D-E70E9B533DE6}" dt="2022-12-08T09:26:02.352" v="1073" actId="1076"/>
        <pc:sldMkLst>
          <pc:docMk/>
          <pc:sldMk cId="4134713348" sldId="322"/>
        </pc:sldMkLst>
        <pc:spChg chg="add mod">
          <ac:chgData name="anette thingbø" userId="3f2cd570bec61cbd" providerId="LiveId" clId="{A9C7F7C2-6A9E-3545-846D-E70E9B533DE6}" dt="2022-12-08T09:26:02.352" v="1073" actId="1076"/>
          <ac:spMkLst>
            <pc:docMk/>
            <pc:sldMk cId="4134713348" sldId="322"/>
            <ac:spMk id="2" creationId="{EC3A749B-C460-489F-31AA-CA4496FDC622}"/>
          </ac:spMkLst>
        </pc:spChg>
        <pc:spChg chg="add mod">
          <ac:chgData name="anette thingbø" userId="3f2cd570bec61cbd" providerId="LiveId" clId="{A9C7F7C2-6A9E-3545-846D-E70E9B533DE6}" dt="2022-12-08T09:26:02.352" v="1073" actId="1076"/>
          <ac:spMkLst>
            <pc:docMk/>
            <pc:sldMk cId="4134713348" sldId="322"/>
            <ac:spMk id="3" creationId="{4F245DCE-ABA6-D857-A5F0-2ABF41AB8B2C}"/>
          </ac:spMkLst>
        </pc:spChg>
        <pc:spChg chg="add mod">
          <ac:chgData name="anette thingbø" userId="3f2cd570bec61cbd" providerId="LiveId" clId="{A9C7F7C2-6A9E-3545-846D-E70E9B533DE6}" dt="2022-12-08T09:26:02.352" v="1073" actId="1076"/>
          <ac:spMkLst>
            <pc:docMk/>
            <pc:sldMk cId="4134713348" sldId="322"/>
            <ac:spMk id="4" creationId="{F73EF5BF-CBE6-F02C-C548-757F209E209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68358-EAE3-DE4F-8A79-6A85A6F0A3D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25F3B-AF3F-234F-8248-F172CB70288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70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25F3B-AF3F-234F-8248-F172CB70288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5578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25F3B-AF3F-234F-8248-F172CB70288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246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25F3B-AF3F-234F-8248-F172CB70288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1841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25F3B-AF3F-234F-8248-F172CB70288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2716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25F3B-AF3F-234F-8248-F172CB70288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005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25F3B-AF3F-234F-8248-F172CB702887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804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23925" y="1228724"/>
            <a:ext cx="7686675" cy="1303339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chemeClr val="bg1"/>
                </a:solidFill>
                <a:latin typeface="Montserrat Black" panose="00000A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23925" y="2503488"/>
            <a:ext cx="6219825" cy="6492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6006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791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21313" y="1428750"/>
            <a:ext cx="6172200" cy="4432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7791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762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7478713" y="0"/>
            <a:ext cx="4713287" cy="6858000"/>
          </a:xfrm>
        </p:spPr>
        <p:txBody>
          <a:bodyPr/>
          <a:lstStyle/>
          <a:p>
            <a:endParaRPr lang="nb-NO"/>
          </a:p>
        </p:txBody>
      </p:sp>
      <p:sp>
        <p:nvSpPr>
          <p:cNvPr id="14" name="Rektangel 13"/>
          <p:cNvSpPr/>
          <p:nvPr userDrawn="1"/>
        </p:nvSpPr>
        <p:spPr>
          <a:xfrm>
            <a:off x="0" y="0"/>
            <a:ext cx="7479505" cy="6858000"/>
          </a:xfrm>
          <a:prstGeom prst="rect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ombe 14"/>
          <p:cNvSpPr/>
          <p:nvPr userDrawn="1"/>
        </p:nvSpPr>
        <p:spPr>
          <a:xfrm>
            <a:off x="7222051" y="3171547"/>
            <a:ext cx="514905" cy="514905"/>
          </a:xfrm>
          <a:prstGeom prst="diamond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6800" y="657224"/>
            <a:ext cx="51816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2539014"/>
            <a:ext cx="5181600" cy="36379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Undertittel 2"/>
          <p:cNvSpPr>
            <a:spLocks noGrp="1"/>
          </p:cNvSpPr>
          <p:nvPr>
            <p:ph type="subTitle" idx="13"/>
          </p:nvPr>
        </p:nvSpPr>
        <p:spPr>
          <a:xfrm>
            <a:off x="1066801" y="1685981"/>
            <a:ext cx="51816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8484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61" y="2569083"/>
            <a:ext cx="1252839" cy="1260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481" y="2569083"/>
            <a:ext cx="1252839" cy="12600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102" y="2569083"/>
            <a:ext cx="1252839" cy="1260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239" y="2569083"/>
            <a:ext cx="1252841" cy="1260001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2606040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tro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blir andre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kjent med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Jesus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8783102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talent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utgjør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en forskjell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for andre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641668" y="4122420"/>
            <a:ext cx="150233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ting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skaper vi en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mer rettferdig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verden</a:t>
            </a:r>
          </a:p>
          <a:p>
            <a:pPr algn="ctr">
              <a:lnSpc>
                <a:spcPct val="100000"/>
              </a:lnSpc>
            </a:pPr>
            <a:endParaRPr lang="nb-NO" sz="1500" dirty="0">
              <a:latin typeface="Montserrat Light" panose="00000400000000000000" pitchFamily="2" charset="0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4735865" y="4122419"/>
            <a:ext cx="125066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bygger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fellesskap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1066800" y="645331"/>
            <a:ext cx="89860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b-NO" sz="4000" dirty="0">
                <a:latin typeface="Montserrat Black" panose="00000A00000000000000" pitchFamily="2" charset="0"/>
              </a:rPr>
              <a:t>HVA VI VIL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1447800" y="1435082"/>
            <a:ext cx="64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Montserrat Light" panose="00000400000000000000" pitchFamily="2" charset="0"/>
              </a:rPr>
              <a:t>I NMS</a:t>
            </a:r>
            <a:r>
              <a:rPr lang="nb-NO" i="1" baseline="0" dirty="0">
                <a:latin typeface="Montserrat Light" panose="00000400000000000000" pitchFamily="2" charset="0"/>
              </a:rPr>
              <a:t> U vil vi sette utropstegn ved korset.</a:t>
            </a:r>
          </a:p>
          <a:p>
            <a:r>
              <a:rPr lang="nb-NO" i="1" baseline="0" dirty="0">
                <a:latin typeface="Montserrat Light" panose="00000400000000000000" pitchFamily="2" charset="0"/>
              </a:rPr>
              <a:t>Det handler om å dele</a:t>
            </a:r>
          </a:p>
        </p:txBody>
      </p:sp>
      <p:sp>
        <p:nvSpPr>
          <p:cNvPr id="17" name="Rektangel 16"/>
          <p:cNvSpPr/>
          <p:nvPr userDrawn="1"/>
        </p:nvSpPr>
        <p:spPr>
          <a:xfrm>
            <a:off x="0" y="0"/>
            <a:ext cx="461639" cy="6858000"/>
          </a:xfrm>
          <a:prstGeom prst="rect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ombe 18"/>
          <p:cNvSpPr/>
          <p:nvPr userDrawn="1"/>
        </p:nvSpPr>
        <p:spPr>
          <a:xfrm>
            <a:off x="204186" y="722160"/>
            <a:ext cx="514905" cy="514905"/>
          </a:xfrm>
          <a:prstGeom prst="diamond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469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49" y="1631840"/>
            <a:ext cx="2593901" cy="35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58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ki med sita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95" y="495147"/>
            <a:ext cx="6060425" cy="636285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60" y="495147"/>
            <a:ext cx="6060425" cy="6362853"/>
          </a:xfrm>
          <a:prstGeom prst="rect">
            <a:avLst/>
          </a:prstGeom>
        </p:spPr>
      </p:pic>
      <p:sp>
        <p:nvSpPr>
          <p:cNvPr id="10" name="Bildeforklaring formet som en ellipse 9"/>
          <p:cNvSpPr/>
          <p:nvPr/>
        </p:nvSpPr>
        <p:spPr>
          <a:xfrm>
            <a:off x="6692634" y="1166600"/>
            <a:ext cx="4779658" cy="4823653"/>
          </a:xfrm>
          <a:prstGeom prst="wedgeEllipseCallout">
            <a:avLst>
              <a:gd name="adj1" fmla="val -76079"/>
              <a:gd name="adj2" fmla="val 15302"/>
            </a:avLst>
          </a:prstGeom>
          <a:solidFill>
            <a:srgbClr val="B14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6675528" y="1166600"/>
            <a:ext cx="4779658" cy="4823653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1318939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ki med si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877" y="3187306"/>
            <a:ext cx="5437123" cy="3670694"/>
          </a:xfrm>
          <a:prstGeom prst="rect">
            <a:avLst/>
          </a:prstGeom>
        </p:spPr>
      </p:pic>
      <p:sp>
        <p:nvSpPr>
          <p:cNvPr id="8" name="Bildeforklaring formet som en ellipse 7"/>
          <p:cNvSpPr/>
          <p:nvPr/>
        </p:nvSpPr>
        <p:spPr>
          <a:xfrm>
            <a:off x="7091576" y="1167061"/>
            <a:ext cx="2790846" cy="2846663"/>
          </a:xfrm>
          <a:prstGeom prst="wedgeEllipseCallout">
            <a:avLst>
              <a:gd name="adj1" fmla="val 62098"/>
              <a:gd name="adj2" fmla="val 45655"/>
            </a:avLst>
          </a:prstGeom>
          <a:solidFill>
            <a:srgbClr val="5E33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4924425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72914" y="1175931"/>
            <a:ext cx="2803123" cy="28289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2053693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id tittel">
    <p:bg>
      <p:bgPr>
        <a:solidFill>
          <a:srgbClr val="B14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80" y="1042981"/>
            <a:ext cx="3322686" cy="471605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9795" y="4948201"/>
            <a:ext cx="700017" cy="9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42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UKid tittel">
    <p:bg>
      <p:bgPr>
        <a:solidFill>
          <a:srgbClr val="B14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09" y="232399"/>
            <a:ext cx="10025594" cy="6634932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537" y="4962083"/>
            <a:ext cx="843857" cy="116469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903" y="1497387"/>
            <a:ext cx="872625" cy="840106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078" y="903342"/>
            <a:ext cx="872625" cy="84010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344" y="1652088"/>
            <a:ext cx="594535" cy="56802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391" y="1081465"/>
            <a:ext cx="369186" cy="353227"/>
          </a:xfrm>
          <a:prstGeom prst="rect">
            <a:avLst/>
          </a:prstGeom>
        </p:spPr>
      </p:pic>
      <p:sp>
        <p:nvSpPr>
          <p:cNvPr id="14" name="Tittel 13"/>
          <p:cNvSpPr>
            <a:spLocks noGrp="1"/>
          </p:cNvSpPr>
          <p:nvPr>
            <p:ph type="title"/>
          </p:nvPr>
        </p:nvSpPr>
        <p:spPr>
          <a:xfrm>
            <a:off x="2091753" y="4040587"/>
            <a:ext cx="7498420" cy="596478"/>
          </a:xfrm>
        </p:spPr>
        <p:txBody>
          <a:bodyPr>
            <a:noAutofit/>
          </a:bodyPr>
          <a:lstStyle>
            <a:lvl1pPr algn="ctr">
              <a:defRPr sz="3200" i="1">
                <a:solidFill>
                  <a:srgbClr val="B14B8F"/>
                </a:solidFill>
                <a:latin typeface="Montserrat Alternates Black" panose="00000A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3" name="TekstSylinder 22"/>
          <p:cNvSpPr txBox="1"/>
          <p:nvPr/>
        </p:nvSpPr>
        <p:spPr>
          <a:xfrm>
            <a:off x="2108720" y="3131972"/>
            <a:ext cx="746448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700" dirty="0">
                <a:latin typeface="Montserrat Black" panose="00000A00000000000000" pitchFamily="2" charset="0"/>
              </a:rPr>
              <a:t>FAMILIEMIDDAG</a:t>
            </a:r>
          </a:p>
        </p:txBody>
      </p:sp>
    </p:spTree>
    <p:extLst>
      <p:ext uri="{BB962C8B-B14F-4D97-AF65-F5344CB8AC3E}">
        <p14:creationId xmlns:p14="http://schemas.microsoft.com/office/powerpoint/2010/main" val="614332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995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77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4556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5028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2784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ki med si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877" y="3187306"/>
            <a:ext cx="5437123" cy="3670694"/>
          </a:xfrm>
          <a:prstGeom prst="rect">
            <a:avLst/>
          </a:prstGeom>
        </p:spPr>
      </p:pic>
      <p:sp>
        <p:nvSpPr>
          <p:cNvPr id="8" name="Bildeforklaring formet som en ellipse 7"/>
          <p:cNvSpPr/>
          <p:nvPr/>
        </p:nvSpPr>
        <p:spPr>
          <a:xfrm>
            <a:off x="7091576" y="1167061"/>
            <a:ext cx="2790846" cy="2846663"/>
          </a:xfrm>
          <a:prstGeom prst="wedgeEllipseCallout">
            <a:avLst>
              <a:gd name="adj1" fmla="val 62098"/>
              <a:gd name="adj2" fmla="val 45655"/>
            </a:avLst>
          </a:prstGeom>
          <a:solidFill>
            <a:srgbClr val="5E33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4924425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72914" y="1175931"/>
            <a:ext cx="2803123" cy="28289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1019048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ki med sita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95" y="495147"/>
            <a:ext cx="6060425" cy="636285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60" y="495147"/>
            <a:ext cx="6060425" cy="6362853"/>
          </a:xfrm>
          <a:prstGeom prst="rect">
            <a:avLst/>
          </a:prstGeom>
        </p:spPr>
      </p:pic>
      <p:sp>
        <p:nvSpPr>
          <p:cNvPr id="10" name="Bildeforklaring formet som en ellipse 9"/>
          <p:cNvSpPr/>
          <p:nvPr/>
        </p:nvSpPr>
        <p:spPr>
          <a:xfrm>
            <a:off x="7305891" y="1166600"/>
            <a:ext cx="4779658" cy="4823653"/>
          </a:xfrm>
          <a:prstGeom prst="wedgeEllipseCallout">
            <a:avLst>
              <a:gd name="adj1" fmla="val -76079"/>
              <a:gd name="adj2" fmla="val 15302"/>
            </a:avLst>
          </a:prstGeom>
          <a:solidFill>
            <a:srgbClr val="B14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9223857" y="6356350"/>
            <a:ext cx="2743200" cy="365125"/>
          </a:xfrm>
        </p:spPr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7288785" y="1166600"/>
            <a:ext cx="4779658" cy="4823653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4070387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8388" y="17002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8388" y="252412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00800" y="17002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00800" y="252412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96513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7738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191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791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21313" y="1428750"/>
            <a:ext cx="6172200" cy="4432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7791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2569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med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6"/>
          <p:cNvGrpSpPr/>
          <p:nvPr/>
        </p:nvGrpSpPr>
        <p:grpSpPr>
          <a:xfrm>
            <a:off x="0" y="0"/>
            <a:ext cx="7640909" cy="6858000"/>
            <a:chOff x="0" y="0"/>
            <a:chExt cx="7640909" cy="6858000"/>
          </a:xfrm>
          <a:solidFill>
            <a:srgbClr val="B14B8F"/>
          </a:solidFill>
        </p:grpSpPr>
        <p:sp>
          <p:nvSpPr>
            <p:cNvPr id="12" name="Rektangel 11"/>
            <p:cNvSpPr/>
            <p:nvPr/>
          </p:nvSpPr>
          <p:spPr>
            <a:xfrm>
              <a:off x="0" y="0"/>
              <a:ext cx="748982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Rektangel 12"/>
            <p:cNvSpPr/>
            <p:nvPr/>
          </p:nvSpPr>
          <p:spPr>
            <a:xfrm rot="2700000">
              <a:off x="7059884" y="3138487"/>
              <a:ext cx="581025" cy="58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6800" y="657224"/>
            <a:ext cx="51816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2305049"/>
            <a:ext cx="51816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Undertittel 2"/>
          <p:cNvSpPr>
            <a:spLocks noGrp="1"/>
          </p:cNvSpPr>
          <p:nvPr>
            <p:ph type="subTitle" idx="13"/>
          </p:nvPr>
        </p:nvSpPr>
        <p:spPr>
          <a:xfrm>
            <a:off x="1066801" y="1371320"/>
            <a:ext cx="51816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6" name="Plassholder for bilde 15"/>
          <p:cNvSpPr>
            <a:spLocks noGrp="1"/>
          </p:cNvSpPr>
          <p:nvPr>
            <p:ph type="pic" sz="quarter" idx="14"/>
          </p:nvPr>
        </p:nvSpPr>
        <p:spPr>
          <a:xfrm>
            <a:off x="7479505" y="0"/>
            <a:ext cx="4712495" cy="6858000"/>
          </a:xfrm>
          <a:custGeom>
            <a:avLst/>
            <a:gdLst>
              <a:gd name="connsiteX0" fmla="*/ 0 w 4702971"/>
              <a:gd name="connsiteY0" fmla="*/ 0 h 6858000"/>
              <a:gd name="connsiteX1" fmla="*/ 4702971 w 4702971"/>
              <a:gd name="connsiteY1" fmla="*/ 0 h 6858000"/>
              <a:gd name="connsiteX2" fmla="*/ 4702971 w 4702971"/>
              <a:gd name="connsiteY2" fmla="*/ 6858000 h 6858000"/>
              <a:gd name="connsiteX3" fmla="*/ 0 w 4702971"/>
              <a:gd name="connsiteY3" fmla="*/ 6858000 h 6858000"/>
              <a:gd name="connsiteX4" fmla="*/ 0 w 4702971"/>
              <a:gd name="connsiteY4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338 w 5054309"/>
              <a:gd name="connsiteY0" fmla="*/ 0 h 6858000"/>
              <a:gd name="connsiteX1" fmla="*/ 5054309 w 5054309"/>
              <a:gd name="connsiteY1" fmla="*/ 0 h 6858000"/>
              <a:gd name="connsiteX2" fmla="*/ 5054309 w 5054309"/>
              <a:gd name="connsiteY2" fmla="*/ 6858000 h 6858000"/>
              <a:gd name="connsiteX3" fmla="*/ 351338 w 5054309"/>
              <a:gd name="connsiteY3" fmla="*/ 6858000 h 6858000"/>
              <a:gd name="connsiteX4" fmla="*/ 344197 w 5054309"/>
              <a:gd name="connsiteY4" fmla="*/ 3159919 h 6858000"/>
              <a:gd name="connsiteX5" fmla="*/ 351338 w 5054309"/>
              <a:gd name="connsiteY5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292 w 5054263"/>
              <a:gd name="connsiteY0" fmla="*/ 0 h 6858000"/>
              <a:gd name="connsiteX1" fmla="*/ 5054263 w 5054263"/>
              <a:gd name="connsiteY1" fmla="*/ 0 h 6858000"/>
              <a:gd name="connsiteX2" fmla="*/ 5054263 w 5054263"/>
              <a:gd name="connsiteY2" fmla="*/ 6858000 h 6858000"/>
              <a:gd name="connsiteX3" fmla="*/ 351292 w 5054263"/>
              <a:gd name="connsiteY3" fmla="*/ 6858000 h 6858000"/>
              <a:gd name="connsiteX4" fmla="*/ 341769 w 5054263"/>
              <a:gd name="connsiteY4" fmla="*/ 3698081 h 6858000"/>
              <a:gd name="connsiteX5" fmla="*/ 344151 w 5054263"/>
              <a:gd name="connsiteY5" fmla="*/ 3159919 h 6858000"/>
              <a:gd name="connsiteX6" fmla="*/ 351292 w 5054263"/>
              <a:gd name="connsiteY6" fmla="*/ 0 h 6858000"/>
              <a:gd name="connsiteX0" fmla="*/ 9886 w 4712857"/>
              <a:gd name="connsiteY0" fmla="*/ 0 h 6858000"/>
              <a:gd name="connsiteX1" fmla="*/ 4712857 w 4712857"/>
              <a:gd name="connsiteY1" fmla="*/ 0 h 6858000"/>
              <a:gd name="connsiteX2" fmla="*/ 4712857 w 4712857"/>
              <a:gd name="connsiteY2" fmla="*/ 6858000 h 6858000"/>
              <a:gd name="connsiteX3" fmla="*/ 9886 w 4712857"/>
              <a:gd name="connsiteY3" fmla="*/ 6858000 h 6858000"/>
              <a:gd name="connsiteX4" fmla="*/ 363 w 4712857"/>
              <a:gd name="connsiteY4" fmla="*/ 3698081 h 6858000"/>
              <a:gd name="connsiteX5" fmla="*/ 2745 w 4712857"/>
              <a:gd name="connsiteY5" fmla="*/ 3159919 h 6858000"/>
              <a:gd name="connsiteX6" fmla="*/ 9886 w 4712857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382 w 4712494"/>
              <a:gd name="connsiteY5" fmla="*/ 3159919 h 6858000"/>
              <a:gd name="connsiteX6" fmla="*/ 9523 w 4712494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0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7144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4 w 4712495"/>
              <a:gd name="connsiteY0" fmla="*/ 0 h 6858000"/>
              <a:gd name="connsiteX1" fmla="*/ 4712495 w 4712495"/>
              <a:gd name="connsiteY1" fmla="*/ 0 h 6858000"/>
              <a:gd name="connsiteX2" fmla="*/ 4712495 w 4712495"/>
              <a:gd name="connsiteY2" fmla="*/ 6858000 h 6858000"/>
              <a:gd name="connsiteX3" fmla="*/ 9524 w 4712495"/>
              <a:gd name="connsiteY3" fmla="*/ 6858000 h 6858000"/>
              <a:gd name="connsiteX4" fmla="*/ 1 w 4712495"/>
              <a:gd name="connsiteY4" fmla="*/ 3698081 h 6858000"/>
              <a:gd name="connsiteX5" fmla="*/ 266701 w 4712495"/>
              <a:gd name="connsiteY5" fmla="*/ 3433763 h 6858000"/>
              <a:gd name="connsiteX6" fmla="*/ 2383 w 4712495"/>
              <a:gd name="connsiteY6" fmla="*/ 3159919 h 6858000"/>
              <a:gd name="connsiteX7" fmla="*/ 9524 w 471249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2495" h="6858000">
                <a:moveTo>
                  <a:pt x="9524" y="0"/>
                </a:moveTo>
                <a:lnTo>
                  <a:pt x="4712495" y="0"/>
                </a:lnTo>
                <a:lnTo>
                  <a:pt x="4712495" y="6858000"/>
                </a:lnTo>
                <a:lnTo>
                  <a:pt x="9524" y="6858000"/>
                </a:lnTo>
                <a:cubicBezTo>
                  <a:pt x="-6350" y="3677444"/>
                  <a:pt x="3175" y="4751387"/>
                  <a:pt x="1" y="3698081"/>
                </a:cubicBezTo>
                <a:lnTo>
                  <a:pt x="266701" y="3433763"/>
                </a:lnTo>
                <a:lnTo>
                  <a:pt x="2383" y="3159919"/>
                </a:lnTo>
                <a:cubicBezTo>
                  <a:pt x="4763" y="2106613"/>
                  <a:pt x="-5556" y="3136106"/>
                  <a:pt x="9524" y="0"/>
                </a:cubicBezTo>
                <a:close/>
              </a:path>
            </a:pathLst>
          </a:custGeom>
          <a:noFill/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798927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61" y="2569083"/>
            <a:ext cx="1252839" cy="1260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481" y="2569083"/>
            <a:ext cx="1252839" cy="12600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102" y="2569083"/>
            <a:ext cx="1252839" cy="1260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239" y="2569083"/>
            <a:ext cx="1252841" cy="1260001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2606040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tro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blir andre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kjent med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Jesus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8783102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talent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utgjør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en forskjell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for andre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641668" y="4122420"/>
            <a:ext cx="150233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ting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skaper vi en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mer rettferdig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verden</a:t>
            </a:r>
          </a:p>
          <a:p>
            <a:pPr algn="ctr">
              <a:lnSpc>
                <a:spcPct val="100000"/>
              </a:lnSpc>
            </a:pPr>
            <a:endParaRPr lang="nb-NO" sz="1500" dirty="0">
              <a:latin typeface="Montserrat Light" panose="00000400000000000000" pitchFamily="2" charset="0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4735865" y="4122419"/>
            <a:ext cx="125066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bygger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fellesskap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1066800" y="645331"/>
            <a:ext cx="89860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b-NO" sz="4000" dirty="0">
                <a:latin typeface="Montserrat Black" panose="00000A00000000000000" pitchFamily="2" charset="0"/>
              </a:rPr>
              <a:t>HVA VI VIL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1447800" y="1435082"/>
            <a:ext cx="64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Montserrat Light" panose="00000400000000000000" pitchFamily="2" charset="0"/>
              </a:rPr>
              <a:t>I NMS</a:t>
            </a:r>
            <a:r>
              <a:rPr lang="nb-NO" i="1" baseline="0" dirty="0">
                <a:latin typeface="Montserrat Light" panose="00000400000000000000" pitchFamily="2" charset="0"/>
              </a:rPr>
              <a:t> U vil vi sette utropstegn ved korset.</a:t>
            </a:r>
          </a:p>
          <a:p>
            <a:r>
              <a:rPr lang="nb-NO" i="1" baseline="0" dirty="0">
                <a:latin typeface="Montserrat Light" panose="00000400000000000000" pitchFamily="2" charset="0"/>
              </a:rPr>
              <a:t>Det handler om å dele</a:t>
            </a:r>
          </a:p>
        </p:txBody>
      </p:sp>
    </p:spTree>
    <p:extLst>
      <p:ext uri="{BB962C8B-B14F-4D97-AF65-F5344CB8AC3E}">
        <p14:creationId xmlns:p14="http://schemas.microsoft.com/office/powerpoint/2010/main" val="120570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4103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gendefinert oppsett">
    <p:bg>
      <p:bgPr>
        <a:solidFill>
          <a:srgbClr val="B14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49" y="1631840"/>
            <a:ext cx="2593901" cy="35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19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23925" y="1228724"/>
            <a:ext cx="7686675" cy="1303339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chemeClr val="bg1"/>
                </a:solidFill>
                <a:latin typeface="Montserrat Black" panose="00000A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23925" y="2503488"/>
            <a:ext cx="6219825" cy="6492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1735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id tittel">
    <p:bg>
      <p:bgPr>
        <a:solidFill>
          <a:srgbClr val="3985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80" y="1042981"/>
            <a:ext cx="3322686" cy="471605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9795" y="4948201"/>
            <a:ext cx="700017" cy="9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9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UKid tittel">
    <p:bg>
      <p:bgPr>
        <a:solidFill>
          <a:srgbClr val="3985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327" y="295746"/>
            <a:ext cx="6309748" cy="651559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5077"/>
            <a:ext cx="8280344" cy="1527467"/>
          </a:xfrm>
          <a:prstGeom prst="rect">
            <a:avLst/>
          </a:prstGeom>
        </p:spPr>
      </p:pic>
      <p:sp>
        <p:nvSpPr>
          <p:cNvPr id="14" name="Tittel 13"/>
          <p:cNvSpPr>
            <a:spLocks noGrp="1"/>
          </p:cNvSpPr>
          <p:nvPr>
            <p:ph type="title"/>
          </p:nvPr>
        </p:nvSpPr>
        <p:spPr>
          <a:xfrm>
            <a:off x="1457269" y="4855802"/>
            <a:ext cx="5522029" cy="596478"/>
          </a:xfrm>
        </p:spPr>
        <p:txBody>
          <a:bodyPr>
            <a:noAutofit/>
          </a:bodyPr>
          <a:lstStyle>
            <a:lvl1pPr algn="l">
              <a:defRPr sz="2800" i="1">
                <a:solidFill>
                  <a:srgbClr val="F6EF8F"/>
                </a:solidFill>
                <a:latin typeface="Montserrat Alternates Black" panose="00000A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3" name="TekstSylinder 22"/>
          <p:cNvSpPr txBox="1"/>
          <p:nvPr/>
        </p:nvSpPr>
        <p:spPr>
          <a:xfrm>
            <a:off x="503856" y="3798092"/>
            <a:ext cx="746448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700" dirty="0">
                <a:solidFill>
                  <a:srgbClr val="F1841A"/>
                </a:solidFill>
                <a:latin typeface="Montserrat Black" panose="00000A00000000000000" pitchFamily="2" charset="0"/>
              </a:rPr>
              <a:t>SMÅGRUPPER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43" y="505020"/>
            <a:ext cx="1994571" cy="8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34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8515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5303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3940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8592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ki med si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877" y="3187306"/>
            <a:ext cx="5437123" cy="3670694"/>
          </a:xfrm>
          <a:prstGeom prst="rect">
            <a:avLst/>
          </a:prstGeom>
        </p:spPr>
      </p:pic>
      <p:sp>
        <p:nvSpPr>
          <p:cNvPr id="8" name="Bildeforklaring formet som en ellipse 7"/>
          <p:cNvSpPr/>
          <p:nvPr/>
        </p:nvSpPr>
        <p:spPr>
          <a:xfrm>
            <a:off x="7091576" y="1167061"/>
            <a:ext cx="2790846" cy="2846663"/>
          </a:xfrm>
          <a:prstGeom prst="wedgeEllipseCallout">
            <a:avLst>
              <a:gd name="adj1" fmla="val 62098"/>
              <a:gd name="adj2" fmla="val 45655"/>
            </a:avLst>
          </a:prstGeom>
          <a:solidFill>
            <a:srgbClr val="3985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4924425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72914" y="1175931"/>
            <a:ext cx="2803123" cy="28289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2899447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ki med sita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54" y="495147"/>
            <a:ext cx="6060425" cy="6362853"/>
          </a:xfrm>
          <a:prstGeom prst="rect">
            <a:avLst/>
          </a:prstGeom>
        </p:spPr>
      </p:pic>
      <p:sp>
        <p:nvSpPr>
          <p:cNvPr id="2" name="Bildeforklaring formet som en ellipse 1"/>
          <p:cNvSpPr/>
          <p:nvPr/>
        </p:nvSpPr>
        <p:spPr>
          <a:xfrm>
            <a:off x="6675528" y="1166600"/>
            <a:ext cx="4779658" cy="4823653"/>
          </a:xfrm>
          <a:prstGeom prst="wedgeEllipseCallout">
            <a:avLst>
              <a:gd name="adj1" fmla="val -76079"/>
              <a:gd name="adj2" fmla="val 153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6675528" y="1166600"/>
            <a:ext cx="4779658" cy="4823653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277025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-160338" y="1826834"/>
            <a:ext cx="5974116" cy="4350129"/>
          </a:xfrm>
          <a:prstGeom prst="roundRect">
            <a:avLst>
              <a:gd name="adj" fmla="val 4989"/>
            </a:avLst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61373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8388" y="17002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8388" y="252412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00800" y="17002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00800" y="252412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180146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41038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0634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791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21313" y="1428750"/>
            <a:ext cx="6172200" cy="4432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7791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2306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med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6"/>
          <p:cNvGrpSpPr/>
          <p:nvPr/>
        </p:nvGrpSpPr>
        <p:grpSpPr>
          <a:xfrm>
            <a:off x="0" y="0"/>
            <a:ext cx="7640909" cy="6858000"/>
            <a:chOff x="0" y="0"/>
            <a:chExt cx="7640909" cy="6858000"/>
          </a:xfrm>
          <a:solidFill>
            <a:srgbClr val="5B9BD5"/>
          </a:solidFill>
        </p:grpSpPr>
        <p:sp>
          <p:nvSpPr>
            <p:cNvPr id="12" name="Rektangel 11"/>
            <p:cNvSpPr/>
            <p:nvPr/>
          </p:nvSpPr>
          <p:spPr>
            <a:xfrm>
              <a:off x="0" y="0"/>
              <a:ext cx="748982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Rektangel 12"/>
            <p:cNvSpPr/>
            <p:nvPr/>
          </p:nvSpPr>
          <p:spPr>
            <a:xfrm rot="2700000">
              <a:off x="7059884" y="3138487"/>
              <a:ext cx="581025" cy="58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6800" y="657224"/>
            <a:ext cx="51816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2305049"/>
            <a:ext cx="51816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Undertittel 2"/>
          <p:cNvSpPr>
            <a:spLocks noGrp="1"/>
          </p:cNvSpPr>
          <p:nvPr>
            <p:ph type="subTitle" idx="13"/>
          </p:nvPr>
        </p:nvSpPr>
        <p:spPr>
          <a:xfrm>
            <a:off x="1066801" y="1371320"/>
            <a:ext cx="51816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6" name="Plassholder for bilde 15"/>
          <p:cNvSpPr>
            <a:spLocks noGrp="1"/>
          </p:cNvSpPr>
          <p:nvPr>
            <p:ph type="pic" sz="quarter" idx="14"/>
          </p:nvPr>
        </p:nvSpPr>
        <p:spPr>
          <a:xfrm>
            <a:off x="7479505" y="0"/>
            <a:ext cx="4712495" cy="6858000"/>
          </a:xfrm>
          <a:custGeom>
            <a:avLst/>
            <a:gdLst>
              <a:gd name="connsiteX0" fmla="*/ 0 w 4702971"/>
              <a:gd name="connsiteY0" fmla="*/ 0 h 6858000"/>
              <a:gd name="connsiteX1" fmla="*/ 4702971 w 4702971"/>
              <a:gd name="connsiteY1" fmla="*/ 0 h 6858000"/>
              <a:gd name="connsiteX2" fmla="*/ 4702971 w 4702971"/>
              <a:gd name="connsiteY2" fmla="*/ 6858000 h 6858000"/>
              <a:gd name="connsiteX3" fmla="*/ 0 w 4702971"/>
              <a:gd name="connsiteY3" fmla="*/ 6858000 h 6858000"/>
              <a:gd name="connsiteX4" fmla="*/ 0 w 4702971"/>
              <a:gd name="connsiteY4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338 w 5054309"/>
              <a:gd name="connsiteY0" fmla="*/ 0 h 6858000"/>
              <a:gd name="connsiteX1" fmla="*/ 5054309 w 5054309"/>
              <a:gd name="connsiteY1" fmla="*/ 0 h 6858000"/>
              <a:gd name="connsiteX2" fmla="*/ 5054309 w 5054309"/>
              <a:gd name="connsiteY2" fmla="*/ 6858000 h 6858000"/>
              <a:gd name="connsiteX3" fmla="*/ 351338 w 5054309"/>
              <a:gd name="connsiteY3" fmla="*/ 6858000 h 6858000"/>
              <a:gd name="connsiteX4" fmla="*/ 344197 w 5054309"/>
              <a:gd name="connsiteY4" fmla="*/ 3159919 h 6858000"/>
              <a:gd name="connsiteX5" fmla="*/ 351338 w 5054309"/>
              <a:gd name="connsiteY5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292 w 5054263"/>
              <a:gd name="connsiteY0" fmla="*/ 0 h 6858000"/>
              <a:gd name="connsiteX1" fmla="*/ 5054263 w 5054263"/>
              <a:gd name="connsiteY1" fmla="*/ 0 h 6858000"/>
              <a:gd name="connsiteX2" fmla="*/ 5054263 w 5054263"/>
              <a:gd name="connsiteY2" fmla="*/ 6858000 h 6858000"/>
              <a:gd name="connsiteX3" fmla="*/ 351292 w 5054263"/>
              <a:gd name="connsiteY3" fmla="*/ 6858000 h 6858000"/>
              <a:gd name="connsiteX4" fmla="*/ 341769 w 5054263"/>
              <a:gd name="connsiteY4" fmla="*/ 3698081 h 6858000"/>
              <a:gd name="connsiteX5" fmla="*/ 344151 w 5054263"/>
              <a:gd name="connsiteY5" fmla="*/ 3159919 h 6858000"/>
              <a:gd name="connsiteX6" fmla="*/ 351292 w 5054263"/>
              <a:gd name="connsiteY6" fmla="*/ 0 h 6858000"/>
              <a:gd name="connsiteX0" fmla="*/ 9886 w 4712857"/>
              <a:gd name="connsiteY0" fmla="*/ 0 h 6858000"/>
              <a:gd name="connsiteX1" fmla="*/ 4712857 w 4712857"/>
              <a:gd name="connsiteY1" fmla="*/ 0 h 6858000"/>
              <a:gd name="connsiteX2" fmla="*/ 4712857 w 4712857"/>
              <a:gd name="connsiteY2" fmla="*/ 6858000 h 6858000"/>
              <a:gd name="connsiteX3" fmla="*/ 9886 w 4712857"/>
              <a:gd name="connsiteY3" fmla="*/ 6858000 h 6858000"/>
              <a:gd name="connsiteX4" fmla="*/ 363 w 4712857"/>
              <a:gd name="connsiteY4" fmla="*/ 3698081 h 6858000"/>
              <a:gd name="connsiteX5" fmla="*/ 2745 w 4712857"/>
              <a:gd name="connsiteY5" fmla="*/ 3159919 h 6858000"/>
              <a:gd name="connsiteX6" fmla="*/ 9886 w 4712857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382 w 4712494"/>
              <a:gd name="connsiteY5" fmla="*/ 3159919 h 6858000"/>
              <a:gd name="connsiteX6" fmla="*/ 9523 w 4712494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0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7144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4 w 4712495"/>
              <a:gd name="connsiteY0" fmla="*/ 0 h 6858000"/>
              <a:gd name="connsiteX1" fmla="*/ 4712495 w 4712495"/>
              <a:gd name="connsiteY1" fmla="*/ 0 h 6858000"/>
              <a:gd name="connsiteX2" fmla="*/ 4712495 w 4712495"/>
              <a:gd name="connsiteY2" fmla="*/ 6858000 h 6858000"/>
              <a:gd name="connsiteX3" fmla="*/ 9524 w 4712495"/>
              <a:gd name="connsiteY3" fmla="*/ 6858000 h 6858000"/>
              <a:gd name="connsiteX4" fmla="*/ 1 w 4712495"/>
              <a:gd name="connsiteY4" fmla="*/ 3698081 h 6858000"/>
              <a:gd name="connsiteX5" fmla="*/ 266701 w 4712495"/>
              <a:gd name="connsiteY5" fmla="*/ 3433763 h 6858000"/>
              <a:gd name="connsiteX6" fmla="*/ 2383 w 4712495"/>
              <a:gd name="connsiteY6" fmla="*/ 3159919 h 6858000"/>
              <a:gd name="connsiteX7" fmla="*/ 9524 w 471249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2495" h="6858000">
                <a:moveTo>
                  <a:pt x="9524" y="0"/>
                </a:moveTo>
                <a:lnTo>
                  <a:pt x="4712495" y="0"/>
                </a:lnTo>
                <a:lnTo>
                  <a:pt x="4712495" y="6858000"/>
                </a:lnTo>
                <a:lnTo>
                  <a:pt x="9524" y="6858000"/>
                </a:lnTo>
                <a:cubicBezTo>
                  <a:pt x="-6350" y="3677444"/>
                  <a:pt x="3175" y="4751387"/>
                  <a:pt x="1" y="3698081"/>
                </a:cubicBezTo>
                <a:lnTo>
                  <a:pt x="266701" y="3433763"/>
                </a:lnTo>
                <a:lnTo>
                  <a:pt x="2383" y="3159919"/>
                </a:lnTo>
                <a:cubicBezTo>
                  <a:pt x="4763" y="2106613"/>
                  <a:pt x="-5556" y="3136106"/>
                  <a:pt x="9524" y="0"/>
                </a:cubicBezTo>
                <a:close/>
              </a:path>
            </a:pathLst>
          </a:custGeom>
          <a:noFill/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37338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pPr/>
              <a:t>10.03.2023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61" y="2569083"/>
            <a:ext cx="1252839" cy="1260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481" y="2569083"/>
            <a:ext cx="1252839" cy="12600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102" y="2569083"/>
            <a:ext cx="1252839" cy="1260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239" y="2569083"/>
            <a:ext cx="1252841" cy="1260001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2606040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tro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blir andre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kjent med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Jesus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8783102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talent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utgjør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en forskjell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for andre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641668" y="4122420"/>
            <a:ext cx="150233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ting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skaper vi en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mer rettferdig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verden</a:t>
            </a:r>
          </a:p>
          <a:p>
            <a:pPr algn="ctr">
              <a:lnSpc>
                <a:spcPct val="100000"/>
              </a:lnSpc>
            </a:pPr>
            <a:endParaRPr lang="nb-NO" sz="1500" dirty="0">
              <a:latin typeface="Montserrat Light" panose="00000400000000000000" pitchFamily="2" charset="0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4735865" y="4122419"/>
            <a:ext cx="125066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bygger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fellesskap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1066800" y="645331"/>
            <a:ext cx="89860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b-NO" sz="4000" dirty="0">
                <a:latin typeface="Montserrat Black" panose="00000A00000000000000" pitchFamily="2" charset="0"/>
              </a:rPr>
              <a:t>HVA VI VIL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1447800" y="1435082"/>
            <a:ext cx="64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Montserrat Light" panose="00000400000000000000" pitchFamily="2" charset="0"/>
              </a:rPr>
              <a:t>I NMS</a:t>
            </a:r>
            <a:r>
              <a:rPr lang="nb-NO" i="1" baseline="0" dirty="0">
                <a:latin typeface="Montserrat Light" panose="00000400000000000000" pitchFamily="2" charset="0"/>
              </a:rPr>
              <a:t> U vil vi sette utropstegn ved korset.</a:t>
            </a:r>
          </a:p>
          <a:p>
            <a:r>
              <a:rPr lang="nb-NO" i="1" baseline="0" dirty="0">
                <a:latin typeface="Montserrat Light" panose="00000400000000000000" pitchFamily="2" charset="0"/>
              </a:rPr>
              <a:t>Det handler om å dele</a:t>
            </a:r>
          </a:p>
        </p:txBody>
      </p:sp>
    </p:spTree>
    <p:extLst>
      <p:ext uri="{BB962C8B-B14F-4D97-AF65-F5344CB8AC3E}">
        <p14:creationId xmlns:p14="http://schemas.microsoft.com/office/powerpoint/2010/main" val="4096362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gendefinert oppsett"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49" y="1631840"/>
            <a:ext cx="2593901" cy="35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2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611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son med si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651" y="1419226"/>
            <a:ext cx="5020908" cy="5472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4924425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6064651" y="1990725"/>
            <a:ext cx="2803123" cy="28289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165063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8388" y="17002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8388" y="252412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00800" y="17002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00800" y="252412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43999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763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68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0.emf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0.emf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68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416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54" r:id="rId14"/>
    <p:sldLayoutId id="21474837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ontserrat Black" panose="00000A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86975" y="516295"/>
            <a:ext cx="1516425" cy="463318"/>
          </a:xfrm>
          <a:prstGeom prst="rect">
            <a:avLst/>
          </a:prstGeom>
        </p:spPr>
      </p:pic>
      <p:grpSp>
        <p:nvGrpSpPr>
          <p:cNvPr id="10" name="Gruppe 9"/>
          <p:cNvGrpSpPr/>
          <p:nvPr/>
        </p:nvGrpSpPr>
        <p:grpSpPr>
          <a:xfrm>
            <a:off x="0" y="0"/>
            <a:ext cx="913083" cy="6858000"/>
            <a:chOff x="0" y="0"/>
            <a:chExt cx="913083" cy="6858000"/>
          </a:xfrm>
        </p:grpSpPr>
        <p:sp>
          <p:nvSpPr>
            <p:cNvPr id="8" name="Rektangel 7"/>
            <p:cNvSpPr/>
            <p:nvPr/>
          </p:nvSpPr>
          <p:spPr>
            <a:xfrm>
              <a:off x="0" y="0"/>
              <a:ext cx="762000" cy="6858000"/>
            </a:xfrm>
            <a:prstGeom prst="rect">
              <a:avLst/>
            </a:prstGeom>
            <a:solidFill>
              <a:srgbClr val="B14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ktangel 8"/>
            <p:cNvSpPr/>
            <p:nvPr/>
          </p:nvSpPr>
          <p:spPr>
            <a:xfrm rot="2700000">
              <a:off x="332058" y="804069"/>
              <a:ext cx="581025" cy="581025"/>
            </a:xfrm>
            <a:prstGeom prst="rect">
              <a:avLst/>
            </a:prstGeom>
            <a:solidFill>
              <a:srgbClr val="B14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68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46D0EE1E-5697-44B0-AD64-520E71824B5D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610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ontserrat Black" panose="00000A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86975" y="516295"/>
            <a:ext cx="1516425" cy="463318"/>
          </a:xfrm>
          <a:prstGeom prst="rect">
            <a:avLst/>
          </a:prstGeom>
        </p:spPr>
      </p:pic>
      <p:grpSp>
        <p:nvGrpSpPr>
          <p:cNvPr id="10" name="Gruppe 9"/>
          <p:cNvGrpSpPr/>
          <p:nvPr/>
        </p:nvGrpSpPr>
        <p:grpSpPr>
          <a:xfrm>
            <a:off x="0" y="0"/>
            <a:ext cx="913083" cy="6858000"/>
            <a:chOff x="0" y="0"/>
            <a:chExt cx="913083" cy="6858000"/>
          </a:xfrm>
          <a:solidFill>
            <a:srgbClr val="3985C6"/>
          </a:solidFill>
        </p:grpSpPr>
        <p:sp>
          <p:nvSpPr>
            <p:cNvPr id="8" name="Rektangel 7"/>
            <p:cNvSpPr/>
            <p:nvPr/>
          </p:nvSpPr>
          <p:spPr>
            <a:xfrm>
              <a:off x="0" y="0"/>
              <a:ext cx="76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ktangel 8"/>
            <p:cNvSpPr/>
            <p:nvPr/>
          </p:nvSpPr>
          <p:spPr>
            <a:xfrm rot="2700000">
              <a:off x="332058" y="804069"/>
              <a:ext cx="581025" cy="58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68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D9A783BD-EA52-4051-BA08-26D411ADACC4}" type="datetimeFigureOut">
              <a:rPr lang="nb-NO" smtClean="0"/>
              <a:pPr/>
              <a:t>10.03.2023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A1C7DAAD-37A2-43D3-9024-119A1EEA9D9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877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ontserrat Black" panose="00000A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tekst, vektorgrafikk&#10;&#10;Automatisk generert beskrivelse">
            <a:extLst>
              <a:ext uri="{FF2B5EF4-FFF2-40B4-BE49-F238E27FC236}">
                <a16:creationId xmlns:a16="http://schemas.microsoft.com/office/drawing/2014/main" id="{9C80C42F-E816-1BDD-1D25-C63AB0F2B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AB43C56F-064A-2D0D-EFDF-D3E33349CB3C}"/>
              </a:ext>
            </a:extLst>
          </p:cNvPr>
          <p:cNvSpPr/>
          <p:nvPr/>
        </p:nvSpPr>
        <p:spPr>
          <a:xfrm>
            <a:off x="11386159" y="6388274"/>
            <a:ext cx="613775" cy="4697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662E99B-6C0E-BF14-BC5B-4C059A565B0B}"/>
              </a:ext>
            </a:extLst>
          </p:cNvPr>
          <p:cNvSpPr/>
          <p:nvPr/>
        </p:nvSpPr>
        <p:spPr>
          <a:xfrm>
            <a:off x="-561584" y="2755726"/>
            <a:ext cx="13315167" cy="1445190"/>
          </a:xfrm>
          <a:prstGeom prst="rect">
            <a:avLst/>
          </a:prstGeom>
          <a:solidFill>
            <a:srgbClr val="1C3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b-NO" sz="2400" dirty="0"/>
              <a:t>TAKK FOR ALT DET SKAPTE</a:t>
            </a:r>
          </a:p>
          <a:p>
            <a:pPr algn="ctr">
              <a:lnSpc>
                <a:spcPct val="150000"/>
              </a:lnSpc>
            </a:pP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691179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1333" y="-68152"/>
            <a:ext cx="12435553" cy="6994800"/>
          </a:xfrm>
          <a:prstGeom prst="rect">
            <a:avLst/>
          </a:prstGeom>
        </p:spPr>
      </p:pic>
      <p:sp>
        <p:nvSpPr>
          <p:cNvPr id="12" name="Trekant 11">
            <a:extLst>
              <a:ext uri="{FF2B5EF4-FFF2-40B4-BE49-F238E27FC236}">
                <a16:creationId xmlns:a16="http://schemas.microsoft.com/office/drawing/2014/main" id="{001980B5-E2B4-CC3F-ADC6-2954B856B9E4}"/>
              </a:ext>
            </a:extLst>
          </p:cNvPr>
          <p:cNvSpPr/>
          <p:nvPr/>
        </p:nvSpPr>
        <p:spPr>
          <a:xfrm rot="12632348">
            <a:off x="1563179" y="3973937"/>
            <a:ext cx="952990" cy="1322871"/>
          </a:xfrm>
          <a:prstGeom prst="triangle">
            <a:avLst/>
          </a:prstGeom>
          <a:solidFill>
            <a:srgbClr val="E8A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C5C8054-9D81-A299-B71D-DFBFB7E840A4}"/>
              </a:ext>
            </a:extLst>
          </p:cNvPr>
          <p:cNvSpPr/>
          <p:nvPr/>
        </p:nvSpPr>
        <p:spPr>
          <a:xfrm>
            <a:off x="1335480" y="1581900"/>
            <a:ext cx="3072207" cy="3072206"/>
          </a:xfrm>
          <a:prstGeom prst="ellipse">
            <a:avLst/>
          </a:prstGeom>
          <a:solidFill>
            <a:srgbClr val="E8A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6E2FF5EB-92F0-C3BD-0DC7-A63017961FED}"/>
              </a:ext>
            </a:extLst>
          </p:cNvPr>
          <p:cNvSpPr txBox="1">
            <a:spLocks/>
          </p:cNvSpPr>
          <p:nvPr/>
        </p:nvSpPr>
        <p:spPr>
          <a:xfrm>
            <a:off x="1032425" y="2401396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Hvem har 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    skapt alle...</a:t>
            </a:r>
          </a:p>
        </p:txBody>
      </p:sp>
    </p:spTree>
    <p:extLst>
      <p:ext uri="{BB962C8B-B14F-4D97-AF65-F5344CB8AC3E}">
        <p14:creationId xmlns:p14="http://schemas.microsoft.com/office/powerpoint/2010/main" val="1796928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2905" y="0"/>
            <a:ext cx="10672945" cy="691421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7F43AFB-6855-5646-C298-9410E9926E2A}"/>
              </a:ext>
            </a:extLst>
          </p:cNvPr>
          <p:cNvSpPr/>
          <p:nvPr/>
        </p:nvSpPr>
        <p:spPr>
          <a:xfrm>
            <a:off x="-159667" y="-80089"/>
            <a:ext cx="3352572" cy="6994301"/>
          </a:xfrm>
          <a:prstGeom prst="rect">
            <a:avLst/>
          </a:prstGeom>
          <a:solidFill>
            <a:srgbClr val="1C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Trekant 11">
            <a:extLst>
              <a:ext uri="{FF2B5EF4-FFF2-40B4-BE49-F238E27FC236}">
                <a16:creationId xmlns:a16="http://schemas.microsoft.com/office/drawing/2014/main" id="{210F57DF-D983-D9A4-6221-86675CAFB367}"/>
              </a:ext>
            </a:extLst>
          </p:cNvPr>
          <p:cNvSpPr/>
          <p:nvPr/>
        </p:nvSpPr>
        <p:spPr>
          <a:xfrm rot="8543135">
            <a:off x="2981315" y="5393823"/>
            <a:ext cx="908792" cy="1261518"/>
          </a:xfrm>
          <a:prstGeom prst="triangle">
            <a:avLst/>
          </a:prstGeom>
          <a:solidFill>
            <a:srgbClr val="395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B9DA2AF-06CE-4B80-734F-1E9C27D2616F}"/>
              </a:ext>
            </a:extLst>
          </p:cNvPr>
          <p:cNvSpPr/>
          <p:nvPr/>
        </p:nvSpPr>
        <p:spPr>
          <a:xfrm>
            <a:off x="1034126" y="3533932"/>
            <a:ext cx="2795842" cy="2795842"/>
          </a:xfrm>
          <a:prstGeom prst="ellipse">
            <a:avLst/>
          </a:prstGeom>
          <a:solidFill>
            <a:srgbClr val="395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7FA7D7B6-E731-A9ED-A703-A21C074496B7}"/>
              </a:ext>
            </a:extLst>
          </p:cNvPr>
          <p:cNvSpPr txBox="1">
            <a:spLocks/>
          </p:cNvSpPr>
          <p:nvPr/>
        </p:nvSpPr>
        <p:spPr>
          <a:xfrm>
            <a:off x="715574" y="4259532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Jo, Gud i himmelen!</a:t>
            </a:r>
          </a:p>
        </p:txBody>
      </p:sp>
      <p:sp>
        <p:nvSpPr>
          <p:cNvPr id="15" name="Trekant 14">
            <a:extLst>
              <a:ext uri="{FF2B5EF4-FFF2-40B4-BE49-F238E27FC236}">
                <a16:creationId xmlns:a16="http://schemas.microsoft.com/office/drawing/2014/main" id="{0BE77970-109F-3886-7296-A42E1FCCB14B}"/>
              </a:ext>
            </a:extLst>
          </p:cNvPr>
          <p:cNvSpPr/>
          <p:nvPr/>
        </p:nvSpPr>
        <p:spPr>
          <a:xfrm rot="12632348">
            <a:off x="632154" y="2643900"/>
            <a:ext cx="952990" cy="1322871"/>
          </a:xfrm>
          <a:prstGeom prst="triangle">
            <a:avLst/>
          </a:prstGeom>
          <a:solidFill>
            <a:srgbClr val="E8A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B5FFACA-0FDD-091C-48B6-A21E392E7F90}"/>
              </a:ext>
            </a:extLst>
          </p:cNvPr>
          <p:cNvSpPr/>
          <p:nvPr/>
        </p:nvSpPr>
        <p:spPr>
          <a:xfrm>
            <a:off x="404455" y="251863"/>
            <a:ext cx="3072207" cy="3072206"/>
          </a:xfrm>
          <a:prstGeom prst="ellipse">
            <a:avLst/>
          </a:prstGeom>
          <a:solidFill>
            <a:srgbClr val="E8A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31E44A4B-6FD6-9F0D-9145-22463C86977A}"/>
              </a:ext>
            </a:extLst>
          </p:cNvPr>
          <p:cNvSpPr txBox="1">
            <a:spLocks/>
          </p:cNvSpPr>
          <p:nvPr/>
        </p:nvSpPr>
        <p:spPr>
          <a:xfrm>
            <a:off x="101400" y="1071359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Hvem har 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    skapt alle...</a:t>
            </a:r>
          </a:p>
        </p:txBody>
      </p:sp>
    </p:spTree>
    <p:extLst>
      <p:ext uri="{BB962C8B-B14F-4D97-AF65-F5344CB8AC3E}">
        <p14:creationId xmlns:p14="http://schemas.microsoft.com/office/powerpoint/2010/main" val="918721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73958"/>
            <a:ext cx="13508874" cy="9005916"/>
          </a:xfrm>
          <a:prstGeom prst="rect">
            <a:avLst/>
          </a:prstGeom>
        </p:spPr>
      </p:pic>
      <p:sp>
        <p:nvSpPr>
          <p:cNvPr id="10" name="Trekant 9">
            <a:extLst>
              <a:ext uri="{FF2B5EF4-FFF2-40B4-BE49-F238E27FC236}">
                <a16:creationId xmlns:a16="http://schemas.microsoft.com/office/drawing/2014/main" id="{D7873896-9B85-D73E-747D-7FAB9CE220EC}"/>
              </a:ext>
            </a:extLst>
          </p:cNvPr>
          <p:cNvSpPr/>
          <p:nvPr/>
        </p:nvSpPr>
        <p:spPr>
          <a:xfrm rot="12632348">
            <a:off x="748532" y="5384762"/>
            <a:ext cx="952990" cy="1322871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1C9AF50-5331-62A4-951B-41D2B215F711}"/>
              </a:ext>
            </a:extLst>
          </p:cNvPr>
          <p:cNvSpPr/>
          <p:nvPr/>
        </p:nvSpPr>
        <p:spPr>
          <a:xfrm>
            <a:off x="520833" y="2992725"/>
            <a:ext cx="3072207" cy="3072206"/>
          </a:xfrm>
          <a:prstGeom prst="ellips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595F85FD-4E1C-941F-28EB-D2E62FF6E91E}"/>
              </a:ext>
            </a:extLst>
          </p:cNvPr>
          <p:cNvSpPr txBox="1">
            <a:spLocks/>
          </p:cNvSpPr>
          <p:nvPr/>
        </p:nvSpPr>
        <p:spPr>
          <a:xfrm>
            <a:off x="217778" y="3812221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Hvem har 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    skapt alle...</a:t>
            </a:r>
          </a:p>
        </p:txBody>
      </p:sp>
    </p:spTree>
    <p:extLst>
      <p:ext uri="{BB962C8B-B14F-4D97-AF65-F5344CB8AC3E}">
        <p14:creationId xmlns:p14="http://schemas.microsoft.com/office/powerpoint/2010/main" val="542878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632" y="-929898"/>
            <a:ext cx="12273333" cy="8183105"/>
          </a:xfrm>
          <a:prstGeom prst="rect">
            <a:avLst/>
          </a:prstGeom>
        </p:spPr>
      </p:pic>
      <p:sp>
        <p:nvSpPr>
          <p:cNvPr id="8" name="Trekant 7"/>
          <p:cNvSpPr/>
          <p:nvPr/>
        </p:nvSpPr>
        <p:spPr>
          <a:xfrm rot="8543135">
            <a:off x="10445384" y="5023863"/>
            <a:ext cx="908792" cy="1261518"/>
          </a:xfrm>
          <a:prstGeom prst="triangle">
            <a:avLst/>
          </a:prstGeom>
          <a:solidFill>
            <a:srgbClr val="E8A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Ellipse 8"/>
          <p:cNvSpPr/>
          <p:nvPr/>
        </p:nvSpPr>
        <p:spPr>
          <a:xfrm>
            <a:off x="8498196" y="3163971"/>
            <a:ext cx="2795842" cy="2795842"/>
          </a:xfrm>
          <a:prstGeom prst="ellipse">
            <a:avLst/>
          </a:prstGeom>
          <a:solidFill>
            <a:srgbClr val="E8A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  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8179643" y="3889572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Jo, Gud i himmelen!</a:t>
            </a:r>
          </a:p>
        </p:txBody>
      </p:sp>
      <p:sp>
        <p:nvSpPr>
          <p:cNvPr id="14" name="Trekant 13">
            <a:extLst>
              <a:ext uri="{FF2B5EF4-FFF2-40B4-BE49-F238E27FC236}">
                <a16:creationId xmlns:a16="http://schemas.microsoft.com/office/drawing/2014/main" id="{17C30F09-AD7F-0194-4040-24E1D5EC78A9}"/>
              </a:ext>
            </a:extLst>
          </p:cNvPr>
          <p:cNvSpPr/>
          <p:nvPr/>
        </p:nvSpPr>
        <p:spPr>
          <a:xfrm rot="13838815">
            <a:off x="421467" y="5389039"/>
            <a:ext cx="952990" cy="1322871"/>
          </a:xfrm>
          <a:prstGeom prst="triangle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DC05DA1-B10A-F88F-5EFA-12508493325B}"/>
              </a:ext>
            </a:extLst>
          </p:cNvPr>
          <p:cNvSpPr/>
          <p:nvPr/>
        </p:nvSpPr>
        <p:spPr>
          <a:xfrm>
            <a:off x="622323" y="3188338"/>
            <a:ext cx="3072207" cy="3072206"/>
          </a:xfrm>
          <a:prstGeom prst="ellipse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4FA164CA-59B4-C242-7267-2E287762B990}"/>
              </a:ext>
            </a:extLst>
          </p:cNvPr>
          <p:cNvSpPr txBox="1">
            <a:spLocks/>
          </p:cNvSpPr>
          <p:nvPr/>
        </p:nvSpPr>
        <p:spPr>
          <a:xfrm>
            <a:off x="319268" y="4007834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Hvem har 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    skapt alle...</a:t>
            </a:r>
          </a:p>
        </p:txBody>
      </p:sp>
    </p:spTree>
    <p:extLst>
      <p:ext uri="{BB962C8B-B14F-4D97-AF65-F5344CB8AC3E}">
        <p14:creationId xmlns:p14="http://schemas.microsoft.com/office/powerpoint/2010/main" val="165611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E18C3C94-462D-D17C-F257-CB4416E27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4457"/>
            <a:ext cx="12192000" cy="9848792"/>
          </a:xfrm>
          <a:prstGeom prst="rect">
            <a:avLst/>
          </a:prstGeom>
        </p:spPr>
      </p:pic>
      <p:sp>
        <p:nvSpPr>
          <p:cNvPr id="14" name="Trekant 13">
            <a:extLst>
              <a:ext uri="{FF2B5EF4-FFF2-40B4-BE49-F238E27FC236}">
                <a16:creationId xmlns:a16="http://schemas.microsoft.com/office/drawing/2014/main" id="{7BE3FC31-C7BC-73DA-492C-49590AB5DCC9}"/>
              </a:ext>
            </a:extLst>
          </p:cNvPr>
          <p:cNvSpPr/>
          <p:nvPr/>
        </p:nvSpPr>
        <p:spPr>
          <a:xfrm rot="12632348">
            <a:off x="430387" y="2266005"/>
            <a:ext cx="952990" cy="1322871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30B01C3-8BE7-175D-CD21-3020EC82D4B0}"/>
              </a:ext>
            </a:extLst>
          </p:cNvPr>
          <p:cNvSpPr/>
          <p:nvPr/>
        </p:nvSpPr>
        <p:spPr>
          <a:xfrm>
            <a:off x="292234" y="331168"/>
            <a:ext cx="2722276" cy="2722275"/>
          </a:xfrm>
          <a:prstGeom prst="ellips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40AE7B28-5EDC-E5CA-6844-C77C6BD136B9}"/>
              </a:ext>
            </a:extLst>
          </p:cNvPr>
          <p:cNvSpPr txBox="1">
            <a:spLocks/>
          </p:cNvSpPr>
          <p:nvPr/>
        </p:nvSpPr>
        <p:spPr>
          <a:xfrm>
            <a:off x="131242" y="1020032"/>
            <a:ext cx="29081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>
                <a:solidFill>
                  <a:schemeClr val="bg1"/>
                </a:solidFill>
              </a:rPr>
              <a:t>Hvem har </a:t>
            </a:r>
          </a:p>
          <a:p>
            <a:pPr algn="ctr"/>
            <a:r>
              <a:rPr lang="nb-NO" sz="2800" dirty="0">
                <a:solidFill>
                  <a:schemeClr val="bg1"/>
                </a:solidFill>
              </a:rPr>
              <a:t>    skapt alle...</a:t>
            </a:r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E18C3C94-462D-D17C-F257-CB4416E27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4457"/>
            <a:ext cx="12192000" cy="9848792"/>
          </a:xfrm>
          <a:prstGeom prst="rect">
            <a:avLst/>
          </a:prstGeom>
        </p:spPr>
      </p:pic>
      <p:sp>
        <p:nvSpPr>
          <p:cNvPr id="14" name="Trekant 13">
            <a:extLst>
              <a:ext uri="{FF2B5EF4-FFF2-40B4-BE49-F238E27FC236}">
                <a16:creationId xmlns:a16="http://schemas.microsoft.com/office/drawing/2014/main" id="{7BE3FC31-C7BC-73DA-492C-49590AB5DCC9}"/>
              </a:ext>
            </a:extLst>
          </p:cNvPr>
          <p:cNvSpPr/>
          <p:nvPr/>
        </p:nvSpPr>
        <p:spPr>
          <a:xfrm rot="12632348">
            <a:off x="430387" y="2266005"/>
            <a:ext cx="952990" cy="1322871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30B01C3-8BE7-175D-CD21-3020EC82D4B0}"/>
              </a:ext>
            </a:extLst>
          </p:cNvPr>
          <p:cNvSpPr/>
          <p:nvPr/>
        </p:nvSpPr>
        <p:spPr>
          <a:xfrm>
            <a:off x="292234" y="331168"/>
            <a:ext cx="2722276" cy="2722275"/>
          </a:xfrm>
          <a:prstGeom prst="ellips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40AE7B28-5EDC-E5CA-6844-C77C6BD136B9}"/>
              </a:ext>
            </a:extLst>
          </p:cNvPr>
          <p:cNvSpPr txBox="1">
            <a:spLocks/>
          </p:cNvSpPr>
          <p:nvPr/>
        </p:nvSpPr>
        <p:spPr>
          <a:xfrm>
            <a:off x="131242" y="1020032"/>
            <a:ext cx="29081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>
                <a:solidFill>
                  <a:schemeClr val="bg1"/>
                </a:solidFill>
              </a:rPr>
              <a:t>Hvem har </a:t>
            </a:r>
          </a:p>
          <a:p>
            <a:pPr algn="ctr"/>
            <a:r>
              <a:rPr lang="nb-NO" sz="2800" dirty="0">
                <a:solidFill>
                  <a:schemeClr val="bg1"/>
                </a:solidFill>
              </a:rPr>
              <a:t>    skapt alle...</a:t>
            </a:r>
          </a:p>
        </p:txBody>
      </p:sp>
      <p:sp>
        <p:nvSpPr>
          <p:cNvPr id="2" name="Trekant 1">
            <a:extLst>
              <a:ext uri="{FF2B5EF4-FFF2-40B4-BE49-F238E27FC236}">
                <a16:creationId xmlns:a16="http://schemas.microsoft.com/office/drawing/2014/main" id="{EC3A749B-C460-489F-31AA-CA4496FDC622}"/>
              </a:ext>
            </a:extLst>
          </p:cNvPr>
          <p:cNvSpPr/>
          <p:nvPr/>
        </p:nvSpPr>
        <p:spPr>
          <a:xfrm rot="8543135">
            <a:off x="11070734" y="4913335"/>
            <a:ext cx="908792" cy="1261518"/>
          </a:xfrm>
          <a:prstGeom prst="triangle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F245DCE-ABA6-D857-A5F0-2ABF41AB8B2C}"/>
              </a:ext>
            </a:extLst>
          </p:cNvPr>
          <p:cNvSpPr/>
          <p:nvPr/>
        </p:nvSpPr>
        <p:spPr>
          <a:xfrm>
            <a:off x="9123546" y="3053443"/>
            <a:ext cx="2795842" cy="2795842"/>
          </a:xfrm>
          <a:prstGeom prst="ellipse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  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F73EF5BF-CBE6-F02C-C548-757F209E209A}"/>
              </a:ext>
            </a:extLst>
          </p:cNvPr>
          <p:cNvSpPr txBox="1">
            <a:spLocks/>
          </p:cNvSpPr>
          <p:nvPr/>
        </p:nvSpPr>
        <p:spPr>
          <a:xfrm>
            <a:off x="8804993" y="3779044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Jo, Gud i himmelen!</a:t>
            </a:r>
          </a:p>
        </p:txBody>
      </p:sp>
    </p:spTree>
    <p:extLst>
      <p:ext uri="{BB962C8B-B14F-4D97-AF65-F5344CB8AC3E}">
        <p14:creationId xmlns:p14="http://schemas.microsoft.com/office/powerpoint/2010/main" val="4134713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0F8A9EF1-C8FF-AADE-2EFD-104882A91ED4}"/>
              </a:ext>
            </a:extLst>
          </p:cNvPr>
          <p:cNvSpPr/>
          <p:nvPr/>
        </p:nvSpPr>
        <p:spPr>
          <a:xfrm>
            <a:off x="-110836" y="-152400"/>
            <a:ext cx="12552218" cy="72043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9953">
            <a:off x="4869381" y="444718"/>
            <a:ext cx="6286463" cy="10503308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016E50B9-1A9E-5D63-A214-D027CF10F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36" y="1575262"/>
            <a:ext cx="2447614" cy="4785360"/>
          </a:xfrm>
          <a:prstGeom prst="rect">
            <a:avLst/>
          </a:prstGeom>
        </p:spPr>
      </p:pic>
      <p:sp>
        <p:nvSpPr>
          <p:cNvPr id="16" name="Tittel 1">
            <a:extLst>
              <a:ext uri="{FF2B5EF4-FFF2-40B4-BE49-F238E27FC236}">
                <a16:creationId xmlns:a16="http://schemas.microsoft.com/office/drawing/2014/main" id="{3EC28092-E736-2371-87BD-72C5327D1A89}"/>
              </a:ext>
            </a:extLst>
          </p:cNvPr>
          <p:cNvSpPr txBox="1">
            <a:spLocks/>
          </p:cNvSpPr>
          <p:nvPr/>
        </p:nvSpPr>
        <p:spPr>
          <a:xfrm>
            <a:off x="675703" y="1446752"/>
            <a:ext cx="29081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>
                <a:solidFill>
                  <a:schemeClr val="bg1"/>
                </a:solidFill>
              </a:rPr>
              <a:t>Madagaskar</a:t>
            </a:r>
          </a:p>
        </p:txBody>
      </p:sp>
    </p:spTree>
    <p:extLst>
      <p:ext uri="{BB962C8B-B14F-4D97-AF65-F5344CB8AC3E}">
        <p14:creationId xmlns:p14="http://schemas.microsoft.com/office/powerpoint/2010/main" val="1046683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D61DB9FB-F61B-3288-1D05-61CB4AFE5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6" b="10266"/>
          <a:stretch/>
        </p:blipFill>
        <p:spPr>
          <a:xfrm>
            <a:off x="20" y="10"/>
            <a:ext cx="12191980" cy="6857990"/>
          </a:xfrm>
          <a:noFill/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D2BB9132-501C-E338-A95E-59CA16B5C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871" y="1186395"/>
            <a:ext cx="4882481" cy="81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93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pattedyr, lemur, svart, tre&#10;&#10;Automatisk generert beskrivelse">
            <a:extLst>
              <a:ext uri="{FF2B5EF4-FFF2-40B4-BE49-F238E27FC236}">
                <a16:creationId xmlns:a16="http://schemas.microsoft.com/office/drawing/2014/main" id="{13A63E21-77C6-A24F-3C22-DD7233DBE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" b="13569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718493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sauer, gress, pattedyr, utendørs&#10;&#10;Automatisk generert beskrivelse">
            <a:extLst>
              <a:ext uri="{FF2B5EF4-FFF2-40B4-BE49-F238E27FC236}">
                <a16:creationId xmlns:a16="http://schemas.microsoft.com/office/drawing/2014/main" id="{751C228E-4F3A-C1E8-510B-09D33D482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7982"/>
            <a:ext cx="12192000" cy="9150603"/>
          </a:xfrm>
          <a:prstGeom prst="rect">
            <a:avLst/>
          </a:prstGeom>
        </p:spPr>
      </p:pic>
      <p:sp>
        <p:nvSpPr>
          <p:cNvPr id="3" name="Trekant 2">
            <a:extLst>
              <a:ext uri="{FF2B5EF4-FFF2-40B4-BE49-F238E27FC236}">
                <a16:creationId xmlns:a16="http://schemas.microsoft.com/office/drawing/2014/main" id="{A8C242DE-CE3A-F712-7556-38CB7D9B63C7}"/>
              </a:ext>
            </a:extLst>
          </p:cNvPr>
          <p:cNvSpPr/>
          <p:nvPr/>
        </p:nvSpPr>
        <p:spPr>
          <a:xfrm rot="12632348">
            <a:off x="8966924" y="2748831"/>
            <a:ext cx="952990" cy="1322871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F1D293C-ECB3-DBB3-C06D-24A1C0EAD358}"/>
              </a:ext>
            </a:extLst>
          </p:cNvPr>
          <p:cNvSpPr/>
          <p:nvPr/>
        </p:nvSpPr>
        <p:spPr>
          <a:xfrm>
            <a:off x="8739225" y="356794"/>
            <a:ext cx="3072207" cy="3072206"/>
          </a:xfrm>
          <a:prstGeom prst="ellips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16297FD8-EF6B-2208-5E5E-3976710FB3AD}"/>
              </a:ext>
            </a:extLst>
          </p:cNvPr>
          <p:cNvSpPr txBox="1">
            <a:spLocks/>
          </p:cNvSpPr>
          <p:nvPr/>
        </p:nvSpPr>
        <p:spPr>
          <a:xfrm>
            <a:off x="8436170" y="1176290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Hvem har 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    skapt alle...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6172719-06CE-7643-1115-87969BD75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238" y="-23875"/>
            <a:ext cx="2395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37177C01-D658-25A2-5256-3DF3A31946CE}"/>
              </a:ext>
            </a:extLst>
          </p:cNvPr>
          <p:cNvSpPr/>
          <p:nvPr/>
        </p:nvSpPr>
        <p:spPr>
          <a:xfrm>
            <a:off x="-159667" y="-80089"/>
            <a:ext cx="3352572" cy="6994301"/>
          </a:xfrm>
          <a:prstGeom prst="rect">
            <a:avLst/>
          </a:prstGeom>
          <a:solidFill>
            <a:srgbClr val="1C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4" name="Bilde 3" descr="Et bilde som inneholder katt, sitter, utendørs, ligger&#10;&#10;Automatisk generert beskrivelse">
            <a:extLst>
              <a:ext uri="{FF2B5EF4-FFF2-40B4-BE49-F238E27FC236}">
                <a16:creationId xmlns:a16="http://schemas.microsoft.com/office/drawing/2014/main" id="{A57F5869-5D05-ABF2-432C-75E8623A7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38" y="32438"/>
            <a:ext cx="10322662" cy="6881774"/>
          </a:xfrm>
          <a:prstGeom prst="rect">
            <a:avLst/>
          </a:prstGeom>
        </p:spPr>
      </p:pic>
      <p:sp>
        <p:nvSpPr>
          <p:cNvPr id="8" name="Trekant 7"/>
          <p:cNvSpPr/>
          <p:nvPr/>
        </p:nvSpPr>
        <p:spPr>
          <a:xfrm rot="8543135">
            <a:off x="2981315" y="5393823"/>
            <a:ext cx="908792" cy="1261518"/>
          </a:xfrm>
          <a:prstGeom prst="triangle">
            <a:avLst/>
          </a:prstGeom>
          <a:solidFill>
            <a:srgbClr val="E8A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034126" y="3533932"/>
            <a:ext cx="2795842" cy="2795842"/>
          </a:xfrm>
          <a:prstGeom prst="ellipse">
            <a:avLst/>
          </a:prstGeom>
          <a:solidFill>
            <a:srgbClr val="E8A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715574" y="4259532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Jo, Gud i himmelen!</a:t>
            </a:r>
          </a:p>
        </p:txBody>
      </p:sp>
      <p:sp>
        <p:nvSpPr>
          <p:cNvPr id="3" name="Trekant 2">
            <a:extLst>
              <a:ext uri="{FF2B5EF4-FFF2-40B4-BE49-F238E27FC236}">
                <a16:creationId xmlns:a16="http://schemas.microsoft.com/office/drawing/2014/main" id="{3841F1CC-5E30-0F97-87FB-8AAC62FFE0A0}"/>
              </a:ext>
            </a:extLst>
          </p:cNvPr>
          <p:cNvSpPr/>
          <p:nvPr/>
        </p:nvSpPr>
        <p:spPr>
          <a:xfrm rot="12632348">
            <a:off x="632154" y="2643900"/>
            <a:ext cx="952990" cy="1322871"/>
          </a:xfrm>
          <a:prstGeom prst="triangle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FC99FCC-F432-2174-06E0-A64FB3C1CDBF}"/>
              </a:ext>
            </a:extLst>
          </p:cNvPr>
          <p:cNvSpPr/>
          <p:nvPr/>
        </p:nvSpPr>
        <p:spPr>
          <a:xfrm>
            <a:off x="404455" y="251863"/>
            <a:ext cx="3072207" cy="3072206"/>
          </a:xfrm>
          <a:prstGeom prst="ellipse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302C5B4D-3ED8-349E-FA6A-267ABBA7282B}"/>
              </a:ext>
            </a:extLst>
          </p:cNvPr>
          <p:cNvSpPr txBox="1">
            <a:spLocks/>
          </p:cNvSpPr>
          <p:nvPr/>
        </p:nvSpPr>
        <p:spPr>
          <a:xfrm>
            <a:off x="101400" y="1071359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Hvem har 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    skapt alle...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89DEB7E4-969A-5C7C-3DDD-FAA6C1831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238" y="-23875"/>
            <a:ext cx="2395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7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0558" y="-11939"/>
            <a:ext cx="10287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7FF78696-B4B5-B8C4-D327-C0FD3D2BD9C9}"/>
              </a:ext>
            </a:extLst>
          </p:cNvPr>
          <p:cNvSpPr/>
          <p:nvPr/>
        </p:nvSpPr>
        <p:spPr>
          <a:xfrm>
            <a:off x="-159667" y="-80089"/>
            <a:ext cx="2753238" cy="6994301"/>
          </a:xfrm>
          <a:prstGeom prst="rect">
            <a:avLst/>
          </a:prstGeom>
          <a:solidFill>
            <a:srgbClr val="1C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Trekant 7">
            <a:extLst>
              <a:ext uri="{FF2B5EF4-FFF2-40B4-BE49-F238E27FC236}">
                <a16:creationId xmlns:a16="http://schemas.microsoft.com/office/drawing/2014/main" id="{D17BF2F7-28B2-5B13-AE3B-6214120B379F}"/>
              </a:ext>
            </a:extLst>
          </p:cNvPr>
          <p:cNvSpPr/>
          <p:nvPr/>
        </p:nvSpPr>
        <p:spPr>
          <a:xfrm rot="12632348">
            <a:off x="632153" y="4871711"/>
            <a:ext cx="952990" cy="1322871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6E7ECD8-A950-0A7D-65F0-135CC2A20860}"/>
              </a:ext>
            </a:extLst>
          </p:cNvPr>
          <p:cNvSpPr/>
          <p:nvPr/>
        </p:nvSpPr>
        <p:spPr>
          <a:xfrm>
            <a:off x="404454" y="2479674"/>
            <a:ext cx="3072207" cy="3072206"/>
          </a:xfrm>
          <a:prstGeom prst="ellips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B55200CD-AADA-1D7C-1E13-37641AC9DFC3}"/>
              </a:ext>
            </a:extLst>
          </p:cNvPr>
          <p:cNvSpPr txBox="1">
            <a:spLocks/>
          </p:cNvSpPr>
          <p:nvPr/>
        </p:nvSpPr>
        <p:spPr>
          <a:xfrm>
            <a:off x="101399" y="3299170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Hvem har 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    skapt alle...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CCEDE060-649C-9250-E16F-F9CE39123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238" y="-23875"/>
            <a:ext cx="2395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leddyr, virvelløse dyr, edderkopp&#10;&#10;Automatisk generert beskrivelse">
            <a:extLst>
              <a:ext uri="{FF2B5EF4-FFF2-40B4-BE49-F238E27FC236}">
                <a16:creationId xmlns:a16="http://schemas.microsoft.com/office/drawing/2014/main" id="{8B52AFA0-F808-F376-69FB-FA6221373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67" y="-17683"/>
            <a:ext cx="12442376" cy="7000910"/>
          </a:xfrm>
          <a:prstGeom prst="rect">
            <a:avLst/>
          </a:prstGeom>
        </p:spPr>
      </p:pic>
      <p:sp>
        <p:nvSpPr>
          <p:cNvPr id="14" name="Trekant 13">
            <a:extLst>
              <a:ext uri="{FF2B5EF4-FFF2-40B4-BE49-F238E27FC236}">
                <a16:creationId xmlns:a16="http://schemas.microsoft.com/office/drawing/2014/main" id="{90C933BC-B6EC-ED07-436F-EE0907BB3841}"/>
              </a:ext>
            </a:extLst>
          </p:cNvPr>
          <p:cNvSpPr/>
          <p:nvPr/>
        </p:nvSpPr>
        <p:spPr>
          <a:xfrm rot="8543135">
            <a:off x="2981315" y="5393823"/>
            <a:ext cx="908792" cy="1261518"/>
          </a:xfrm>
          <a:prstGeom prst="triangle">
            <a:avLst/>
          </a:prstGeom>
          <a:solidFill>
            <a:srgbClr val="EBA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905C671-E6C8-D6D3-F260-C5EFF59319AA}"/>
              </a:ext>
            </a:extLst>
          </p:cNvPr>
          <p:cNvSpPr/>
          <p:nvPr/>
        </p:nvSpPr>
        <p:spPr>
          <a:xfrm>
            <a:off x="1034126" y="3533932"/>
            <a:ext cx="2795842" cy="2795842"/>
          </a:xfrm>
          <a:prstGeom prst="ellipse">
            <a:avLst/>
          </a:prstGeom>
          <a:solidFill>
            <a:srgbClr val="EBA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5519B215-B2C0-35A0-177F-A9DFACC6760C}"/>
              </a:ext>
            </a:extLst>
          </p:cNvPr>
          <p:cNvSpPr txBox="1">
            <a:spLocks/>
          </p:cNvSpPr>
          <p:nvPr/>
        </p:nvSpPr>
        <p:spPr>
          <a:xfrm>
            <a:off x="715574" y="4259532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Jo, Gud i himmelen!</a:t>
            </a:r>
          </a:p>
        </p:txBody>
      </p:sp>
      <p:sp>
        <p:nvSpPr>
          <p:cNvPr id="17" name="Trekant 16">
            <a:extLst>
              <a:ext uri="{FF2B5EF4-FFF2-40B4-BE49-F238E27FC236}">
                <a16:creationId xmlns:a16="http://schemas.microsoft.com/office/drawing/2014/main" id="{4CFF696A-A8A8-327E-3CF7-384C415EEAB8}"/>
              </a:ext>
            </a:extLst>
          </p:cNvPr>
          <p:cNvSpPr/>
          <p:nvPr/>
        </p:nvSpPr>
        <p:spPr>
          <a:xfrm rot="12632348">
            <a:off x="632154" y="2643900"/>
            <a:ext cx="952990" cy="1322871"/>
          </a:xfrm>
          <a:prstGeom prst="triangle">
            <a:avLst/>
          </a:prstGeom>
          <a:solidFill>
            <a:srgbClr val="57A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83CA952-D95B-B9B9-7C54-0101E495CE59}"/>
              </a:ext>
            </a:extLst>
          </p:cNvPr>
          <p:cNvSpPr/>
          <p:nvPr/>
        </p:nvSpPr>
        <p:spPr>
          <a:xfrm>
            <a:off x="404455" y="251863"/>
            <a:ext cx="3072207" cy="3072206"/>
          </a:xfrm>
          <a:prstGeom prst="ellipse">
            <a:avLst/>
          </a:prstGeom>
          <a:solidFill>
            <a:srgbClr val="57A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2B8945A9-0141-9683-971D-64643BBB7F46}"/>
              </a:ext>
            </a:extLst>
          </p:cNvPr>
          <p:cNvSpPr txBox="1">
            <a:spLocks/>
          </p:cNvSpPr>
          <p:nvPr/>
        </p:nvSpPr>
        <p:spPr>
          <a:xfrm>
            <a:off x="101400" y="1071359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Hvem har 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    skapt alle...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943BCC5F-8FC0-8DE7-B20C-45F83AF90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238" y="-23875"/>
            <a:ext cx="2395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0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05644"/>
            <a:ext cx="12245468" cy="8163644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43A14945-381E-7EFC-723E-25FF2CB8E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Trekant 11">
            <a:extLst>
              <a:ext uri="{FF2B5EF4-FFF2-40B4-BE49-F238E27FC236}">
                <a16:creationId xmlns:a16="http://schemas.microsoft.com/office/drawing/2014/main" id="{B0021F3A-2A26-4AEB-3906-7F4915D97CCC}"/>
              </a:ext>
            </a:extLst>
          </p:cNvPr>
          <p:cNvSpPr/>
          <p:nvPr/>
        </p:nvSpPr>
        <p:spPr>
          <a:xfrm rot="12632348">
            <a:off x="8065055" y="3197641"/>
            <a:ext cx="952990" cy="1322871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889612C-4130-6B2B-4A5B-864D8E86698F}"/>
              </a:ext>
            </a:extLst>
          </p:cNvPr>
          <p:cNvSpPr/>
          <p:nvPr/>
        </p:nvSpPr>
        <p:spPr>
          <a:xfrm>
            <a:off x="7837356" y="805604"/>
            <a:ext cx="3072207" cy="3072206"/>
          </a:xfrm>
          <a:prstGeom prst="ellips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C2FB05F6-9D88-0CF1-3065-EF7DC3FC8B75}"/>
              </a:ext>
            </a:extLst>
          </p:cNvPr>
          <p:cNvSpPr txBox="1">
            <a:spLocks/>
          </p:cNvSpPr>
          <p:nvPr/>
        </p:nvSpPr>
        <p:spPr>
          <a:xfrm>
            <a:off x="7534301" y="1625100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Hvem har 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    skapt alle...</a:t>
            </a:r>
          </a:p>
        </p:txBody>
      </p:sp>
    </p:spTree>
    <p:extLst>
      <p:ext uri="{BB962C8B-B14F-4D97-AF65-F5344CB8AC3E}">
        <p14:creationId xmlns:p14="http://schemas.microsoft.com/office/powerpoint/2010/main" val="1111864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65835" y="2865"/>
            <a:ext cx="10526165" cy="6971875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203D241-2F17-1206-876A-B3F2D3A16F19}"/>
              </a:ext>
            </a:extLst>
          </p:cNvPr>
          <p:cNvSpPr/>
          <p:nvPr/>
        </p:nvSpPr>
        <p:spPr>
          <a:xfrm>
            <a:off x="-159668" y="-68151"/>
            <a:ext cx="4798169" cy="6994301"/>
          </a:xfrm>
          <a:prstGeom prst="rect">
            <a:avLst/>
          </a:prstGeom>
          <a:solidFill>
            <a:srgbClr val="1C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Trekant 6">
            <a:extLst>
              <a:ext uri="{FF2B5EF4-FFF2-40B4-BE49-F238E27FC236}">
                <a16:creationId xmlns:a16="http://schemas.microsoft.com/office/drawing/2014/main" id="{A2B435D9-B26A-EE43-8D94-0CD7252DE871}"/>
              </a:ext>
            </a:extLst>
          </p:cNvPr>
          <p:cNvSpPr/>
          <p:nvPr/>
        </p:nvSpPr>
        <p:spPr>
          <a:xfrm rot="8543135">
            <a:off x="2981315" y="5393823"/>
            <a:ext cx="908792" cy="1261518"/>
          </a:xfrm>
          <a:prstGeom prst="triangle">
            <a:avLst/>
          </a:prstGeom>
          <a:solidFill>
            <a:srgbClr val="E8A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B061DAD-C7C2-04FB-FF55-EC4894765C78}"/>
              </a:ext>
            </a:extLst>
          </p:cNvPr>
          <p:cNvSpPr/>
          <p:nvPr/>
        </p:nvSpPr>
        <p:spPr>
          <a:xfrm>
            <a:off x="1034126" y="3533932"/>
            <a:ext cx="2795842" cy="2795842"/>
          </a:xfrm>
          <a:prstGeom prst="ellipse">
            <a:avLst/>
          </a:prstGeom>
          <a:solidFill>
            <a:srgbClr val="E8A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127AD695-2D1D-D5AA-2571-A5A8D907A477}"/>
              </a:ext>
            </a:extLst>
          </p:cNvPr>
          <p:cNvSpPr txBox="1">
            <a:spLocks/>
          </p:cNvSpPr>
          <p:nvPr/>
        </p:nvSpPr>
        <p:spPr>
          <a:xfrm>
            <a:off x="715574" y="4259532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Jo, Gud i himmelen!</a:t>
            </a:r>
          </a:p>
        </p:txBody>
      </p:sp>
      <p:sp>
        <p:nvSpPr>
          <p:cNvPr id="14" name="Trekant 13">
            <a:extLst>
              <a:ext uri="{FF2B5EF4-FFF2-40B4-BE49-F238E27FC236}">
                <a16:creationId xmlns:a16="http://schemas.microsoft.com/office/drawing/2014/main" id="{3F2FA568-A943-8C6C-D39F-4DBE789B4857}"/>
              </a:ext>
            </a:extLst>
          </p:cNvPr>
          <p:cNvSpPr/>
          <p:nvPr/>
        </p:nvSpPr>
        <p:spPr>
          <a:xfrm rot="12632348">
            <a:off x="632154" y="2643900"/>
            <a:ext cx="952990" cy="1322871"/>
          </a:xfrm>
          <a:prstGeom prst="triangle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2909A48-BB76-1418-0E9C-80B913CF450F}"/>
              </a:ext>
            </a:extLst>
          </p:cNvPr>
          <p:cNvSpPr/>
          <p:nvPr/>
        </p:nvSpPr>
        <p:spPr>
          <a:xfrm>
            <a:off x="404455" y="251863"/>
            <a:ext cx="3072207" cy="3072206"/>
          </a:xfrm>
          <a:prstGeom prst="ellipse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CF3301A3-A77A-167E-2EA8-EF80B4406F8F}"/>
              </a:ext>
            </a:extLst>
          </p:cNvPr>
          <p:cNvSpPr txBox="1">
            <a:spLocks/>
          </p:cNvSpPr>
          <p:nvPr/>
        </p:nvSpPr>
        <p:spPr>
          <a:xfrm>
            <a:off x="101400" y="1071359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Hvem har 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    skapt alle...</a:t>
            </a:r>
          </a:p>
        </p:txBody>
      </p:sp>
    </p:spTree>
    <p:extLst>
      <p:ext uri="{BB962C8B-B14F-4D97-AF65-F5344CB8AC3E}">
        <p14:creationId xmlns:p14="http://schemas.microsoft.com/office/powerpoint/2010/main" val="1858581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2905" y="-75368"/>
            <a:ext cx="10513102" cy="7008735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14D2CF5F-1057-5AD1-4B03-DA9B0D069D4B}"/>
              </a:ext>
            </a:extLst>
          </p:cNvPr>
          <p:cNvSpPr/>
          <p:nvPr/>
        </p:nvSpPr>
        <p:spPr>
          <a:xfrm>
            <a:off x="-159667" y="-80089"/>
            <a:ext cx="3352572" cy="6994301"/>
          </a:xfrm>
          <a:prstGeom prst="rect">
            <a:avLst/>
          </a:prstGeom>
          <a:solidFill>
            <a:srgbClr val="1C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Trekant 11">
            <a:extLst>
              <a:ext uri="{FF2B5EF4-FFF2-40B4-BE49-F238E27FC236}">
                <a16:creationId xmlns:a16="http://schemas.microsoft.com/office/drawing/2014/main" id="{9D0CC155-B964-A1D7-F3F9-CC70D3EC9AE2}"/>
              </a:ext>
            </a:extLst>
          </p:cNvPr>
          <p:cNvSpPr/>
          <p:nvPr/>
        </p:nvSpPr>
        <p:spPr>
          <a:xfrm rot="12632348">
            <a:off x="1463427" y="3192540"/>
            <a:ext cx="952990" cy="1322871"/>
          </a:xfrm>
          <a:prstGeom prst="triangle">
            <a:avLst/>
          </a:prstGeom>
          <a:solidFill>
            <a:srgbClr val="EBA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696F3C4-D72E-CA8F-E35F-214E271560C6}"/>
              </a:ext>
            </a:extLst>
          </p:cNvPr>
          <p:cNvSpPr/>
          <p:nvPr/>
        </p:nvSpPr>
        <p:spPr>
          <a:xfrm>
            <a:off x="1235728" y="800503"/>
            <a:ext cx="3072207" cy="3072206"/>
          </a:xfrm>
          <a:prstGeom prst="ellipse">
            <a:avLst/>
          </a:prstGeom>
          <a:solidFill>
            <a:srgbClr val="EBA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613A3BAD-47C1-2129-89D3-8B55DF9FF93B}"/>
              </a:ext>
            </a:extLst>
          </p:cNvPr>
          <p:cNvSpPr txBox="1">
            <a:spLocks/>
          </p:cNvSpPr>
          <p:nvPr/>
        </p:nvSpPr>
        <p:spPr>
          <a:xfrm>
            <a:off x="932673" y="1619999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Hvem har 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    skapt alle...</a:t>
            </a:r>
          </a:p>
        </p:txBody>
      </p:sp>
    </p:spTree>
    <p:extLst>
      <p:ext uri="{BB962C8B-B14F-4D97-AF65-F5344CB8AC3E}">
        <p14:creationId xmlns:p14="http://schemas.microsoft.com/office/powerpoint/2010/main" val="688804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0467" y="-476412"/>
            <a:ext cx="6471533" cy="80878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C3FCBBE2-D40A-19C4-CE01-90F663C49D17}"/>
              </a:ext>
            </a:extLst>
          </p:cNvPr>
          <p:cNvSpPr/>
          <p:nvPr/>
        </p:nvSpPr>
        <p:spPr>
          <a:xfrm>
            <a:off x="-159667" y="-80089"/>
            <a:ext cx="5880134" cy="6994301"/>
          </a:xfrm>
          <a:prstGeom prst="rect">
            <a:avLst/>
          </a:prstGeom>
          <a:solidFill>
            <a:srgbClr val="1C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Trekant 11">
            <a:extLst>
              <a:ext uri="{FF2B5EF4-FFF2-40B4-BE49-F238E27FC236}">
                <a16:creationId xmlns:a16="http://schemas.microsoft.com/office/drawing/2014/main" id="{8106B7D5-83D6-33C9-29A4-0036BDED8416}"/>
              </a:ext>
            </a:extLst>
          </p:cNvPr>
          <p:cNvSpPr/>
          <p:nvPr/>
        </p:nvSpPr>
        <p:spPr>
          <a:xfrm rot="8543135">
            <a:off x="3593804" y="5450256"/>
            <a:ext cx="908792" cy="1261518"/>
          </a:xfrm>
          <a:prstGeom prst="triangle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854D801-CE55-DFCD-03DC-EB08DF85DB99}"/>
              </a:ext>
            </a:extLst>
          </p:cNvPr>
          <p:cNvSpPr/>
          <p:nvPr/>
        </p:nvSpPr>
        <p:spPr>
          <a:xfrm>
            <a:off x="1646615" y="3590365"/>
            <a:ext cx="2795842" cy="2795842"/>
          </a:xfrm>
          <a:prstGeom prst="ellipse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17C86D2C-A636-99A6-2DC9-D57237D88044}"/>
              </a:ext>
            </a:extLst>
          </p:cNvPr>
          <p:cNvSpPr txBox="1">
            <a:spLocks/>
          </p:cNvSpPr>
          <p:nvPr/>
        </p:nvSpPr>
        <p:spPr>
          <a:xfrm>
            <a:off x="1328063" y="4315965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Jo, Gud i himmelen!</a:t>
            </a:r>
          </a:p>
        </p:txBody>
      </p:sp>
      <p:sp>
        <p:nvSpPr>
          <p:cNvPr id="15" name="Trekant 14">
            <a:extLst>
              <a:ext uri="{FF2B5EF4-FFF2-40B4-BE49-F238E27FC236}">
                <a16:creationId xmlns:a16="http://schemas.microsoft.com/office/drawing/2014/main" id="{093EB426-F294-9B99-F1A6-F91E3759D537}"/>
              </a:ext>
            </a:extLst>
          </p:cNvPr>
          <p:cNvSpPr/>
          <p:nvPr/>
        </p:nvSpPr>
        <p:spPr>
          <a:xfrm rot="12632348">
            <a:off x="1244643" y="2700333"/>
            <a:ext cx="952990" cy="1322871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C6269CC-3EDA-0A7B-2144-562ACDFF7104}"/>
              </a:ext>
            </a:extLst>
          </p:cNvPr>
          <p:cNvSpPr/>
          <p:nvPr/>
        </p:nvSpPr>
        <p:spPr>
          <a:xfrm>
            <a:off x="1016944" y="308296"/>
            <a:ext cx="3072207" cy="3072206"/>
          </a:xfrm>
          <a:prstGeom prst="ellips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  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EE6B85B1-1953-6EA7-48B9-5A70BA2184A4}"/>
              </a:ext>
            </a:extLst>
          </p:cNvPr>
          <p:cNvSpPr txBox="1">
            <a:spLocks/>
          </p:cNvSpPr>
          <p:nvPr/>
        </p:nvSpPr>
        <p:spPr>
          <a:xfrm>
            <a:off x="713889" y="1127792"/>
            <a:ext cx="3518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</a:rPr>
              <a:t>Hvem har 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    skapt alle...</a:t>
            </a:r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>
</file>

<file path=ppt/theme/theme1.xml><?xml version="1.0" encoding="utf-8"?>
<a:theme xmlns:a="http://schemas.openxmlformats.org/drawingml/2006/main" name="NMS_U_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MS U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_U_Tema" id="{4705C266-4321-4B5A-8F37-9C2F7C408E2D}" vid="{238E4D79-2241-414D-80A3-5FC6120D9BAA}"/>
    </a:ext>
  </a:extLst>
</a:theme>
</file>

<file path=ppt/theme/theme2.xml><?xml version="1.0" encoding="utf-8"?>
<a:theme xmlns:a="http://schemas.openxmlformats.org/drawingml/2006/main" name="NMS U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MS U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 U 3" id="{5C20D66B-9546-450A-A534-B8CA0B6C1201}" vid="{708ED68E-B850-4853-A2A6-62A96CE352BD}"/>
    </a:ext>
  </a:extLst>
</a:theme>
</file>

<file path=ppt/theme/theme3.xml><?xml version="1.0" encoding="utf-8"?>
<a:theme xmlns:a="http://schemas.openxmlformats.org/drawingml/2006/main" name="UKid - Smågrupp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MS U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_U_Tema" id="{7AF02CCF-4D12-4457-90DB-283C306CDB6B}" vid="{97640286-AC38-4DB4-BBDC-43976CB23B3B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BD58BF338E8AD4CAAE7D271D96896C5" ma:contentTypeVersion="16" ma:contentTypeDescription="Opprett et nytt dokument." ma:contentTypeScope="" ma:versionID="7d127ba740313a067bf6e086d8b353c4">
  <xsd:schema xmlns:xsd="http://www.w3.org/2001/XMLSchema" xmlns:xs="http://www.w3.org/2001/XMLSchema" xmlns:p="http://schemas.microsoft.com/office/2006/metadata/properties" xmlns:ns2="89f7f6a3-c0af-408f-9396-558690f1c835" xmlns:ns3="9b0e9970-4a25-4342-91c4-827c2d750b92" xmlns:ns4="dd6566ac-837e-4dc9-857e-90a7f0b17f69" targetNamespace="http://schemas.microsoft.com/office/2006/metadata/properties" ma:root="true" ma:fieldsID="ecd16a2eea4559390b9f151ea3a83e79" ns2:_="" ns3:_="" ns4:_="">
    <xsd:import namespace="89f7f6a3-c0af-408f-9396-558690f1c835"/>
    <xsd:import namespace="9b0e9970-4a25-4342-91c4-827c2d750b92"/>
    <xsd:import namespace="dd6566ac-837e-4dc9-857e-90a7f0b17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7f6a3-c0af-408f-9396-558690f1c8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a8d0c608-4cee-403d-9b54-7651a264c8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e9970-4a25-4342-91c4-827c2d750b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566ac-837e-4dc9-857e-90a7f0b17f6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393a5a0-00f9-40bc-9a19-5a68f3ad2998}" ma:internalName="TaxCatchAll" ma:showField="CatchAllData" ma:web="9b0e9970-4a25-4342-91c4-827c2d750b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f7f6a3-c0af-408f-9396-558690f1c835">
      <Terms xmlns="http://schemas.microsoft.com/office/infopath/2007/PartnerControls"/>
    </lcf76f155ced4ddcb4097134ff3c332f>
    <TaxCatchAll xmlns="dd6566ac-837e-4dc9-857e-90a7f0b17f69" xsi:nil="true"/>
  </documentManagement>
</p:properties>
</file>

<file path=customXml/itemProps1.xml><?xml version="1.0" encoding="utf-8"?>
<ds:datastoreItem xmlns:ds="http://schemas.openxmlformats.org/officeDocument/2006/customXml" ds:itemID="{1379E1C4-0F14-4A5E-9A52-FC34BC909F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48617E-795E-4869-8B75-8BF82B497F84}"/>
</file>

<file path=customXml/itemProps3.xml><?xml version="1.0" encoding="utf-8"?>
<ds:datastoreItem xmlns:ds="http://schemas.openxmlformats.org/officeDocument/2006/customXml" ds:itemID="{3DBADF62-44DC-46C6-BD52-5C8AFB6840B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NMS_U_Tema</Template>
  <TotalTime>3847</TotalTime>
  <Words>159</Words>
  <Application>Microsoft Macintosh PowerPoint</Application>
  <PresentationFormat>Widescreen</PresentationFormat>
  <Paragraphs>64</Paragraphs>
  <Slides>18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18</vt:i4>
      </vt:variant>
    </vt:vector>
  </HeadingPairs>
  <TitlesOfParts>
    <vt:vector size="27" baseType="lpstr">
      <vt:lpstr>Arial</vt:lpstr>
      <vt:lpstr>Calibri</vt:lpstr>
      <vt:lpstr>Montserrat</vt:lpstr>
      <vt:lpstr>Montserrat Alternates Black</vt:lpstr>
      <vt:lpstr>Montserrat Black</vt:lpstr>
      <vt:lpstr>Montserrat Light</vt:lpstr>
      <vt:lpstr>NMS_U_Tema</vt:lpstr>
      <vt:lpstr>NMS U 3</vt:lpstr>
      <vt:lpstr>UKid - Smågrupper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ESTLAND</dc:title>
  <dc:creator>Karen Margrete Kilane</dc:creator>
  <cp:lastModifiedBy>Anette Thingbø Sundnes</cp:lastModifiedBy>
  <cp:revision>74</cp:revision>
  <dcterms:created xsi:type="dcterms:W3CDTF">2017-11-16T15:50:01Z</dcterms:created>
  <dcterms:modified xsi:type="dcterms:W3CDTF">2023-03-10T11:03:37Z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0x010100A86A510316A6A9498976EE11FA915585</vt:lpwstr>
  </property>
  <property fmtid="{D5CDD505-2E9C-101B-9397-08002B2CF9AE}" pid="3" name="Order">
    <vt:r8>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