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91" r:id="rId3"/>
  </p:sldMasterIdLst>
  <p:sldIdLst>
    <p:sldId id="293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microsoft.com/office/2016/11/relationships/changesInfo" Target="changesInfos/changesInfo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rrit Vignes Isachsen" userId="S::dorritvi@nms.no::d06e461a-3922-4a10-83b4-79895f842498" providerId="AD" clId="Web-{C35C73F8-A2D3-418D-B95F-E6582430BC7E}"/>
    <pc:docChg chg="addSld modSld sldOrd">
      <pc:chgData name="Dorrit Vignes Isachsen" userId="S::dorritvi@nms.no::d06e461a-3922-4a10-83b4-79895f842498" providerId="AD" clId="Web-{C35C73F8-A2D3-418D-B95F-E6582430BC7E}" dt="2018-11-08T07:40:24.538" v="126" actId="20577"/>
      <pc:docMkLst>
        <pc:docMk/>
      </pc:docMkLst>
      <pc:sldChg chg="modSp new ord">
        <pc:chgData name="Dorrit Vignes Isachsen" userId="S::dorritvi@nms.no::d06e461a-3922-4a10-83b4-79895f842498" providerId="AD" clId="Web-{C35C73F8-A2D3-418D-B95F-E6582430BC7E}" dt="2018-11-08T07:40:21.303" v="124" actId="20577"/>
        <pc:sldMkLst>
          <pc:docMk/>
          <pc:sldMk cId="2622667096" sldId="293"/>
        </pc:sldMkLst>
        <pc:spChg chg="mod">
          <ac:chgData name="Dorrit Vignes Isachsen" userId="S::dorritvi@nms.no::d06e461a-3922-4a10-83b4-79895f842498" providerId="AD" clId="Web-{C35C73F8-A2D3-418D-B95F-E6582430BC7E}" dt="2018-11-08T07:40:21.303" v="124" actId="20577"/>
          <ac:spMkLst>
            <pc:docMk/>
            <pc:sldMk cId="2622667096" sldId="293"/>
            <ac:spMk id="2" creationId="{D80C3350-7C6A-488B-96DB-C0448EAAA19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2.emf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23925" y="1228724"/>
            <a:ext cx="7686675" cy="1303339"/>
          </a:xfrm>
        </p:spPr>
        <p:txBody>
          <a:bodyPr anchor="b">
            <a:normAutofit/>
          </a:bodyPr>
          <a:lstStyle>
            <a:lvl1pPr algn="l">
              <a:defRPr sz="4200">
                <a:solidFill>
                  <a:schemeClr val="bg1"/>
                </a:solidFill>
                <a:latin typeface="Montserrat Black" panose="00000A00000000000000" pitchFamily="2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23925" y="2503488"/>
            <a:ext cx="6219825" cy="6492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i="1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50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</a:lstStyle>
          <a:p>
            <a:fld id="{F82ED981-4CDC-4160-B9E2-AADE9584FFB4}" type="datetimeFigureOut">
              <a:rPr lang="nb-NO" smtClean="0"/>
              <a:t>08.11.2018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50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</a:lstStyle>
          <a:p>
            <a:fld id="{E6D958D1-6AFF-4461-A874-1B7EB1F23F90}" type="slidenum">
              <a:rPr lang="nb-NO" smtClean="0"/>
              <a:t>‹#›</a:t>
            </a:fld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3064" y="518663"/>
            <a:ext cx="2208386" cy="67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256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77913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421313" y="1428750"/>
            <a:ext cx="6172200" cy="44323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077913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D981-4CDC-4160-B9E2-AADE9584FFB4}" type="datetimeFigureOut">
              <a:rPr lang="nb-NO" smtClean="0"/>
              <a:t>08.11.2018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958D1-6AFF-4461-A874-1B7EB1F23F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3393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lde med 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pe 16"/>
          <p:cNvGrpSpPr/>
          <p:nvPr/>
        </p:nvGrpSpPr>
        <p:grpSpPr>
          <a:xfrm>
            <a:off x="0" y="0"/>
            <a:ext cx="7640909" cy="6858000"/>
            <a:chOff x="0" y="0"/>
            <a:chExt cx="7640909" cy="6858000"/>
          </a:xfrm>
          <a:solidFill>
            <a:srgbClr val="009A81"/>
          </a:solidFill>
        </p:grpSpPr>
        <p:sp>
          <p:nvSpPr>
            <p:cNvPr id="12" name="Rektangel 11"/>
            <p:cNvSpPr/>
            <p:nvPr/>
          </p:nvSpPr>
          <p:spPr>
            <a:xfrm>
              <a:off x="0" y="0"/>
              <a:ext cx="74898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Rektangel 12"/>
            <p:cNvSpPr/>
            <p:nvPr/>
          </p:nvSpPr>
          <p:spPr>
            <a:xfrm rot="2700000">
              <a:off x="7059884" y="3138487"/>
              <a:ext cx="581025" cy="5810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</p:grp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66800" y="657224"/>
            <a:ext cx="5181600" cy="7048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066800" y="2305049"/>
            <a:ext cx="5181600" cy="387191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D981-4CDC-4160-B9E2-AADE9584FFB4}" type="datetimeFigureOut">
              <a:rPr lang="nb-NO" smtClean="0"/>
              <a:t>08.11.2018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958D1-6AFF-4461-A874-1B7EB1F23F90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Undertittel 2"/>
          <p:cNvSpPr>
            <a:spLocks noGrp="1"/>
          </p:cNvSpPr>
          <p:nvPr>
            <p:ph type="subTitle" idx="13"/>
          </p:nvPr>
        </p:nvSpPr>
        <p:spPr>
          <a:xfrm>
            <a:off x="1066801" y="1371320"/>
            <a:ext cx="5181600" cy="44347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i="1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6" name="Plassholder for bilde 15"/>
          <p:cNvSpPr>
            <a:spLocks noGrp="1"/>
          </p:cNvSpPr>
          <p:nvPr>
            <p:ph type="pic" sz="quarter" idx="14"/>
          </p:nvPr>
        </p:nvSpPr>
        <p:spPr>
          <a:xfrm>
            <a:off x="7479505" y="0"/>
            <a:ext cx="4712495" cy="6858000"/>
          </a:xfrm>
          <a:custGeom>
            <a:avLst/>
            <a:gdLst>
              <a:gd name="connsiteX0" fmla="*/ 0 w 4702971"/>
              <a:gd name="connsiteY0" fmla="*/ 0 h 6858000"/>
              <a:gd name="connsiteX1" fmla="*/ 4702971 w 4702971"/>
              <a:gd name="connsiteY1" fmla="*/ 0 h 6858000"/>
              <a:gd name="connsiteX2" fmla="*/ 4702971 w 4702971"/>
              <a:gd name="connsiteY2" fmla="*/ 6858000 h 6858000"/>
              <a:gd name="connsiteX3" fmla="*/ 0 w 4702971"/>
              <a:gd name="connsiteY3" fmla="*/ 6858000 h 6858000"/>
              <a:gd name="connsiteX4" fmla="*/ 0 w 4702971"/>
              <a:gd name="connsiteY4" fmla="*/ 0 h 6858000"/>
              <a:gd name="connsiteX0" fmla="*/ 7141 w 4710112"/>
              <a:gd name="connsiteY0" fmla="*/ 0 h 6858000"/>
              <a:gd name="connsiteX1" fmla="*/ 4710112 w 4710112"/>
              <a:gd name="connsiteY1" fmla="*/ 0 h 6858000"/>
              <a:gd name="connsiteX2" fmla="*/ 4710112 w 4710112"/>
              <a:gd name="connsiteY2" fmla="*/ 6858000 h 6858000"/>
              <a:gd name="connsiteX3" fmla="*/ 7141 w 4710112"/>
              <a:gd name="connsiteY3" fmla="*/ 6858000 h 6858000"/>
              <a:gd name="connsiteX4" fmla="*/ 0 w 4710112"/>
              <a:gd name="connsiteY4" fmla="*/ 3159919 h 6858000"/>
              <a:gd name="connsiteX5" fmla="*/ 7141 w 4710112"/>
              <a:gd name="connsiteY5" fmla="*/ 0 h 6858000"/>
              <a:gd name="connsiteX0" fmla="*/ 351338 w 5054309"/>
              <a:gd name="connsiteY0" fmla="*/ 0 h 6858000"/>
              <a:gd name="connsiteX1" fmla="*/ 5054309 w 5054309"/>
              <a:gd name="connsiteY1" fmla="*/ 0 h 6858000"/>
              <a:gd name="connsiteX2" fmla="*/ 5054309 w 5054309"/>
              <a:gd name="connsiteY2" fmla="*/ 6858000 h 6858000"/>
              <a:gd name="connsiteX3" fmla="*/ 351338 w 5054309"/>
              <a:gd name="connsiteY3" fmla="*/ 6858000 h 6858000"/>
              <a:gd name="connsiteX4" fmla="*/ 344197 w 5054309"/>
              <a:gd name="connsiteY4" fmla="*/ 3159919 h 6858000"/>
              <a:gd name="connsiteX5" fmla="*/ 351338 w 5054309"/>
              <a:gd name="connsiteY5" fmla="*/ 0 h 6858000"/>
              <a:gd name="connsiteX0" fmla="*/ 7141 w 4710112"/>
              <a:gd name="connsiteY0" fmla="*/ 0 h 6858000"/>
              <a:gd name="connsiteX1" fmla="*/ 4710112 w 4710112"/>
              <a:gd name="connsiteY1" fmla="*/ 0 h 6858000"/>
              <a:gd name="connsiteX2" fmla="*/ 4710112 w 4710112"/>
              <a:gd name="connsiteY2" fmla="*/ 6858000 h 6858000"/>
              <a:gd name="connsiteX3" fmla="*/ 7141 w 4710112"/>
              <a:gd name="connsiteY3" fmla="*/ 6858000 h 6858000"/>
              <a:gd name="connsiteX4" fmla="*/ 0 w 4710112"/>
              <a:gd name="connsiteY4" fmla="*/ 3159919 h 6858000"/>
              <a:gd name="connsiteX5" fmla="*/ 7141 w 4710112"/>
              <a:gd name="connsiteY5" fmla="*/ 0 h 6858000"/>
              <a:gd name="connsiteX0" fmla="*/ 351292 w 5054263"/>
              <a:gd name="connsiteY0" fmla="*/ 0 h 6858000"/>
              <a:gd name="connsiteX1" fmla="*/ 5054263 w 5054263"/>
              <a:gd name="connsiteY1" fmla="*/ 0 h 6858000"/>
              <a:gd name="connsiteX2" fmla="*/ 5054263 w 5054263"/>
              <a:gd name="connsiteY2" fmla="*/ 6858000 h 6858000"/>
              <a:gd name="connsiteX3" fmla="*/ 351292 w 5054263"/>
              <a:gd name="connsiteY3" fmla="*/ 6858000 h 6858000"/>
              <a:gd name="connsiteX4" fmla="*/ 341769 w 5054263"/>
              <a:gd name="connsiteY4" fmla="*/ 3698081 h 6858000"/>
              <a:gd name="connsiteX5" fmla="*/ 344151 w 5054263"/>
              <a:gd name="connsiteY5" fmla="*/ 3159919 h 6858000"/>
              <a:gd name="connsiteX6" fmla="*/ 351292 w 5054263"/>
              <a:gd name="connsiteY6" fmla="*/ 0 h 6858000"/>
              <a:gd name="connsiteX0" fmla="*/ 9886 w 4712857"/>
              <a:gd name="connsiteY0" fmla="*/ 0 h 6858000"/>
              <a:gd name="connsiteX1" fmla="*/ 4712857 w 4712857"/>
              <a:gd name="connsiteY1" fmla="*/ 0 h 6858000"/>
              <a:gd name="connsiteX2" fmla="*/ 4712857 w 4712857"/>
              <a:gd name="connsiteY2" fmla="*/ 6858000 h 6858000"/>
              <a:gd name="connsiteX3" fmla="*/ 9886 w 4712857"/>
              <a:gd name="connsiteY3" fmla="*/ 6858000 h 6858000"/>
              <a:gd name="connsiteX4" fmla="*/ 363 w 4712857"/>
              <a:gd name="connsiteY4" fmla="*/ 3698081 h 6858000"/>
              <a:gd name="connsiteX5" fmla="*/ 2745 w 4712857"/>
              <a:gd name="connsiteY5" fmla="*/ 3159919 h 6858000"/>
              <a:gd name="connsiteX6" fmla="*/ 9886 w 4712857"/>
              <a:gd name="connsiteY6" fmla="*/ 0 h 6858000"/>
              <a:gd name="connsiteX0" fmla="*/ 9523 w 4712494"/>
              <a:gd name="connsiteY0" fmla="*/ 0 h 6858000"/>
              <a:gd name="connsiteX1" fmla="*/ 4712494 w 4712494"/>
              <a:gd name="connsiteY1" fmla="*/ 0 h 6858000"/>
              <a:gd name="connsiteX2" fmla="*/ 4712494 w 4712494"/>
              <a:gd name="connsiteY2" fmla="*/ 6858000 h 6858000"/>
              <a:gd name="connsiteX3" fmla="*/ 9523 w 4712494"/>
              <a:gd name="connsiteY3" fmla="*/ 6858000 h 6858000"/>
              <a:gd name="connsiteX4" fmla="*/ 0 w 4712494"/>
              <a:gd name="connsiteY4" fmla="*/ 3698081 h 6858000"/>
              <a:gd name="connsiteX5" fmla="*/ 2382 w 4712494"/>
              <a:gd name="connsiteY5" fmla="*/ 3159919 h 6858000"/>
              <a:gd name="connsiteX6" fmla="*/ 9523 w 4712494"/>
              <a:gd name="connsiteY6" fmla="*/ 0 h 6858000"/>
              <a:gd name="connsiteX0" fmla="*/ 9523 w 4712494"/>
              <a:gd name="connsiteY0" fmla="*/ 0 h 6858000"/>
              <a:gd name="connsiteX1" fmla="*/ 4712494 w 4712494"/>
              <a:gd name="connsiteY1" fmla="*/ 0 h 6858000"/>
              <a:gd name="connsiteX2" fmla="*/ 4712494 w 4712494"/>
              <a:gd name="connsiteY2" fmla="*/ 6858000 h 6858000"/>
              <a:gd name="connsiteX3" fmla="*/ 9523 w 4712494"/>
              <a:gd name="connsiteY3" fmla="*/ 6858000 h 6858000"/>
              <a:gd name="connsiteX4" fmla="*/ 0 w 4712494"/>
              <a:gd name="connsiteY4" fmla="*/ 3698081 h 6858000"/>
              <a:gd name="connsiteX5" fmla="*/ 0 w 4712494"/>
              <a:gd name="connsiteY5" fmla="*/ 3426619 h 6858000"/>
              <a:gd name="connsiteX6" fmla="*/ 2382 w 4712494"/>
              <a:gd name="connsiteY6" fmla="*/ 3159919 h 6858000"/>
              <a:gd name="connsiteX7" fmla="*/ 9523 w 4712494"/>
              <a:gd name="connsiteY7" fmla="*/ 0 h 6858000"/>
              <a:gd name="connsiteX0" fmla="*/ 9523 w 4712494"/>
              <a:gd name="connsiteY0" fmla="*/ 0 h 6858000"/>
              <a:gd name="connsiteX1" fmla="*/ 4712494 w 4712494"/>
              <a:gd name="connsiteY1" fmla="*/ 0 h 6858000"/>
              <a:gd name="connsiteX2" fmla="*/ 4712494 w 4712494"/>
              <a:gd name="connsiteY2" fmla="*/ 6858000 h 6858000"/>
              <a:gd name="connsiteX3" fmla="*/ 9523 w 4712494"/>
              <a:gd name="connsiteY3" fmla="*/ 6858000 h 6858000"/>
              <a:gd name="connsiteX4" fmla="*/ 0 w 4712494"/>
              <a:gd name="connsiteY4" fmla="*/ 3698081 h 6858000"/>
              <a:gd name="connsiteX5" fmla="*/ 7144 w 4712494"/>
              <a:gd name="connsiteY5" fmla="*/ 3426619 h 6858000"/>
              <a:gd name="connsiteX6" fmla="*/ 2382 w 4712494"/>
              <a:gd name="connsiteY6" fmla="*/ 3159919 h 6858000"/>
              <a:gd name="connsiteX7" fmla="*/ 9523 w 4712494"/>
              <a:gd name="connsiteY7" fmla="*/ 0 h 6858000"/>
              <a:gd name="connsiteX0" fmla="*/ 25487 w 4728458"/>
              <a:gd name="connsiteY0" fmla="*/ 0 h 6858000"/>
              <a:gd name="connsiteX1" fmla="*/ 4728458 w 4728458"/>
              <a:gd name="connsiteY1" fmla="*/ 0 h 6858000"/>
              <a:gd name="connsiteX2" fmla="*/ 4728458 w 4728458"/>
              <a:gd name="connsiteY2" fmla="*/ 6858000 h 6858000"/>
              <a:gd name="connsiteX3" fmla="*/ 25487 w 4728458"/>
              <a:gd name="connsiteY3" fmla="*/ 6858000 h 6858000"/>
              <a:gd name="connsiteX4" fmla="*/ 15964 w 4728458"/>
              <a:gd name="connsiteY4" fmla="*/ 3698081 h 6858000"/>
              <a:gd name="connsiteX5" fmla="*/ 289808 w 4728458"/>
              <a:gd name="connsiteY5" fmla="*/ 3445669 h 6858000"/>
              <a:gd name="connsiteX6" fmla="*/ 18346 w 4728458"/>
              <a:gd name="connsiteY6" fmla="*/ 3159919 h 6858000"/>
              <a:gd name="connsiteX7" fmla="*/ 25487 w 4728458"/>
              <a:gd name="connsiteY7" fmla="*/ 0 h 6858000"/>
              <a:gd name="connsiteX0" fmla="*/ 25487 w 4728458"/>
              <a:gd name="connsiteY0" fmla="*/ 0 h 6858000"/>
              <a:gd name="connsiteX1" fmla="*/ 4728458 w 4728458"/>
              <a:gd name="connsiteY1" fmla="*/ 0 h 6858000"/>
              <a:gd name="connsiteX2" fmla="*/ 4728458 w 4728458"/>
              <a:gd name="connsiteY2" fmla="*/ 6858000 h 6858000"/>
              <a:gd name="connsiteX3" fmla="*/ 25487 w 4728458"/>
              <a:gd name="connsiteY3" fmla="*/ 6858000 h 6858000"/>
              <a:gd name="connsiteX4" fmla="*/ 15964 w 4728458"/>
              <a:gd name="connsiteY4" fmla="*/ 3698081 h 6858000"/>
              <a:gd name="connsiteX5" fmla="*/ 289808 w 4728458"/>
              <a:gd name="connsiteY5" fmla="*/ 3445669 h 6858000"/>
              <a:gd name="connsiteX6" fmla="*/ 18346 w 4728458"/>
              <a:gd name="connsiteY6" fmla="*/ 3159919 h 6858000"/>
              <a:gd name="connsiteX7" fmla="*/ 25487 w 4728458"/>
              <a:gd name="connsiteY7" fmla="*/ 0 h 6858000"/>
              <a:gd name="connsiteX0" fmla="*/ 24610 w 4727581"/>
              <a:gd name="connsiteY0" fmla="*/ 0 h 6858000"/>
              <a:gd name="connsiteX1" fmla="*/ 4727581 w 4727581"/>
              <a:gd name="connsiteY1" fmla="*/ 0 h 6858000"/>
              <a:gd name="connsiteX2" fmla="*/ 4727581 w 4727581"/>
              <a:gd name="connsiteY2" fmla="*/ 6858000 h 6858000"/>
              <a:gd name="connsiteX3" fmla="*/ 24610 w 4727581"/>
              <a:gd name="connsiteY3" fmla="*/ 6858000 h 6858000"/>
              <a:gd name="connsiteX4" fmla="*/ 15087 w 4727581"/>
              <a:gd name="connsiteY4" fmla="*/ 3698081 h 6858000"/>
              <a:gd name="connsiteX5" fmla="*/ 277024 w 4727581"/>
              <a:gd name="connsiteY5" fmla="*/ 3443288 h 6858000"/>
              <a:gd name="connsiteX6" fmla="*/ 17469 w 4727581"/>
              <a:gd name="connsiteY6" fmla="*/ 3159919 h 6858000"/>
              <a:gd name="connsiteX7" fmla="*/ 24610 w 4727581"/>
              <a:gd name="connsiteY7" fmla="*/ 0 h 6858000"/>
              <a:gd name="connsiteX0" fmla="*/ 24610 w 4727581"/>
              <a:gd name="connsiteY0" fmla="*/ 0 h 6858000"/>
              <a:gd name="connsiteX1" fmla="*/ 4727581 w 4727581"/>
              <a:gd name="connsiteY1" fmla="*/ 0 h 6858000"/>
              <a:gd name="connsiteX2" fmla="*/ 4727581 w 4727581"/>
              <a:gd name="connsiteY2" fmla="*/ 6858000 h 6858000"/>
              <a:gd name="connsiteX3" fmla="*/ 24610 w 4727581"/>
              <a:gd name="connsiteY3" fmla="*/ 6858000 h 6858000"/>
              <a:gd name="connsiteX4" fmla="*/ 15087 w 4727581"/>
              <a:gd name="connsiteY4" fmla="*/ 3698081 h 6858000"/>
              <a:gd name="connsiteX5" fmla="*/ 277024 w 4727581"/>
              <a:gd name="connsiteY5" fmla="*/ 3443288 h 6858000"/>
              <a:gd name="connsiteX6" fmla="*/ 17469 w 4727581"/>
              <a:gd name="connsiteY6" fmla="*/ 3159919 h 6858000"/>
              <a:gd name="connsiteX7" fmla="*/ 24610 w 4727581"/>
              <a:gd name="connsiteY7" fmla="*/ 0 h 6858000"/>
              <a:gd name="connsiteX0" fmla="*/ 24960 w 4727931"/>
              <a:gd name="connsiteY0" fmla="*/ 0 h 6858000"/>
              <a:gd name="connsiteX1" fmla="*/ 4727931 w 4727931"/>
              <a:gd name="connsiteY1" fmla="*/ 0 h 6858000"/>
              <a:gd name="connsiteX2" fmla="*/ 4727931 w 4727931"/>
              <a:gd name="connsiteY2" fmla="*/ 6858000 h 6858000"/>
              <a:gd name="connsiteX3" fmla="*/ 24960 w 4727931"/>
              <a:gd name="connsiteY3" fmla="*/ 6858000 h 6858000"/>
              <a:gd name="connsiteX4" fmla="*/ 15437 w 4727931"/>
              <a:gd name="connsiteY4" fmla="*/ 3698081 h 6858000"/>
              <a:gd name="connsiteX5" fmla="*/ 282137 w 4727931"/>
              <a:gd name="connsiteY5" fmla="*/ 3433763 h 6858000"/>
              <a:gd name="connsiteX6" fmla="*/ 17819 w 4727931"/>
              <a:gd name="connsiteY6" fmla="*/ 3159919 h 6858000"/>
              <a:gd name="connsiteX7" fmla="*/ 24960 w 4727931"/>
              <a:gd name="connsiteY7" fmla="*/ 0 h 6858000"/>
              <a:gd name="connsiteX0" fmla="*/ 24960 w 4727931"/>
              <a:gd name="connsiteY0" fmla="*/ 0 h 6858000"/>
              <a:gd name="connsiteX1" fmla="*/ 4727931 w 4727931"/>
              <a:gd name="connsiteY1" fmla="*/ 0 h 6858000"/>
              <a:gd name="connsiteX2" fmla="*/ 4727931 w 4727931"/>
              <a:gd name="connsiteY2" fmla="*/ 6858000 h 6858000"/>
              <a:gd name="connsiteX3" fmla="*/ 24960 w 4727931"/>
              <a:gd name="connsiteY3" fmla="*/ 6858000 h 6858000"/>
              <a:gd name="connsiteX4" fmla="*/ 15437 w 4727931"/>
              <a:gd name="connsiteY4" fmla="*/ 3698081 h 6858000"/>
              <a:gd name="connsiteX5" fmla="*/ 282137 w 4727931"/>
              <a:gd name="connsiteY5" fmla="*/ 3433763 h 6858000"/>
              <a:gd name="connsiteX6" fmla="*/ 17819 w 4727931"/>
              <a:gd name="connsiteY6" fmla="*/ 3159919 h 6858000"/>
              <a:gd name="connsiteX7" fmla="*/ 24960 w 4727931"/>
              <a:gd name="connsiteY7" fmla="*/ 0 h 6858000"/>
              <a:gd name="connsiteX0" fmla="*/ 24960 w 4727931"/>
              <a:gd name="connsiteY0" fmla="*/ 0 h 6858000"/>
              <a:gd name="connsiteX1" fmla="*/ 4727931 w 4727931"/>
              <a:gd name="connsiteY1" fmla="*/ 0 h 6858000"/>
              <a:gd name="connsiteX2" fmla="*/ 4727931 w 4727931"/>
              <a:gd name="connsiteY2" fmla="*/ 6858000 h 6858000"/>
              <a:gd name="connsiteX3" fmla="*/ 24960 w 4727931"/>
              <a:gd name="connsiteY3" fmla="*/ 6858000 h 6858000"/>
              <a:gd name="connsiteX4" fmla="*/ 15437 w 4727931"/>
              <a:gd name="connsiteY4" fmla="*/ 3698081 h 6858000"/>
              <a:gd name="connsiteX5" fmla="*/ 282137 w 4727931"/>
              <a:gd name="connsiteY5" fmla="*/ 3433763 h 6858000"/>
              <a:gd name="connsiteX6" fmla="*/ 17819 w 4727931"/>
              <a:gd name="connsiteY6" fmla="*/ 3159919 h 6858000"/>
              <a:gd name="connsiteX7" fmla="*/ 24960 w 4727931"/>
              <a:gd name="connsiteY7" fmla="*/ 0 h 6858000"/>
              <a:gd name="connsiteX0" fmla="*/ 9523 w 4712494"/>
              <a:gd name="connsiteY0" fmla="*/ 0 h 6858000"/>
              <a:gd name="connsiteX1" fmla="*/ 4712494 w 4712494"/>
              <a:gd name="connsiteY1" fmla="*/ 0 h 6858000"/>
              <a:gd name="connsiteX2" fmla="*/ 4712494 w 4712494"/>
              <a:gd name="connsiteY2" fmla="*/ 6858000 h 6858000"/>
              <a:gd name="connsiteX3" fmla="*/ 9523 w 4712494"/>
              <a:gd name="connsiteY3" fmla="*/ 6858000 h 6858000"/>
              <a:gd name="connsiteX4" fmla="*/ 0 w 4712494"/>
              <a:gd name="connsiteY4" fmla="*/ 3698081 h 6858000"/>
              <a:gd name="connsiteX5" fmla="*/ 266700 w 4712494"/>
              <a:gd name="connsiteY5" fmla="*/ 3433763 h 6858000"/>
              <a:gd name="connsiteX6" fmla="*/ 2382 w 4712494"/>
              <a:gd name="connsiteY6" fmla="*/ 3159919 h 6858000"/>
              <a:gd name="connsiteX7" fmla="*/ 9523 w 4712494"/>
              <a:gd name="connsiteY7" fmla="*/ 0 h 6858000"/>
              <a:gd name="connsiteX0" fmla="*/ 9523 w 4712494"/>
              <a:gd name="connsiteY0" fmla="*/ 0 h 6858000"/>
              <a:gd name="connsiteX1" fmla="*/ 4712494 w 4712494"/>
              <a:gd name="connsiteY1" fmla="*/ 0 h 6858000"/>
              <a:gd name="connsiteX2" fmla="*/ 4712494 w 4712494"/>
              <a:gd name="connsiteY2" fmla="*/ 6858000 h 6858000"/>
              <a:gd name="connsiteX3" fmla="*/ 9523 w 4712494"/>
              <a:gd name="connsiteY3" fmla="*/ 6858000 h 6858000"/>
              <a:gd name="connsiteX4" fmla="*/ 0 w 4712494"/>
              <a:gd name="connsiteY4" fmla="*/ 3698081 h 6858000"/>
              <a:gd name="connsiteX5" fmla="*/ 266700 w 4712494"/>
              <a:gd name="connsiteY5" fmla="*/ 3433763 h 6858000"/>
              <a:gd name="connsiteX6" fmla="*/ 2382 w 4712494"/>
              <a:gd name="connsiteY6" fmla="*/ 3159919 h 6858000"/>
              <a:gd name="connsiteX7" fmla="*/ 9523 w 4712494"/>
              <a:gd name="connsiteY7" fmla="*/ 0 h 6858000"/>
              <a:gd name="connsiteX0" fmla="*/ 9523 w 4712494"/>
              <a:gd name="connsiteY0" fmla="*/ 0 h 6858000"/>
              <a:gd name="connsiteX1" fmla="*/ 4712494 w 4712494"/>
              <a:gd name="connsiteY1" fmla="*/ 0 h 6858000"/>
              <a:gd name="connsiteX2" fmla="*/ 4712494 w 4712494"/>
              <a:gd name="connsiteY2" fmla="*/ 6858000 h 6858000"/>
              <a:gd name="connsiteX3" fmla="*/ 9523 w 4712494"/>
              <a:gd name="connsiteY3" fmla="*/ 6858000 h 6858000"/>
              <a:gd name="connsiteX4" fmla="*/ 0 w 4712494"/>
              <a:gd name="connsiteY4" fmla="*/ 3698081 h 6858000"/>
              <a:gd name="connsiteX5" fmla="*/ 266700 w 4712494"/>
              <a:gd name="connsiteY5" fmla="*/ 3433763 h 6858000"/>
              <a:gd name="connsiteX6" fmla="*/ 2382 w 4712494"/>
              <a:gd name="connsiteY6" fmla="*/ 3159919 h 6858000"/>
              <a:gd name="connsiteX7" fmla="*/ 9523 w 4712494"/>
              <a:gd name="connsiteY7" fmla="*/ 0 h 6858000"/>
              <a:gd name="connsiteX0" fmla="*/ 9524 w 4712495"/>
              <a:gd name="connsiteY0" fmla="*/ 0 h 6858000"/>
              <a:gd name="connsiteX1" fmla="*/ 4712495 w 4712495"/>
              <a:gd name="connsiteY1" fmla="*/ 0 h 6858000"/>
              <a:gd name="connsiteX2" fmla="*/ 4712495 w 4712495"/>
              <a:gd name="connsiteY2" fmla="*/ 6858000 h 6858000"/>
              <a:gd name="connsiteX3" fmla="*/ 9524 w 4712495"/>
              <a:gd name="connsiteY3" fmla="*/ 6858000 h 6858000"/>
              <a:gd name="connsiteX4" fmla="*/ 1 w 4712495"/>
              <a:gd name="connsiteY4" fmla="*/ 3698081 h 6858000"/>
              <a:gd name="connsiteX5" fmla="*/ 266701 w 4712495"/>
              <a:gd name="connsiteY5" fmla="*/ 3433763 h 6858000"/>
              <a:gd name="connsiteX6" fmla="*/ 2383 w 4712495"/>
              <a:gd name="connsiteY6" fmla="*/ 3159919 h 6858000"/>
              <a:gd name="connsiteX7" fmla="*/ 9524 w 4712495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12495" h="6858000">
                <a:moveTo>
                  <a:pt x="9524" y="0"/>
                </a:moveTo>
                <a:lnTo>
                  <a:pt x="4712495" y="0"/>
                </a:lnTo>
                <a:lnTo>
                  <a:pt x="4712495" y="6858000"/>
                </a:lnTo>
                <a:lnTo>
                  <a:pt x="9524" y="6858000"/>
                </a:lnTo>
                <a:cubicBezTo>
                  <a:pt x="-6350" y="3677444"/>
                  <a:pt x="3175" y="4751387"/>
                  <a:pt x="1" y="3698081"/>
                </a:cubicBezTo>
                <a:lnTo>
                  <a:pt x="266701" y="3433763"/>
                </a:lnTo>
                <a:lnTo>
                  <a:pt x="2383" y="3159919"/>
                </a:lnTo>
                <a:cubicBezTo>
                  <a:pt x="4763" y="2106613"/>
                  <a:pt x="-5556" y="3136106"/>
                  <a:pt x="9524" y="0"/>
                </a:cubicBezTo>
                <a:close/>
              </a:path>
            </a:pathLst>
          </a:custGeom>
          <a:noFill/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860892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gendefinert oppse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D981-4CDC-4160-B9E2-AADE9584FFB4}" type="datetimeFigureOut">
              <a:rPr lang="nb-NO" smtClean="0"/>
              <a:t>08.11.2018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958D1-6AFF-4461-A874-1B7EB1F23F90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5861" y="2569083"/>
            <a:ext cx="1252839" cy="126000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9481" y="2569083"/>
            <a:ext cx="1252839" cy="1260000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3102" y="2569083"/>
            <a:ext cx="1252839" cy="1260000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2239" y="2569083"/>
            <a:ext cx="1252841" cy="1260001"/>
          </a:xfrm>
          <a:prstGeom prst="rect">
            <a:avLst/>
          </a:prstGeom>
        </p:spPr>
      </p:pic>
      <p:sp>
        <p:nvSpPr>
          <p:cNvPr id="12" name="TekstSylinder 11"/>
          <p:cNvSpPr txBox="1"/>
          <p:nvPr/>
        </p:nvSpPr>
        <p:spPr>
          <a:xfrm>
            <a:off x="2606040" y="4122420"/>
            <a:ext cx="125066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nb-NO" sz="1500" dirty="0">
                <a:latin typeface="Montserrat Light" panose="00000400000000000000" pitchFamily="2" charset="0"/>
              </a:rPr>
              <a:t>Når vi deler</a:t>
            </a:r>
            <a:br>
              <a:rPr lang="nb-NO" sz="1500" dirty="0">
                <a:latin typeface="Montserrat Light" panose="00000400000000000000" pitchFamily="2" charset="0"/>
              </a:rPr>
            </a:br>
            <a:r>
              <a:rPr lang="nb-NO" sz="2400" b="1" dirty="0">
                <a:latin typeface="Montserrat" panose="02000505000000020004" pitchFamily="2" charset="0"/>
              </a:rPr>
              <a:t>tro</a:t>
            </a:r>
            <a:br>
              <a:rPr lang="nb-NO" sz="1500" dirty="0">
                <a:latin typeface="Montserrat Light" panose="00000400000000000000" pitchFamily="2" charset="0"/>
              </a:rPr>
            </a:br>
            <a:r>
              <a:rPr lang="nb-NO" sz="1500" dirty="0">
                <a:latin typeface="Montserrat Light" panose="00000400000000000000" pitchFamily="2" charset="0"/>
              </a:rPr>
              <a:t>blir andre</a:t>
            </a:r>
            <a:br>
              <a:rPr lang="nb-NO" sz="1500" dirty="0">
                <a:latin typeface="Montserrat Light" panose="00000400000000000000" pitchFamily="2" charset="0"/>
              </a:rPr>
            </a:br>
            <a:r>
              <a:rPr lang="nb-NO" sz="1500" dirty="0">
                <a:latin typeface="Montserrat Light" panose="00000400000000000000" pitchFamily="2" charset="0"/>
              </a:rPr>
              <a:t>kjent med</a:t>
            </a:r>
            <a:br>
              <a:rPr lang="nb-NO" sz="1500" dirty="0">
                <a:latin typeface="Montserrat Light" panose="00000400000000000000" pitchFamily="2" charset="0"/>
              </a:rPr>
            </a:br>
            <a:r>
              <a:rPr lang="nb-NO" sz="1500" dirty="0">
                <a:latin typeface="Montserrat Light" panose="00000400000000000000" pitchFamily="2" charset="0"/>
              </a:rPr>
              <a:t>Jesus</a:t>
            </a:r>
          </a:p>
        </p:txBody>
      </p:sp>
      <p:sp>
        <p:nvSpPr>
          <p:cNvPr id="13" name="TekstSylinder 12"/>
          <p:cNvSpPr txBox="1"/>
          <p:nvPr/>
        </p:nvSpPr>
        <p:spPr>
          <a:xfrm>
            <a:off x="8783102" y="4122420"/>
            <a:ext cx="125066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nb-NO" sz="1500" dirty="0">
                <a:latin typeface="Montserrat Light" panose="00000400000000000000" pitchFamily="2" charset="0"/>
              </a:rPr>
              <a:t>Når vi deler</a:t>
            </a:r>
            <a:br>
              <a:rPr lang="nb-NO" sz="1500" dirty="0">
                <a:latin typeface="Montserrat Light" panose="00000400000000000000" pitchFamily="2" charset="0"/>
              </a:rPr>
            </a:br>
            <a:r>
              <a:rPr lang="nb-NO" sz="2400" b="1" dirty="0">
                <a:latin typeface="Montserrat" panose="02000505000000020004" pitchFamily="2" charset="0"/>
              </a:rPr>
              <a:t>talent</a:t>
            </a:r>
            <a:br>
              <a:rPr lang="nb-NO" sz="1500" dirty="0">
                <a:latin typeface="Montserrat Light" panose="00000400000000000000" pitchFamily="2" charset="0"/>
              </a:rPr>
            </a:br>
            <a:r>
              <a:rPr lang="nb-NO" sz="1500" dirty="0">
                <a:latin typeface="Montserrat Light" panose="00000400000000000000" pitchFamily="2" charset="0"/>
              </a:rPr>
              <a:t>utgjør vi</a:t>
            </a:r>
            <a:br>
              <a:rPr lang="nb-NO" sz="1500" dirty="0">
                <a:latin typeface="Montserrat Light" panose="00000400000000000000" pitchFamily="2" charset="0"/>
              </a:rPr>
            </a:br>
            <a:r>
              <a:rPr lang="nb-NO" sz="1500" dirty="0">
                <a:latin typeface="Montserrat Light" panose="00000400000000000000" pitchFamily="2" charset="0"/>
              </a:rPr>
              <a:t>en forskjell</a:t>
            </a:r>
            <a:br>
              <a:rPr lang="nb-NO" sz="1500" dirty="0">
                <a:latin typeface="Montserrat Light" panose="00000400000000000000" pitchFamily="2" charset="0"/>
              </a:rPr>
            </a:br>
            <a:r>
              <a:rPr lang="nb-NO" sz="1500" dirty="0">
                <a:latin typeface="Montserrat Light" panose="00000400000000000000" pitchFamily="2" charset="0"/>
              </a:rPr>
              <a:t>for andre</a:t>
            </a:r>
          </a:p>
        </p:txBody>
      </p:sp>
      <p:sp>
        <p:nvSpPr>
          <p:cNvPr id="14" name="TekstSylinder 13"/>
          <p:cNvSpPr txBox="1"/>
          <p:nvPr/>
        </p:nvSpPr>
        <p:spPr>
          <a:xfrm>
            <a:off x="6641668" y="4122420"/>
            <a:ext cx="1502334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nb-NO" sz="1500" dirty="0">
                <a:latin typeface="Montserrat Light" panose="00000400000000000000" pitchFamily="2" charset="0"/>
              </a:rPr>
              <a:t>Når vi deler</a:t>
            </a:r>
            <a:br>
              <a:rPr lang="nb-NO" sz="1500" dirty="0">
                <a:latin typeface="Montserrat Light" panose="00000400000000000000" pitchFamily="2" charset="0"/>
              </a:rPr>
            </a:br>
            <a:r>
              <a:rPr lang="nb-NO" sz="2400" b="1" dirty="0">
                <a:latin typeface="Montserrat" panose="02000505000000020004" pitchFamily="2" charset="0"/>
              </a:rPr>
              <a:t>ting</a:t>
            </a:r>
            <a:br>
              <a:rPr lang="nb-NO" sz="1500" dirty="0">
                <a:latin typeface="Montserrat Light" panose="00000400000000000000" pitchFamily="2" charset="0"/>
              </a:rPr>
            </a:br>
            <a:r>
              <a:rPr lang="nb-NO" sz="1500" dirty="0">
                <a:latin typeface="Montserrat Light" panose="00000400000000000000" pitchFamily="2" charset="0"/>
              </a:rPr>
              <a:t>skaper vi en</a:t>
            </a:r>
            <a:br>
              <a:rPr lang="nb-NO" sz="1500" dirty="0">
                <a:latin typeface="Montserrat Light" panose="00000400000000000000" pitchFamily="2" charset="0"/>
              </a:rPr>
            </a:br>
            <a:r>
              <a:rPr lang="nb-NO" sz="1500" dirty="0">
                <a:latin typeface="Montserrat Light" panose="00000400000000000000" pitchFamily="2" charset="0"/>
              </a:rPr>
              <a:t>mer rettferdig</a:t>
            </a:r>
            <a:br>
              <a:rPr lang="nb-NO" sz="1500" dirty="0">
                <a:latin typeface="Montserrat Light" panose="00000400000000000000" pitchFamily="2" charset="0"/>
              </a:rPr>
            </a:br>
            <a:r>
              <a:rPr lang="nb-NO" sz="1500" dirty="0">
                <a:latin typeface="Montserrat Light" panose="00000400000000000000" pitchFamily="2" charset="0"/>
              </a:rPr>
              <a:t>verden</a:t>
            </a:r>
          </a:p>
          <a:p>
            <a:pPr algn="ctr">
              <a:lnSpc>
                <a:spcPct val="100000"/>
              </a:lnSpc>
            </a:pPr>
            <a:endParaRPr lang="nb-NO" sz="1500" dirty="0">
              <a:latin typeface="Montserrat Light" panose="00000400000000000000" pitchFamily="2" charset="0"/>
            </a:endParaRPr>
          </a:p>
        </p:txBody>
      </p:sp>
      <p:sp>
        <p:nvSpPr>
          <p:cNvPr id="15" name="TekstSylinder 14"/>
          <p:cNvSpPr txBox="1"/>
          <p:nvPr/>
        </p:nvSpPr>
        <p:spPr>
          <a:xfrm>
            <a:off x="4735865" y="4122419"/>
            <a:ext cx="1250662" cy="1154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nb-NO" sz="1500" dirty="0">
                <a:latin typeface="Montserrat Light" panose="00000400000000000000" pitchFamily="2" charset="0"/>
              </a:rPr>
              <a:t>Når vi deler</a:t>
            </a:r>
            <a:br>
              <a:rPr lang="nb-NO" sz="1500" dirty="0">
                <a:latin typeface="Montserrat Light" panose="00000400000000000000" pitchFamily="2" charset="0"/>
              </a:rPr>
            </a:br>
            <a:r>
              <a:rPr lang="nb-NO" sz="2400" b="1" dirty="0">
                <a:latin typeface="Montserrat" panose="02000505000000020004" pitchFamily="2" charset="0"/>
              </a:rPr>
              <a:t>tid</a:t>
            </a:r>
            <a:br>
              <a:rPr lang="nb-NO" sz="1500" dirty="0">
                <a:latin typeface="Montserrat Light" panose="00000400000000000000" pitchFamily="2" charset="0"/>
              </a:rPr>
            </a:br>
            <a:r>
              <a:rPr lang="nb-NO" sz="1500" dirty="0">
                <a:latin typeface="Montserrat Light" panose="00000400000000000000" pitchFamily="2" charset="0"/>
              </a:rPr>
              <a:t>bygger vi</a:t>
            </a:r>
            <a:br>
              <a:rPr lang="nb-NO" sz="1500" dirty="0">
                <a:latin typeface="Montserrat Light" panose="00000400000000000000" pitchFamily="2" charset="0"/>
              </a:rPr>
            </a:br>
            <a:r>
              <a:rPr lang="nb-NO" sz="1500" dirty="0">
                <a:latin typeface="Montserrat Light" panose="00000400000000000000" pitchFamily="2" charset="0"/>
              </a:rPr>
              <a:t>fellesskap</a:t>
            </a:r>
          </a:p>
        </p:txBody>
      </p:sp>
      <p:sp>
        <p:nvSpPr>
          <p:cNvPr id="16" name="TekstSylinder 15"/>
          <p:cNvSpPr txBox="1"/>
          <p:nvPr/>
        </p:nvSpPr>
        <p:spPr>
          <a:xfrm>
            <a:off x="1066800" y="645331"/>
            <a:ext cx="898601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nb-NO" sz="4000" dirty="0">
                <a:latin typeface="Montserrat Black" panose="00000A00000000000000" pitchFamily="2" charset="0"/>
              </a:rPr>
              <a:t>HVA VI VIL</a:t>
            </a:r>
          </a:p>
        </p:txBody>
      </p:sp>
      <p:sp>
        <p:nvSpPr>
          <p:cNvPr id="18" name="TekstSylinder 17"/>
          <p:cNvSpPr txBox="1"/>
          <p:nvPr/>
        </p:nvSpPr>
        <p:spPr>
          <a:xfrm>
            <a:off x="1447800" y="1435082"/>
            <a:ext cx="6429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i="1" dirty="0">
                <a:latin typeface="Montserrat Light" panose="00000400000000000000" pitchFamily="2" charset="0"/>
              </a:rPr>
              <a:t>I NMS</a:t>
            </a:r>
            <a:r>
              <a:rPr lang="nb-NO" i="1" baseline="0" dirty="0">
                <a:latin typeface="Montserrat Light" panose="00000400000000000000" pitchFamily="2" charset="0"/>
              </a:rPr>
              <a:t> U vil vi sette utropstegn ved korset.</a:t>
            </a:r>
          </a:p>
          <a:p>
            <a:r>
              <a:rPr lang="nb-NO" i="1" baseline="0" dirty="0">
                <a:latin typeface="Montserrat Light" panose="00000400000000000000" pitchFamily="2" charset="0"/>
              </a:rPr>
              <a:t>Det handler om å dele</a:t>
            </a:r>
          </a:p>
        </p:txBody>
      </p:sp>
    </p:spTree>
    <p:extLst>
      <p:ext uri="{BB962C8B-B14F-4D97-AF65-F5344CB8AC3E}">
        <p14:creationId xmlns:p14="http://schemas.microsoft.com/office/powerpoint/2010/main" val="4197571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gendefinert oppsett">
    <p:bg>
      <p:bgPr>
        <a:solidFill>
          <a:srgbClr val="009A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9049" y="1631840"/>
            <a:ext cx="2593901" cy="359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343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UKid tittel">
    <p:bg>
      <p:bgPr>
        <a:solidFill>
          <a:srgbClr val="B14B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1980" y="1042981"/>
            <a:ext cx="3322686" cy="4716053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9795" y="4948201"/>
            <a:ext cx="700017" cy="97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570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UKid tittel">
    <p:bg>
      <p:bgPr>
        <a:solidFill>
          <a:srgbClr val="B14B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309" y="232399"/>
            <a:ext cx="10025594" cy="6634932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6537" y="4962083"/>
            <a:ext cx="843857" cy="1164693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2903" y="1497387"/>
            <a:ext cx="872625" cy="840106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3078" y="903342"/>
            <a:ext cx="872625" cy="840106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1344" y="1652088"/>
            <a:ext cx="594535" cy="568027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91391" y="1081465"/>
            <a:ext cx="369186" cy="353227"/>
          </a:xfrm>
          <a:prstGeom prst="rect">
            <a:avLst/>
          </a:prstGeom>
        </p:spPr>
      </p:pic>
      <p:sp>
        <p:nvSpPr>
          <p:cNvPr id="14" name="Tittel 13"/>
          <p:cNvSpPr>
            <a:spLocks noGrp="1"/>
          </p:cNvSpPr>
          <p:nvPr>
            <p:ph type="title"/>
          </p:nvPr>
        </p:nvSpPr>
        <p:spPr>
          <a:xfrm>
            <a:off x="2091753" y="4040587"/>
            <a:ext cx="7498420" cy="596478"/>
          </a:xfrm>
        </p:spPr>
        <p:txBody>
          <a:bodyPr>
            <a:noAutofit/>
          </a:bodyPr>
          <a:lstStyle>
            <a:lvl1pPr algn="ctr">
              <a:defRPr sz="3200" i="1">
                <a:solidFill>
                  <a:srgbClr val="B14B8F"/>
                </a:solidFill>
                <a:latin typeface="Montserrat Alternates Black" panose="00000A00000000000000" pitchFamily="2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23" name="TekstSylinder 22"/>
          <p:cNvSpPr txBox="1"/>
          <p:nvPr/>
        </p:nvSpPr>
        <p:spPr>
          <a:xfrm>
            <a:off x="2108720" y="3131972"/>
            <a:ext cx="7464489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5700" dirty="0">
                <a:latin typeface="Montserrat Black" panose="00000A00000000000000" pitchFamily="2" charset="0"/>
              </a:rPr>
              <a:t>FAMILIEMIDDAG</a:t>
            </a:r>
          </a:p>
        </p:txBody>
      </p:sp>
    </p:spTree>
    <p:extLst>
      <p:ext uri="{BB962C8B-B14F-4D97-AF65-F5344CB8AC3E}">
        <p14:creationId xmlns:p14="http://schemas.microsoft.com/office/powerpoint/2010/main" val="34029866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0EE1E-5697-44B0-AD64-520E71824B5D}" type="datetimeFigureOut">
              <a:rPr lang="nb-NO" smtClean="0"/>
              <a:t>08.11.2018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73100-6C5A-4ACB-84B0-7E72914F088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67982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0EE1E-5697-44B0-AD64-520E71824B5D}" type="datetimeFigureOut">
              <a:rPr lang="nb-NO" smtClean="0"/>
              <a:t>08.11.2018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73100-6C5A-4ACB-84B0-7E72914F088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490999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0668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4008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0EE1E-5697-44B0-AD64-520E71824B5D}" type="datetimeFigureOut">
              <a:rPr lang="nb-NO" smtClean="0"/>
              <a:t>08.11.2018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73100-6C5A-4ACB-84B0-7E72914F088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08155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0668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4008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0EE1E-5697-44B0-AD64-520E71824B5D}" type="datetimeFigureOut">
              <a:rPr lang="nb-NO" smtClean="0"/>
              <a:t>08.11.2018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73100-6C5A-4ACB-84B0-7E72914F088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7454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D981-4CDC-4160-B9E2-AADE9584FFB4}" type="datetimeFigureOut">
              <a:rPr lang="nb-NO" smtClean="0"/>
              <a:t>08.11.2018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958D1-6AFF-4461-A874-1B7EB1F23F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23813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ki med sita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4877" y="3187306"/>
            <a:ext cx="5437123" cy="3670694"/>
          </a:xfrm>
          <a:prstGeom prst="rect">
            <a:avLst/>
          </a:prstGeom>
        </p:spPr>
      </p:pic>
      <p:sp>
        <p:nvSpPr>
          <p:cNvPr id="8" name="Bildeforklaring formet som en ellipse 7"/>
          <p:cNvSpPr/>
          <p:nvPr/>
        </p:nvSpPr>
        <p:spPr>
          <a:xfrm>
            <a:off x="7091576" y="1167061"/>
            <a:ext cx="2790846" cy="2846663"/>
          </a:xfrm>
          <a:prstGeom prst="wedgeEllipseCallout">
            <a:avLst>
              <a:gd name="adj1" fmla="val 62098"/>
              <a:gd name="adj2" fmla="val 45655"/>
            </a:avLst>
          </a:prstGeom>
          <a:solidFill>
            <a:srgbClr val="5E33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066800" y="1825625"/>
            <a:ext cx="4924425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0EE1E-5697-44B0-AD64-520E71824B5D}" type="datetimeFigureOut">
              <a:rPr lang="nb-NO" smtClean="0"/>
              <a:t>08.11.2018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73100-6C5A-4ACB-84B0-7E72914F088C}" type="slidenum">
              <a:rPr lang="nb-NO" smtClean="0"/>
              <a:t>‹#›</a:t>
            </a:fld>
            <a:endParaRPr lang="nb-NO"/>
          </a:p>
        </p:txBody>
      </p:sp>
      <p:sp>
        <p:nvSpPr>
          <p:cNvPr id="19" name="Plassholder for tekst 18"/>
          <p:cNvSpPr>
            <a:spLocks noGrp="1"/>
          </p:cNvSpPr>
          <p:nvPr>
            <p:ph type="body" sz="quarter" idx="14" hasCustomPrompt="1"/>
          </p:nvPr>
        </p:nvSpPr>
        <p:spPr>
          <a:xfrm>
            <a:off x="7072914" y="1175931"/>
            <a:ext cx="2803123" cy="2828925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Montserrat Alternates Black" panose="00000A00000000000000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og skriv inn en kort tekst eller et uthevet sitat</a:t>
            </a:r>
          </a:p>
        </p:txBody>
      </p:sp>
    </p:spTree>
    <p:extLst>
      <p:ext uri="{BB962C8B-B14F-4D97-AF65-F5344CB8AC3E}">
        <p14:creationId xmlns:p14="http://schemas.microsoft.com/office/powerpoint/2010/main" val="37214237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ki med sita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795" y="495147"/>
            <a:ext cx="6060425" cy="6362853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160" y="495147"/>
            <a:ext cx="6060425" cy="6362853"/>
          </a:xfrm>
          <a:prstGeom prst="rect">
            <a:avLst/>
          </a:prstGeom>
        </p:spPr>
      </p:pic>
      <p:sp>
        <p:nvSpPr>
          <p:cNvPr id="10" name="Bildeforklaring formet som en ellipse 9"/>
          <p:cNvSpPr/>
          <p:nvPr/>
        </p:nvSpPr>
        <p:spPr>
          <a:xfrm>
            <a:off x="6692634" y="1166600"/>
            <a:ext cx="4779658" cy="4823653"/>
          </a:xfrm>
          <a:prstGeom prst="wedgeEllipseCallout">
            <a:avLst>
              <a:gd name="adj1" fmla="val -76079"/>
              <a:gd name="adj2" fmla="val 15302"/>
            </a:avLst>
          </a:prstGeom>
          <a:solidFill>
            <a:srgbClr val="B14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0EE1E-5697-44B0-AD64-520E71824B5D}" type="datetimeFigureOut">
              <a:rPr lang="nb-NO" smtClean="0"/>
              <a:t>08.11.2018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73100-6C5A-4ACB-84B0-7E72914F088C}" type="slidenum">
              <a:rPr lang="nb-NO" smtClean="0"/>
              <a:t>‹#›</a:t>
            </a:fld>
            <a:endParaRPr lang="nb-NO"/>
          </a:p>
        </p:txBody>
      </p:sp>
      <p:sp>
        <p:nvSpPr>
          <p:cNvPr id="19" name="Plassholder for tekst 18"/>
          <p:cNvSpPr>
            <a:spLocks noGrp="1"/>
          </p:cNvSpPr>
          <p:nvPr>
            <p:ph type="body" sz="quarter" idx="14" hasCustomPrompt="1"/>
          </p:nvPr>
        </p:nvSpPr>
        <p:spPr>
          <a:xfrm>
            <a:off x="6675528" y="1166600"/>
            <a:ext cx="4779658" cy="4823653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Montserrat Alternates Black" panose="00000A00000000000000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og skriv inn en kort tekst eller et uthevet sitat</a:t>
            </a:r>
          </a:p>
        </p:txBody>
      </p:sp>
    </p:spTree>
    <p:extLst>
      <p:ext uri="{BB962C8B-B14F-4D97-AF65-F5344CB8AC3E}">
        <p14:creationId xmlns:p14="http://schemas.microsoft.com/office/powerpoint/2010/main" val="41664315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68388" y="170021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068388" y="252412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400800" y="170021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400800" y="252412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0EE1E-5697-44B0-AD64-520E71824B5D}" type="datetimeFigureOut">
              <a:rPr lang="nb-NO" smtClean="0"/>
              <a:t>08.11.2018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73100-6C5A-4ACB-84B0-7E72914F088C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/>
          <p:cNvSpPr>
            <a:spLocks noGrp="1"/>
          </p:cNvSpPr>
          <p:nvPr>
            <p:ph type="title"/>
          </p:nvPr>
        </p:nvSpPr>
        <p:spPr>
          <a:xfrm>
            <a:off x="1066800" y="365125"/>
            <a:ext cx="89535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411850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0EE1E-5697-44B0-AD64-520E71824B5D}" type="datetimeFigureOut">
              <a:rPr lang="nb-NO" smtClean="0"/>
              <a:t>08.11.2018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73100-6C5A-4ACB-84B0-7E72914F088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017398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0EE1E-5697-44B0-AD64-520E71824B5D}" type="datetimeFigureOut">
              <a:rPr lang="nb-NO" smtClean="0"/>
              <a:t>08.11.2018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73100-6C5A-4ACB-84B0-7E72914F088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63616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77913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421313" y="1428750"/>
            <a:ext cx="6172200" cy="44323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077913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0EE1E-5697-44B0-AD64-520E71824B5D}" type="datetimeFigureOut">
              <a:rPr lang="nb-NO" smtClean="0"/>
              <a:t>08.11.2018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73100-6C5A-4ACB-84B0-7E72914F088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64832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lde med 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pe 16"/>
          <p:cNvGrpSpPr/>
          <p:nvPr/>
        </p:nvGrpSpPr>
        <p:grpSpPr>
          <a:xfrm>
            <a:off x="0" y="0"/>
            <a:ext cx="7640909" cy="6858000"/>
            <a:chOff x="0" y="0"/>
            <a:chExt cx="7640909" cy="6858000"/>
          </a:xfrm>
          <a:solidFill>
            <a:srgbClr val="B14B8F"/>
          </a:solidFill>
        </p:grpSpPr>
        <p:sp>
          <p:nvSpPr>
            <p:cNvPr id="12" name="Rektangel 11"/>
            <p:cNvSpPr/>
            <p:nvPr/>
          </p:nvSpPr>
          <p:spPr>
            <a:xfrm>
              <a:off x="0" y="0"/>
              <a:ext cx="74898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Rektangel 12"/>
            <p:cNvSpPr/>
            <p:nvPr/>
          </p:nvSpPr>
          <p:spPr>
            <a:xfrm rot="2700000">
              <a:off x="7059884" y="3138487"/>
              <a:ext cx="581025" cy="5810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</p:grp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66800" y="657224"/>
            <a:ext cx="5181600" cy="7048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066800" y="2305049"/>
            <a:ext cx="5181600" cy="387191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0EE1E-5697-44B0-AD64-520E71824B5D}" type="datetimeFigureOut">
              <a:rPr lang="nb-NO" smtClean="0"/>
              <a:t>08.11.2018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73100-6C5A-4ACB-84B0-7E72914F088C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Undertittel 2"/>
          <p:cNvSpPr>
            <a:spLocks noGrp="1"/>
          </p:cNvSpPr>
          <p:nvPr>
            <p:ph type="subTitle" idx="13"/>
          </p:nvPr>
        </p:nvSpPr>
        <p:spPr>
          <a:xfrm>
            <a:off x="1066801" y="1371320"/>
            <a:ext cx="5181600" cy="44347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i="1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6" name="Plassholder for bilde 15"/>
          <p:cNvSpPr>
            <a:spLocks noGrp="1"/>
          </p:cNvSpPr>
          <p:nvPr>
            <p:ph type="pic" sz="quarter" idx="14"/>
          </p:nvPr>
        </p:nvSpPr>
        <p:spPr>
          <a:xfrm>
            <a:off x="7479505" y="0"/>
            <a:ext cx="4712495" cy="6858000"/>
          </a:xfrm>
          <a:custGeom>
            <a:avLst/>
            <a:gdLst>
              <a:gd name="connsiteX0" fmla="*/ 0 w 4702971"/>
              <a:gd name="connsiteY0" fmla="*/ 0 h 6858000"/>
              <a:gd name="connsiteX1" fmla="*/ 4702971 w 4702971"/>
              <a:gd name="connsiteY1" fmla="*/ 0 h 6858000"/>
              <a:gd name="connsiteX2" fmla="*/ 4702971 w 4702971"/>
              <a:gd name="connsiteY2" fmla="*/ 6858000 h 6858000"/>
              <a:gd name="connsiteX3" fmla="*/ 0 w 4702971"/>
              <a:gd name="connsiteY3" fmla="*/ 6858000 h 6858000"/>
              <a:gd name="connsiteX4" fmla="*/ 0 w 4702971"/>
              <a:gd name="connsiteY4" fmla="*/ 0 h 6858000"/>
              <a:gd name="connsiteX0" fmla="*/ 7141 w 4710112"/>
              <a:gd name="connsiteY0" fmla="*/ 0 h 6858000"/>
              <a:gd name="connsiteX1" fmla="*/ 4710112 w 4710112"/>
              <a:gd name="connsiteY1" fmla="*/ 0 h 6858000"/>
              <a:gd name="connsiteX2" fmla="*/ 4710112 w 4710112"/>
              <a:gd name="connsiteY2" fmla="*/ 6858000 h 6858000"/>
              <a:gd name="connsiteX3" fmla="*/ 7141 w 4710112"/>
              <a:gd name="connsiteY3" fmla="*/ 6858000 h 6858000"/>
              <a:gd name="connsiteX4" fmla="*/ 0 w 4710112"/>
              <a:gd name="connsiteY4" fmla="*/ 3159919 h 6858000"/>
              <a:gd name="connsiteX5" fmla="*/ 7141 w 4710112"/>
              <a:gd name="connsiteY5" fmla="*/ 0 h 6858000"/>
              <a:gd name="connsiteX0" fmla="*/ 351338 w 5054309"/>
              <a:gd name="connsiteY0" fmla="*/ 0 h 6858000"/>
              <a:gd name="connsiteX1" fmla="*/ 5054309 w 5054309"/>
              <a:gd name="connsiteY1" fmla="*/ 0 h 6858000"/>
              <a:gd name="connsiteX2" fmla="*/ 5054309 w 5054309"/>
              <a:gd name="connsiteY2" fmla="*/ 6858000 h 6858000"/>
              <a:gd name="connsiteX3" fmla="*/ 351338 w 5054309"/>
              <a:gd name="connsiteY3" fmla="*/ 6858000 h 6858000"/>
              <a:gd name="connsiteX4" fmla="*/ 344197 w 5054309"/>
              <a:gd name="connsiteY4" fmla="*/ 3159919 h 6858000"/>
              <a:gd name="connsiteX5" fmla="*/ 351338 w 5054309"/>
              <a:gd name="connsiteY5" fmla="*/ 0 h 6858000"/>
              <a:gd name="connsiteX0" fmla="*/ 7141 w 4710112"/>
              <a:gd name="connsiteY0" fmla="*/ 0 h 6858000"/>
              <a:gd name="connsiteX1" fmla="*/ 4710112 w 4710112"/>
              <a:gd name="connsiteY1" fmla="*/ 0 h 6858000"/>
              <a:gd name="connsiteX2" fmla="*/ 4710112 w 4710112"/>
              <a:gd name="connsiteY2" fmla="*/ 6858000 h 6858000"/>
              <a:gd name="connsiteX3" fmla="*/ 7141 w 4710112"/>
              <a:gd name="connsiteY3" fmla="*/ 6858000 h 6858000"/>
              <a:gd name="connsiteX4" fmla="*/ 0 w 4710112"/>
              <a:gd name="connsiteY4" fmla="*/ 3159919 h 6858000"/>
              <a:gd name="connsiteX5" fmla="*/ 7141 w 4710112"/>
              <a:gd name="connsiteY5" fmla="*/ 0 h 6858000"/>
              <a:gd name="connsiteX0" fmla="*/ 351292 w 5054263"/>
              <a:gd name="connsiteY0" fmla="*/ 0 h 6858000"/>
              <a:gd name="connsiteX1" fmla="*/ 5054263 w 5054263"/>
              <a:gd name="connsiteY1" fmla="*/ 0 h 6858000"/>
              <a:gd name="connsiteX2" fmla="*/ 5054263 w 5054263"/>
              <a:gd name="connsiteY2" fmla="*/ 6858000 h 6858000"/>
              <a:gd name="connsiteX3" fmla="*/ 351292 w 5054263"/>
              <a:gd name="connsiteY3" fmla="*/ 6858000 h 6858000"/>
              <a:gd name="connsiteX4" fmla="*/ 341769 w 5054263"/>
              <a:gd name="connsiteY4" fmla="*/ 3698081 h 6858000"/>
              <a:gd name="connsiteX5" fmla="*/ 344151 w 5054263"/>
              <a:gd name="connsiteY5" fmla="*/ 3159919 h 6858000"/>
              <a:gd name="connsiteX6" fmla="*/ 351292 w 5054263"/>
              <a:gd name="connsiteY6" fmla="*/ 0 h 6858000"/>
              <a:gd name="connsiteX0" fmla="*/ 9886 w 4712857"/>
              <a:gd name="connsiteY0" fmla="*/ 0 h 6858000"/>
              <a:gd name="connsiteX1" fmla="*/ 4712857 w 4712857"/>
              <a:gd name="connsiteY1" fmla="*/ 0 h 6858000"/>
              <a:gd name="connsiteX2" fmla="*/ 4712857 w 4712857"/>
              <a:gd name="connsiteY2" fmla="*/ 6858000 h 6858000"/>
              <a:gd name="connsiteX3" fmla="*/ 9886 w 4712857"/>
              <a:gd name="connsiteY3" fmla="*/ 6858000 h 6858000"/>
              <a:gd name="connsiteX4" fmla="*/ 363 w 4712857"/>
              <a:gd name="connsiteY4" fmla="*/ 3698081 h 6858000"/>
              <a:gd name="connsiteX5" fmla="*/ 2745 w 4712857"/>
              <a:gd name="connsiteY5" fmla="*/ 3159919 h 6858000"/>
              <a:gd name="connsiteX6" fmla="*/ 9886 w 4712857"/>
              <a:gd name="connsiteY6" fmla="*/ 0 h 6858000"/>
              <a:gd name="connsiteX0" fmla="*/ 9523 w 4712494"/>
              <a:gd name="connsiteY0" fmla="*/ 0 h 6858000"/>
              <a:gd name="connsiteX1" fmla="*/ 4712494 w 4712494"/>
              <a:gd name="connsiteY1" fmla="*/ 0 h 6858000"/>
              <a:gd name="connsiteX2" fmla="*/ 4712494 w 4712494"/>
              <a:gd name="connsiteY2" fmla="*/ 6858000 h 6858000"/>
              <a:gd name="connsiteX3" fmla="*/ 9523 w 4712494"/>
              <a:gd name="connsiteY3" fmla="*/ 6858000 h 6858000"/>
              <a:gd name="connsiteX4" fmla="*/ 0 w 4712494"/>
              <a:gd name="connsiteY4" fmla="*/ 3698081 h 6858000"/>
              <a:gd name="connsiteX5" fmla="*/ 2382 w 4712494"/>
              <a:gd name="connsiteY5" fmla="*/ 3159919 h 6858000"/>
              <a:gd name="connsiteX6" fmla="*/ 9523 w 4712494"/>
              <a:gd name="connsiteY6" fmla="*/ 0 h 6858000"/>
              <a:gd name="connsiteX0" fmla="*/ 9523 w 4712494"/>
              <a:gd name="connsiteY0" fmla="*/ 0 h 6858000"/>
              <a:gd name="connsiteX1" fmla="*/ 4712494 w 4712494"/>
              <a:gd name="connsiteY1" fmla="*/ 0 h 6858000"/>
              <a:gd name="connsiteX2" fmla="*/ 4712494 w 4712494"/>
              <a:gd name="connsiteY2" fmla="*/ 6858000 h 6858000"/>
              <a:gd name="connsiteX3" fmla="*/ 9523 w 4712494"/>
              <a:gd name="connsiteY3" fmla="*/ 6858000 h 6858000"/>
              <a:gd name="connsiteX4" fmla="*/ 0 w 4712494"/>
              <a:gd name="connsiteY4" fmla="*/ 3698081 h 6858000"/>
              <a:gd name="connsiteX5" fmla="*/ 0 w 4712494"/>
              <a:gd name="connsiteY5" fmla="*/ 3426619 h 6858000"/>
              <a:gd name="connsiteX6" fmla="*/ 2382 w 4712494"/>
              <a:gd name="connsiteY6" fmla="*/ 3159919 h 6858000"/>
              <a:gd name="connsiteX7" fmla="*/ 9523 w 4712494"/>
              <a:gd name="connsiteY7" fmla="*/ 0 h 6858000"/>
              <a:gd name="connsiteX0" fmla="*/ 9523 w 4712494"/>
              <a:gd name="connsiteY0" fmla="*/ 0 h 6858000"/>
              <a:gd name="connsiteX1" fmla="*/ 4712494 w 4712494"/>
              <a:gd name="connsiteY1" fmla="*/ 0 h 6858000"/>
              <a:gd name="connsiteX2" fmla="*/ 4712494 w 4712494"/>
              <a:gd name="connsiteY2" fmla="*/ 6858000 h 6858000"/>
              <a:gd name="connsiteX3" fmla="*/ 9523 w 4712494"/>
              <a:gd name="connsiteY3" fmla="*/ 6858000 h 6858000"/>
              <a:gd name="connsiteX4" fmla="*/ 0 w 4712494"/>
              <a:gd name="connsiteY4" fmla="*/ 3698081 h 6858000"/>
              <a:gd name="connsiteX5" fmla="*/ 7144 w 4712494"/>
              <a:gd name="connsiteY5" fmla="*/ 3426619 h 6858000"/>
              <a:gd name="connsiteX6" fmla="*/ 2382 w 4712494"/>
              <a:gd name="connsiteY6" fmla="*/ 3159919 h 6858000"/>
              <a:gd name="connsiteX7" fmla="*/ 9523 w 4712494"/>
              <a:gd name="connsiteY7" fmla="*/ 0 h 6858000"/>
              <a:gd name="connsiteX0" fmla="*/ 25487 w 4728458"/>
              <a:gd name="connsiteY0" fmla="*/ 0 h 6858000"/>
              <a:gd name="connsiteX1" fmla="*/ 4728458 w 4728458"/>
              <a:gd name="connsiteY1" fmla="*/ 0 h 6858000"/>
              <a:gd name="connsiteX2" fmla="*/ 4728458 w 4728458"/>
              <a:gd name="connsiteY2" fmla="*/ 6858000 h 6858000"/>
              <a:gd name="connsiteX3" fmla="*/ 25487 w 4728458"/>
              <a:gd name="connsiteY3" fmla="*/ 6858000 h 6858000"/>
              <a:gd name="connsiteX4" fmla="*/ 15964 w 4728458"/>
              <a:gd name="connsiteY4" fmla="*/ 3698081 h 6858000"/>
              <a:gd name="connsiteX5" fmla="*/ 289808 w 4728458"/>
              <a:gd name="connsiteY5" fmla="*/ 3445669 h 6858000"/>
              <a:gd name="connsiteX6" fmla="*/ 18346 w 4728458"/>
              <a:gd name="connsiteY6" fmla="*/ 3159919 h 6858000"/>
              <a:gd name="connsiteX7" fmla="*/ 25487 w 4728458"/>
              <a:gd name="connsiteY7" fmla="*/ 0 h 6858000"/>
              <a:gd name="connsiteX0" fmla="*/ 25487 w 4728458"/>
              <a:gd name="connsiteY0" fmla="*/ 0 h 6858000"/>
              <a:gd name="connsiteX1" fmla="*/ 4728458 w 4728458"/>
              <a:gd name="connsiteY1" fmla="*/ 0 h 6858000"/>
              <a:gd name="connsiteX2" fmla="*/ 4728458 w 4728458"/>
              <a:gd name="connsiteY2" fmla="*/ 6858000 h 6858000"/>
              <a:gd name="connsiteX3" fmla="*/ 25487 w 4728458"/>
              <a:gd name="connsiteY3" fmla="*/ 6858000 h 6858000"/>
              <a:gd name="connsiteX4" fmla="*/ 15964 w 4728458"/>
              <a:gd name="connsiteY4" fmla="*/ 3698081 h 6858000"/>
              <a:gd name="connsiteX5" fmla="*/ 289808 w 4728458"/>
              <a:gd name="connsiteY5" fmla="*/ 3445669 h 6858000"/>
              <a:gd name="connsiteX6" fmla="*/ 18346 w 4728458"/>
              <a:gd name="connsiteY6" fmla="*/ 3159919 h 6858000"/>
              <a:gd name="connsiteX7" fmla="*/ 25487 w 4728458"/>
              <a:gd name="connsiteY7" fmla="*/ 0 h 6858000"/>
              <a:gd name="connsiteX0" fmla="*/ 24610 w 4727581"/>
              <a:gd name="connsiteY0" fmla="*/ 0 h 6858000"/>
              <a:gd name="connsiteX1" fmla="*/ 4727581 w 4727581"/>
              <a:gd name="connsiteY1" fmla="*/ 0 h 6858000"/>
              <a:gd name="connsiteX2" fmla="*/ 4727581 w 4727581"/>
              <a:gd name="connsiteY2" fmla="*/ 6858000 h 6858000"/>
              <a:gd name="connsiteX3" fmla="*/ 24610 w 4727581"/>
              <a:gd name="connsiteY3" fmla="*/ 6858000 h 6858000"/>
              <a:gd name="connsiteX4" fmla="*/ 15087 w 4727581"/>
              <a:gd name="connsiteY4" fmla="*/ 3698081 h 6858000"/>
              <a:gd name="connsiteX5" fmla="*/ 277024 w 4727581"/>
              <a:gd name="connsiteY5" fmla="*/ 3443288 h 6858000"/>
              <a:gd name="connsiteX6" fmla="*/ 17469 w 4727581"/>
              <a:gd name="connsiteY6" fmla="*/ 3159919 h 6858000"/>
              <a:gd name="connsiteX7" fmla="*/ 24610 w 4727581"/>
              <a:gd name="connsiteY7" fmla="*/ 0 h 6858000"/>
              <a:gd name="connsiteX0" fmla="*/ 24610 w 4727581"/>
              <a:gd name="connsiteY0" fmla="*/ 0 h 6858000"/>
              <a:gd name="connsiteX1" fmla="*/ 4727581 w 4727581"/>
              <a:gd name="connsiteY1" fmla="*/ 0 h 6858000"/>
              <a:gd name="connsiteX2" fmla="*/ 4727581 w 4727581"/>
              <a:gd name="connsiteY2" fmla="*/ 6858000 h 6858000"/>
              <a:gd name="connsiteX3" fmla="*/ 24610 w 4727581"/>
              <a:gd name="connsiteY3" fmla="*/ 6858000 h 6858000"/>
              <a:gd name="connsiteX4" fmla="*/ 15087 w 4727581"/>
              <a:gd name="connsiteY4" fmla="*/ 3698081 h 6858000"/>
              <a:gd name="connsiteX5" fmla="*/ 277024 w 4727581"/>
              <a:gd name="connsiteY5" fmla="*/ 3443288 h 6858000"/>
              <a:gd name="connsiteX6" fmla="*/ 17469 w 4727581"/>
              <a:gd name="connsiteY6" fmla="*/ 3159919 h 6858000"/>
              <a:gd name="connsiteX7" fmla="*/ 24610 w 4727581"/>
              <a:gd name="connsiteY7" fmla="*/ 0 h 6858000"/>
              <a:gd name="connsiteX0" fmla="*/ 24960 w 4727931"/>
              <a:gd name="connsiteY0" fmla="*/ 0 h 6858000"/>
              <a:gd name="connsiteX1" fmla="*/ 4727931 w 4727931"/>
              <a:gd name="connsiteY1" fmla="*/ 0 h 6858000"/>
              <a:gd name="connsiteX2" fmla="*/ 4727931 w 4727931"/>
              <a:gd name="connsiteY2" fmla="*/ 6858000 h 6858000"/>
              <a:gd name="connsiteX3" fmla="*/ 24960 w 4727931"/>
              <a:gd name="connsiteY3" fmla="*/ 6858000 h 6858000"/>
              <a:gd name="connsiteX4" fmla="*/ 15437 w 4727931"/>
              <a:gd name="connsiteY4" fmla="*/ 3698081 h 6858000"/>
              <a:gd name="connsiteX5" fmla="*/ 282137 w 4727931"/>
              <a:gd name="connsiteY5" fmla="*/ 3433763 h 6858000"/>
              <a:gd name="connsiteX6" fmla="*/ 17819 w 4727931"/>
              <a:gd name="connsiteY6" fmla="*/ 3159919 h 6858000"/>
              <a:gd name="connsiteX7" fmla="*/ 24960 w 4727931"/>
              <a:gd name="connsiteY7" fmla="*/ 0 h 6858000"/>
              <a:gd name="connsiteX0" fmla="*/ 24960 w 4727931"/>
              <a:gd name="connsiteY0" fmla="*/ 0 h 6858000"/>
              <a:gd name="connsiteX1" fmla="*/ 4727931 w 4727931"/>
              <a:gd name="connsiteY1" fmla="*/ 0 h 6858000"/>
              <a:gd name="connsiteX2" fmla="*/ 4727931 w 4727931"/>
              <a:gd name="connsiteY2" fmla="*/ 6858000 h 6858000"/>
              <a:gd name="connsiteX3" fmla="*/ 24960 w 4727931"/>
              <a:gd name="connsiteY3" fmla="*/ 6858000 h 6858000"/>
              <a:gd name="connsiteX4" fmla="*/ 15437 w 4727931"/>
              <a:gd name="connsiteY4" fmla="*/ 3698081 h 6858000"/>
              <a:gd name="connsiteX5" fmla="*/ 282137 w 4727931"/>
              <a:gd name="connsiteY5" fmla="*/ 3433763 h 6858000"/>
              <a:gd name="connsiteX6" fmla="*/ 17819 w 4727931"/>
              <a:gd name="connsiteY6" fmla="*/ 3159919 h 6858000"/>
              <a:gd name="connsiteX7" fmla="*/ 24960 w 4727931"/>
              <a:gd name="connsiteY7" fmla="*/ 0 h 6858000"/>
              <a:gd name="connsiteX0" fmla="*/ 24960 w 4727931"/>
              <a:gd name="connsiteY0" fmla="*/ 0 h 6858000"/>
              <a:gd name="connsiteX1" fmla="*/ 4727931 w 4727931"/>
              <a:gd name="connsiteY1" fmla="*/ 0 h 6858000"/>
              <a:gd name="connsiteX2" fmla="*/ 4727931 w 4727931"/>
              <a:gd name="connsiteY2" fmla="*/ 6858000 h 6858000"/>
              <a:gd name="connsiteX3" fmla="*/ 24960 w 4727931"/>
              <a:gd name="connsiteY3" fmla="*/ 6858000 h 6858000"/>
              <a:gd name="connsiteX4" fmla="*/ 15437 w 4727931"/>
              <a:gd name="connsiteY4" fmla="*/ 3698081 h 6858000"/>
              <a:gd name="connsiteX5" fmla="*/ 282137 w 4727931"/>
              <a:gd name="connsiteY5" fmla="*/ 3433763 h 6858000"/>
              <a:gd name="connsiteX6" fmla="*/ 17819 w 4727931"/>
              <a:gd name="connsiteY6" fmla="*/ 3159919 h 6858000"/>
              <a:gd name="connsiteX7" fmla="*/ 24960 w 4727931"/>
              <a:gd name="connsiteY7" fmla="*/ 0 h 6858000"/>
              <a:gd name="connsiteX0" fmla="*/ 9523 w 4712494"/>
              <a:gd name="connsiteY0" fmla="*/ 0 h 6858000"/>
              <a:gd name="connsiteX1" fmla="*/ 4712494 w 4712494"/>
              <a:gd name="connsiteY1" fmla="*/ 0 h 6858000"/>
              <a:gd name="connsiteX2" fmla="*/ 4712494 w 4712494"/>
              <a:gd name="connsiteY2" fmla="*/ 6858000 h 6858000"/>
              <a:gd name="connsiteX3" fmla="*/ 9523 w 4712494"/>
              <a:gd name="connsiteY3" fmla="*/ 6858000 h 6858000"/>
              <a:gd name="connsiteX4" fmla="*/ 0 w 4712494"/>
              <a:gd name="connsiteY4" fmla="*/ 3698081 h 6858000"/>
              <a:gd name="connsiteX5" fmla="*/ 266700 w 4712494"/>
              <a:gd name="connsiteY5" fmla="*/ 3433763 h 6858000"/>
              <a:gd name="connsiteX6" fmla="*/ 2382 w 4712494"/>
              <a:gd name="connsiteY6" fmla="*/ 3159919 h 6858000"/>
              <a:gd name="connsiteX7" fmla="*/ 9523 w 4712494"/>
              <a:gd name="connsiteY7" fmla="*/ 0 h 6858000"/>
              <a:gd name="connsiteX0" fmla="*/ 9523 w 4712494"/>
              <a:gd name="connsiteY0" fmla="*/ 0 h 6858000"/>
              <a:gd name="connsiteX1" fmla="*/ 4712494 w 4712494"/>
              <a:gd name="connsiteY1" fmla="*/ 0 h 6858000"/>
              <a:gd name="connsiteX2" fmla="*/ 4712494 w 4712494"/>
              <a:gd name="connsiteY2" fmla="*/ 6858000 h 6858000"/>
              <a:gd name="connsiteX3" fmla="*/ 9523 w 4712494"/>
              <a:gd name="connsiteY3" fmla="*/ 6858000 h 6858000"/>
              <a:gd name="connsiteX4" fmla="*/ 0 w 4712494"/>
              <a:gd name="connsiteY4" fmla="*/ 3698081 h 6858000"/>
              <a:gd name="connsiteX5" fmla="*/ 266700 w 4712494"/>
              <a:gd name="connsiteY5" fmla="*/ 3433763 h 6858000"/>
              <a:gd name="connsiteX6" fmla="*/ 2382 w 4712494"/>
              <a:gd name="connsiteY6" fmla="*/ 3159919 h 6858000"/>
              <a:gd name="connsiteX7" fmla="*/ 9523 w 4712494"/>
              <a:gd name="connsiteY7" fmla="*/ 0 h 6858000"/>
              <a:gd name="connsiteX0" fmla="*/ 9523 w 4712494"/>
              <a:gd name="connsiteY0" fmla="*/ 0 h 6858000"/>
              <a:gd name="connsiteX1" fmla="*/ 4712494 w 4712494"/>
              <a:gd name="connsiteY1" fmla="*/ 0 h 6858000"/>
              <a:gd name="connsiteX2" fmla="*/ 4712494 w 4712494"/>
              <a:gd name="connsiteY2" fmla="*/ 6858000 h 6858000"/>
              <a:gd name="connsiteX3" fmla="*/ 9523 w 4712494"/>
              <a:gd name="connsiteY3" fmla="*/ 6858000 h 6858000"/>
              <a:gd name="connsiteX4" fmla="*/ 0 w 4712494"/>
              <a:gd name="connsiteY4" fmla="*/ 3698081 h 6858000"/>
              <a:gd name="connsiteX5" fmla="*/ 266700 w 4712494"/>
              <a:gd name="connsiteY5" fmla="*/ 3433763 h 6858000"/>
              <a:gd name="connsiteX6" fmla="*/ 2382 w 4712494"/>
              <a:gd name="connsiteY6" fmla="*/ 3159919 h 6858000"/>
              <a:gd name="connsiteX7" fmla="*/ 9523 w 4712494"/>
              <a:gd name="connsiteY7" fmla="*/ 0 h 6858000"/>
              <a:gd name="connsiteX0" fmla="*/ 9524 w 4712495"/>
              <a:gd name="connsiteY0" fmla="*/ 0 h 6858000"/>
              <a:gd name="connsiteX1" fmla="*/ 4712495 w 4712495"/>
              <a:gd name="connsiteY1" fmla="*/ 0 h 6858000"/>
              <a:gd name="connsiteX2" fmla="*/ 4712495 w 4712495"/>
              <a:gd name="connsiteY2" fmla="*/ 6858000 h 6858000"/>
              <a:gd name="connsiteX3" fmla="*/ 9524 w 4712495"/>
              <a:gd name="connsiteY3" fmla="*/ 6858000 h 6858000"/>
              <a:gd name="connsiteX4" fmla="*/ 1 w 4712495"/>
              <a:gd name="connsiteY4" fmla="*/ 3698081 h 6858000"/>
              <a:gd name="connsiteX5" fmla="*/ 266701 w 4712495"/>
              <a:gd name="connsiteY5" fmla="*/ 3433763 h 6858000"/>
              <a:gd name="connsiteX6" fmla="*/ 2383 w 4712495"/>
              <a:gd name="connsiteY6" fmla="*/ 3159919 h 6858000"/>
              <a:gd name="connsiteX7" fmla="*/ 9524 w 4712495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12495" h="6858000">
                <a:moveTo>
                  <a:pt x="9524" y="0"/>
                </a:moveTo>
                <a:lnTo>
                  <a:pt x="4712495" y="0"/>
                </a:lnTo>
                <a:lnTo>
                  <a:pt x="4712495" y="6858000"/>
                </a:lnTo>
                <a:lnTo>
                  <a:pt x="9524" y="6858000"/>
                </a:lnTo>
                <a:cubicBezTo>
                  <a:pt x="-6350" y="3677444"/>
                  <a:pt x="3175" y="4751387"/>
                  <a:pt x="1" y="3698081"/>
                </a:cubicBezTo>
                <a:lnTo>
                  <a:pt x="266701" y="3433763"/>
                </a:lnTo>
                <a:lnTo>
                  <a:pt x="2383" y="3159919"/>
                </a:lnTo>
                <a:cubicBezTo>
                  <a:pt x="4763" y="2106613"/>
                  <a:pt x="-5556" y="3136106"/>
                  <a:pt x="9524" y="0"/>
                </a:cubicBezTo>
                <a:close/>
              </a:path>
            </a:pathLst>
          </a:custGeom>
          <a:noFill/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5458817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gendefinert oppse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0EE1E-5697-44B0-AD64-520E71824B5D}" type="datetimeFigureOut">
              <a:rPr lang="nb-NO" smtClean="0"/>
              <a:t>08.11.2018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73100-6C5A-4ACB-84B0-7E72914F088C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5861" y="2569083"/>
            <a:ext cx="1252839" cy="126000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9481" y="2569083"/>
            <a:ext cx="1252839" cy="1260000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3102" y="2569083"/>
            <a:ext cx="1252839" cy="1260000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2239" y="2569083"/>
            <a:ext cx="1252841" cy="1260001"/>
          </a:xfrm>
          <a:prstGeom prst="rect">
            <a:avLst/>
          </a:prstGeom>
        </p:spPr>
      </p:pic>
      <p:sp>
        <p:nvSpPr>
          <p:cNvPr id="12" name="TekstSylinder 11"/>
          <p:cNvSpPr txBox="1"/>
          <p:nvPr/>
        </p:nvSpPr>
        <p:spPr>
          <a:xfrm>
            <a:off x="2606040" y="4122420"/>
            <a:ext cx="125066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nb-NO" sz="1500" dirty="0">
                <a:latin typeface="Montserrat Light" panose="00000400000000000000" pitchFamily="2" charset="0"/>
              </a:rPr>
              <a:t>Når vi deler</a:t>
            </a:r>
            <a:br>
              <a:rPr lang="nb-NO" sz="1500" dirty="0">
                <a:latin typeface="Montserrat Light" panose="00000400000000000000" pitchFamily="2" charset="0"/>
              </a:rPr>
            </a:br>
            <a:r>
              <a:rPr lang="nb-NO" sz="2400" b="1" dirty="0">
                <a:latin typeface="Montserrat" panose="02000505000000020004" pitchFamily="2" charset="0"/>
              </a:rPr>
              <a:t>tro</a:t>
            </a:r>
            <a:br>
              <a:rPr lang="nb-NO" sz="1500" dirty="0">
                <a:latin typeface="Montserrat Light" panose="00000400000000000000" pitchFamily="2" charset="0"/>
              </a:rPr>
            </a:br>
            <a:r>
              <a:rPr lang="nb-NO" sz="1500" dirty="0">
                <a:latin typeface="Montserrat Light" panose="00000400000000000000" pitchFamily="2" charset="0"/>
              </a:rPr>
              <a:t>blir andre</a:t>
            </a:r>
            <a:br>
              <a:rPr lang="nb-NO" sz="1500" dirty="0">
                <a:latin typeface="Montserrat Light" panose="00000400000000000000" pitchFamily="2" charset="0"/>
              </a:rPr>
            </a:br>
            <a:r>
              <a:rPr lang="nb-NO" sz="1500" dirty="0">
                <a:latin typeface="Montserrat Light" panose="00000400000000000000" pitchFamily="2" charset="0"/>
              </a:rPr>
              <a:t>kjent med</a:t>
            </a:r>
            <a:br>
              <a:rPr lang="nb-NO" sz="1500" dirty="0">
                <a:latin typeface="Montserrat Light" panose="00000400000000000000" pitchFamily="2" charset="0"/>
              </a:rPr>
            </a:br>
            <a:r>
              <a:rPr lang="nb-NO" sz="1500" dirty="0">
                <a:latin typeface="Montserrat Light" panose="00000400000000000000" pitchFamily="2" charset="0"/>
              </a:rPr>
              <a:t>Jesus</a:t>
            </a:r>
          </a:p>
        </p:txBody>
      </p:sp>
      <p:sp>
        <p:nvSpPr>
          <p:cNvPr id="13" name="TekstSylinder 12"/>
          <p:cNvSpPr txBox="1"/>
          <p:nvPr/>
        </p:nvSpPr>
        <p:spPr>
          <a:xfrm>
            <a:off x="8783102" y="4122420"/>
            <a:ext cx="125066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nb-NO" sz="1500" dirty="0">
                <a:latin typeface="Montserrat Light" panose="00000400000000000000" pitchFamily="2" charset="0"/>
              </a:rPr>
              <a:t>Når vi deler</a:t>
            </a:r>
            <a:br>
              <a:rPr lang="nb-NO" sz="1500" dirty="0">
                <a:latin typeface="Montserrat Light" panose="00000400000000000000" pitchFamily="2" charset="0"/>
              </a:rPr>
            </a:br>
            <a:r>
              <a:rPr lang="nb-NO" sz="2400" b="1" dirty="0">
                <a:latin typeface="Montserrat" panose="02000505000000020004" pitchFamily="2" charset="0"/>
              </a:rPr>
              <a:t>talent</a:t>
            </a:r>
            <a:br>
              <a:rPr lang="nb-NO" sz="1500" dirty="0">
                <a:latin typeface="Montserrat Light" panose="00000400000000000000" pitchFamily="2" charset="0"/>
              </a:rPr>
            </a:br>
            <a:r>
              <a:rPr lang="nb-NO" sz="1500" dirty="0">
                <a:latin typeface="Montserrat Light" panose="00000400000000000000" pitchFamily="2" charset="0"/>
              </a:rPr>
              <a:t>utgjør vi</a:t>
            </a:r>
            <a:br>
              <a:rPr lang="nb-NO" sz="1500" dirty="0">
                <a:latin typeface="Montserrat Light" panose="00000400000000000000" pitchFamily="2" charset="0"/>
              </a:rPr>
            </a:br>
            <a:r>
              <a:rPr lang="nb-NO" sz="1500" dirty="0">
                <a:latin typeface="Montserrat Light" panose="00000400000000000000" pitchFamily="2" charset="0"/>
              </a:rPr>
              <a:t>en forskjell</a:t>
            </a:r>
            <a:br>
              <a:rPr lang="nb-NO" sz="1500" dirty="0">
                <a:latin typeface="Montserrat Light" panose="00000400000000000000" pitchFamily="2" charset="0"/>
              </a:rPr>
            </a:br>
            <a:r>
              <a:rPr lang="nb-NO" sz="1500" dirty="0">
                <a:latin typeface="Montserrat Light" panose="00000400000000000000" pitchFamily="2" charset="0"/>
              </a:rPr>
              <a:t>for andre</a:t>
            </a:r>
          </a:p>
        </p:txBody>
      </p:sp>
      <p:sp>
        <p:nvSpPr>
          <p:cNvPr id="14" name="TekstSylinder 13"/>
          <p:cNvSpPr txBox="1"/>
          <p:nvPr/>
        </p:nvSpPr>
        <p:spPr>
          <a:xfrm>
            <a:off x="6641668" y="4122420"/>
            <a:ext cx="1502334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nb-NO" sz="1500" dirty="0">
                <a:latin typeface="Montserrat Light" panose="00000400000000000000" pitchFamily="2" charset="0"/>
              </a:rPr>
              <a:t>Når vi deler</a:t>
            </a:r>
            <a:br>
              <a:rPr lang="nb-NO" sz="1500" dirty="0">
                <a:latin typeface="Montserrat Light" panose="00000400000000000000" pitchFamily="2" charset="0"/>
              </a:rPr>
            </a:br>
            <a:r>
              <a:rPr lang="nb-NO" sz="2400" b="1" dirty="0">
                <a:latin typeface="Montserrat" panose="02000505000000020004" pitchFamily="2" charset="0"/>
              </a:rPr>
              <a:t>ting</a:t>
            </a:r>
            <a:br>
              <a:rPr lang="nb-NO" sz="1500" dirty="0">
                <a:latin typeface="Montserrat Light" panose="00000400000000000000" pitchFamily="2" charset="0"/>
              </a:rPr>
            </a:br>
            <a:r>
              <a:rPr lang="nb-NO" sz="1500" dirty="0">
                <a:latin typeface="Montserrat Light" panose="00000400000000000000" pitchFamily="2" charset="0"/>
              </a:rPr>
              <a:t>skaper vi en</a:t>
            </a:r>
            <a:br>
              <a:rPr lang="nb-NO" sz="1500" dirty="0">
                <a:latin typeface="Montserrat Light" panose="00000400000000000000" pitchFamily="2" charset="0"/>
              </a:rPr>
            </a:br>
            <a:r>
              <a:rPr lang="nb-NO" sz="1500" dirty="0">
                <a:latin typeface="Montserrat Light" panose="00000400000000000000" pitchFamily="2" charset="0"/>
              </a:rPr>
              <a:t>mer rettferdig</a:t>
            </a:r>
            <a:br>
              <a:rPr lang="nb-NO" sz="1500" dirty="0">
                <a:latin typeface="Montserrat Light" panose="00000400000000000000" pitchFamily="2" charset="0"/>
              </a:rPr>
            </a:br>
            <a:r>
              <a:rPr lang="nb-NO" sz="1500" dirty="0">
                <a:latin typeface="Montserrat Light" panose="00000400000000000000" pitchFamily="2" charset="0"/>
              </a:rPr>
              <a:t>verden</a:t>
            </a:r>
          </a:p>
          <a:p>
            <a:pPr algn="ctr">
              <a:lnSpc>
                <a:spcPct val="100000"/>
              </a:lnSpc>
            </a:pPr>
            <a:endParaRPr lang="nb-NO" sz="1500" dirty="0">
              <a:latin typeface="Montserrat Light" panose="00000400000000000000" pitchFamily="2" charset="0"/>
            </a:endParaRPr>
          </a:p>
        </p:txBody>
      </p:sp>
      <p:sp>
        <p:nvSpPr>
          <p:cNvPr id="15" name="TekstSylinder 14"/>
          <p:cNvSpPr txBox="1"/>
          <p:nvPr/>
        </p:nvSpPr>
        <p:spPr>
          <a:xfrm>
            <a:off x="4735865" y="4122419"/>
            <a:ext cx="1250662" cy="1154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nb-NO" sz="1500" dirty="0">
                <a:latin typeface="Montserrat Light" panose="00000400000000000000" pitchFamily="2" charset="0"/>
              </a:rPr>
              <a:t>Når vi deler</a:t>
            </a:r>
            <a:br>
              <a:rPr lang="nb-NO" sz="1500" dirty="0">
                <a:latin typeface="Montserrat Light" panose="00000400000000000000" pitchFamily="2" charset="0"/>
              </a:rPr>
            </a:br>
            <a:r>
              <a:rPr lang="nb-NO" sz="2400" b="1" dirty="0">
                <a:latin typeface="Montserrat" panose="02000505000000020004" pitchFamily="2" charset="0"/>
              </a:rPr>
              <a:t>tid</a:t>
            </a:r>
            <a:br>
              <a:rPr lang="nb-NO" sz="1500" dirty="0">
                <a:latin typeface="Montserrat Light" panose="00000400000000000000" pitchFamily="2" charset="0"/>
              </a:rPr>
            </a:br>
            <a:r>
              <a:rPr lang="nb-NO" sz="1500" dirty="0">
                <a:latin typeface="Montserrat Light" panose="00000400000000000000" pitchFamily="2" charset="0"/>
              </a:rPr>
              <a:t>bygger vi</a:t>
            </a:r>
            <a:br>
              <a:rPr lang="nb-NO" sz="1500" dirty="0">
                <a:latin typeface="Montserrat Light" panose="00000400000000000000" pitchFamily="2" charset="0"/>
              </a:rPr>
            </a:br>
            <a:r>
              <a:rPr lang="nb-NO" sz="1500" dirty="0">
                <a:latin typeface="Montserrat Light" panose="00000400000000000000" pitchFamily="2" charset="0"/>
              </a:rPr>
              <a:t>fellesskap</a:t>
            </a:r>
          </a:p>
        </p:txBody>
      </p:sp>
      <p:sp>
        <p:nvSpPr>
          <p:cNvPr id="16" name="TekstSylinder 15"/>
          <p:cNvSpPr txBox="1"/>
          <p:nvPr/>
        </p:nvSpPr>
        <p:spPr>
          <a:xfrm>
            <a:off x="1066800" y="645331"/>
            <a:ext cx="898601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nb-NO" sz="4000" dirty="0">
                <a:latin typeface="Montserrat Black" panose="00000A00000000000000" pitchFamily="2" charset="0"/>
              </a:rPr>
              <a:t>HVA VI VIL</a:t>
            </a:r>
          </a:p>
        </p:txBody>
      </p:sp>
      <p:sp>
        <p:nvSpPr>
          <p:cNvPr id="18" name="TekstSylinder 17"/>
          <p:cNvSpPr txBox="1"/>
          <p:nvPr/>
        </p:nvSpPr>
        <p:spPr>
          <a:xfrm>
            <a:off x="1447800" y="1435082"/>
            <a:ext cx="6429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i="1" dirty="0">
                <a:latin typeface="Montserrat Light" panose="00000400000000000000" pitchFamily="2" charset="0"/>
              </a:rPr>
              <a:t>I NMS</a:t>
            </a:r>
            <a:r>
              <a:rPr lang="nb-NO" i="1" baseline="0" dirty="0">
                <a:latin typeface="Montserrat Light" panose="00000400000000000000" pitchFamily="2" charset="0"/>
              </a:rPr>
              <a:t> U vil vi sette utropstegn ved korset.</a:t>
            </a:r>
          </a:p>
          <a:p>
            <a:r>
              <a:rPr lang="nb-NO" i="1" baseline="0" dirty="0">
                <a:latin typeface="Montserrat Light" panose="00000400000000000000" pitchFamily="2" charset="0"/>
              </a:rPr>
              <a:t>Det handler om å dele</a:t>
            </a:r>
          </a:p>
        </p:txBody>
      </p:sp>
    </p:spTree>
    <p:extLst>
      <p:ext uri="{BB962C8B-B14F-4D97-AF65-F5344CB8AC3E}">
        <p14:creationId xmlns:p14="http://schemas.microsoft.com/office/powerpoint/2010/main" val="42229424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gendefinert oppsett">
    <p:bg>
      <p:bgPr>
        <a:solidFill>
          <a:srgbClr val="B14B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9049" y="1631840"/>
            <a:ext cx="2593901" cy="359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1031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23925" y="1228724"/>
            <a:ext cx="7686675" cy="1303339"/>
          </a:xfrm>
        </p:spPr>
        <p:txBody>
          <a:bodyPr anchor="b">
            <a:normAutofit/>
          </a:bodyPr>
          <a:lstStyle>
            <a:lvl1pPr algn="l">
              <a:defRPr sz="4200">
                <a:solidFill>
                  <a:schemeClr val="bg1"/>
                </a:solidFill>
                <a:latin typeface="Montserrat Black" panose="00000A00000000000000" pitchFamily="2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23925" y="2503488"/>
            <a:ext cx="6219825" cy="6492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i="1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50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</a:lstStyle>
          <a:p>
            <a:fld id="{46D0EE1E-5697-44B0-AD64-520E71824B5D}" type="datetimeFigureOut">
              <a:rPr lang="nb-NO" smtClean="0"/>
              <a:t>08.11.2018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50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</a:lstStyle>
          <a:p>
            <a:fld id="{2A073100-6C5A-4ACB-84B0-7E72914F088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2470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D981-4CDC-4160-B9E2-AADE9584FFB4}" type="datetimeFigureOut">
              <a:rPr lang="nb-NO" smtClean="0"/>
              <a:t>08.11.2018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958D1-6AFF-4461-A874-1B7EB1F23F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33839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UKid tittel">
    <p:bg>
      <p:bgPr>
        <a:solidFill>
          <a:srgbClr val="3985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1980" y="1042981"/>
            <a:ext cx="3322686" cy="4716053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9795" y="4948201"/>
            <a:ext cx="700017" cy="97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7269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UKid tittel">
    <p:bg>
      <p:bgPr>
        <a:solidFill>
          <a:srgbClr val="3985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327" y="295746"/>
            <a:ext cx="6309748" cy="6515599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45077"/>
            <a:ext cx="8280344" cy="1527467"/>
          </a:xfrm>
          <a:prstGeom prst="rect">
            <a:avLst/>
          </a:prstGeom>
        </p:spPr>
      </p:pic>
      <p:sp>
        <p:nvSpPr>
          <p:cNvPr id="14" name="Tittel 13"/>
          <p:cNvSpPr>
            <a:spLocks noGrp="1"/>
          </p:cNvSpPr>
          <p:nvPr>
            <p:ph type="title"/>
          </p:nvPr>
        </p:nvSpPr>
        <p:spPr>
          <a:xfrm>
            <a:off x="1457269" y="4855802"/>
            <a:ext cx="5522029" cy="596478"/>
          </a:xfrm>
        </p:spPr>
        <p:txBody>
          <a:bodyPr>
            <a:noAutofit/>
          </a:bodyPr>
          <a:lstStyle>
            <a:lvl1pPr algn="l">
              <a:defRPr sz="2800" i="1">
                <a:solidFill>
                  <a:srgbClr val="F6EF8F"/>
                </a:solidFill>
                <a:latin typeface="Montserrat Alternates Black" panose="00000A00000000000000" pitchFamily="2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23" name="TekstSylinder 22"/>
          <p:cNvSpPr txBox="1"/>
          <p:nvPr/>
        </p:nvSpPr>
        <p:spPr>
          <a:xfrm>
            <a:off x="503856" y="3798092"/>
            <a:ext cx="7464489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5700" dirty="0">
                <a:solidFill>
                  <a:srgbClr val="F1841A"/>
                </a:solidFill>
                <a:latin typeface="Montserrat Black" panose="00000A00000000000000" pitchFamily="2" charset="0"/>
              </a:rPr>
              <a:t>SMÅGRUPPER</a:t>
            </a:r>
          </a:p>
        </p:txBody>
      </p:sp>
      <p:pic>
        <p:nvPicPr>
          <p:cNvPr id="12" name="Bild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343" y="505020"/>
            <a:ext cx="1994571" cy="86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9969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783BD-EA52-4051-BA08-26D411ADACC4}" type="datetimeFigureOut">
              <a:rPr lang="nb-NO" smtClean="0"/>
              <a:t>08.11.2018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7DAAD-37A2-43D3-9024-119A1EEA9D9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814895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783BD-EA52-4051-BA08-26D411ADACC4}" type="datetimeFigureOut">
              <a:rPr lang="nb-NO" smtClean="0"/>
              <a:t>08.11.2018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7DAAD-37A2-43D3-9024-119A1EEA9D9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34005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0668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4008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783BD-EA52-4051-BA08-26D411ADACC4}" type="datetimeFigureOut">
              <a:rPr lang="nb-NO" smtClean="0"/>
              <a:t>08.11.2018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7DAAD-37A2-43D3-9024-119A1EEA9D9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594015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0668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4008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783BD-EA52-4051-BA08-26D411ADACC4}" type="datetimeFigureOut">
              <a:rPr lang="nb-NO" smtClean="0"/>
              <a:t>08.11.2018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7DAAD-37A2-43D3-9024-119A1EEA9D9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46359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ki med sita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4877" y="3187306"/>
            <a:ext cx="5437123" cy="3670694"/>
          </a:xfrm>
          <a:prstGeom prst="rect">
            <a:avLst/>
          </a:prstGeom>
        </p:spPr>
      </p:pic>
      <p:sp>
        <p:nvSpPr>
          <p:cNvPr id="8" name="Bildeforklaring formet som en ellipse 7"/>
          <p:cNvSpPr/>
          <p:nvPr/>
        </p:nvSpPr>
        <p:spPr>
          <a:xfrm>
            <a:off x="7091576" y="1167061"/>
            <a:ext cx="2790846" cy="2846663"/>
          </a:xfrm>
          <a:prstGeom prst="wedgeEllipseCallout">
            <a:avLst>
              <a:gd name="adj1" fmla="val 62098"/>
              <a:gd name="adj2" fmla="val 45655"/>
            </a:avLst>
          </a:prstGeom>
          <a:solidFill>
            <a:srgbClr val="3985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066800" y="1825625"/>
            <a:ext cx="4924425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783BD-EA52-4051-BA08-26D411ADACC4}" type="datetimeFigureOut">
              <a:rPr lang="nb-NO" smtClean="0"/>
              <a:t>08.11.2018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7DAAD-37A2-43D3-9024-119A1EEA9D98}" type="slidenum">
              <a:rPr lang="nb-NO" smtClean="0"/>
              <a:t>‹#›</a:t>
            </a:fld>
            <a:endParaRPr lang="nb-NO"/>
          </a:p>
        </p:txBody>
      </p:sp>
      <p:sp>
        <p:nvSpPr>
          <p:cNvPr id="19" name="Plassholder for tekst 18"/>
          <p:cNvSpPr>
            <a:spLocks noGrp="1"/>
          </p:cNvSpPr>
          <p:nvPr>
            <p:ph type="body" sz="quarter" idx="14" hasCustomPrompt="1"/>
          </p:nvPr>
        </p:nvSpPr>
        <p:spPr>
          <a:xfrm>
            <a:off x="7072914" y="1175931"/>
            <a:ext cx="2803123" cy="2828925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Montserrat Alternates Black" panose="00000A00000000000000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og skriv inn en kort tekst eller et uthevet sitat</a:t>
            </a:r>
          </a:p>
        </p:txBody>
      </p:sp>
    </p:spTree>
    <p:extLst>
      <p:ext uri="{BB962C8B-B14F-4D97-AF65-F5344CB8AC3E}">
        <p14:creationId xmlns:p14="http://schemas.microsoft.com/office/powerpoint/2010/main" val="4032540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ki med sita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054" y="495147"/>
            <a:ext cx="6060425" cy="6362853"/>
          </a:xfrm>
          <a:prstGeom prst="rect">
            <a:avLst/>
          </a:prstGeom>
        </p:spPr>
      </p:pic>
      <p:sp>
        <p:nvSpPr>
          <p:cNvPr id="2" name="Bildeforklaring formet som en ellipse 1"/>
          <p:cNvSpPr/>
          <p:nvPr/>
        </p:nvSpPr>
        <p:spPr>
          <a:xfrm>
            <a:off x="6675528" y="1166600"/>
            <a:ext cx="4779658" cy="4823653"/>
          </a:xfrm>
          <a:prstGeom prst="wedgeEllipseCallout">
            <a:avLst>
              <a:gd name="adj1" fmla="val -76079"/>
              <a:gd name="adj2" fmla="val 1530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783BD-EA52-4051-BA08-26D411ADACC4}" type="datetimeFigureOut">
              <a:rPr lang="nb-NO" smtClean="0"/>
              <a:t>08.11.2018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7DAAD-37A2-43D3-9024-119A1EEA9D98}" type="slidenum">
              <a:rPr lang="nb-NO" smtClean="0"/>
              <a:t>‹#›</a:t>
            </a:fld>
            <a:endParaRPr lang="nb-NO"/>
          </a:p>
        </p:txBody>
      </p:sp>
      <p:sp>
        <p:nvSpPr>
          <p:cNvPr id="19" name="Plassholder for tekst 18"/>
          <p:cNvSpPr>
            <a:spLocks noGrp="1"/>
          </p:cNvSpPr>
          <p:nvPr>
            <p:ph type="body" sz="quarter" idx="14" hasCustomPrompt="1"/>
          </p:nvPr>
        </p:nvSpPr>
        <p:spPr>
          <a:xfrm>
            <a:off x="6675528" y="1166600"/>
            <a:ext cx="4779658" cy="4823653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Montserrat Alternates Black" panose="00000A00000000000000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og skriv inn en kort tekst eller et uthevet sitat</a:t>
            </a:r>
          </a:p>
        </p:txBody>
      </p:sp>
    </p:spTree>
    <p:extLst>
      <p:ext uri="{BB962C8B-B14F-4D97-AF65-F5344CB8AC3E}">
        <p14:creationId xmlns:p14="http://schemas.microsoft.com/office/powerpoint/2010/main" val="17055150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68388" y="170021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068388" y="252412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400800" y="170021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400800" y="252412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783BD-EA52-4051-BA08-26D411ADACC4}" type="datetimeFigureOut">
              <a:rPr lang="nb-NO" smtClean="0"/>
              <a:t>08.11.2018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7DAAD-37A2-43D3-9024-119A1EEA9D98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/>
          <p:cNvSpPr>
            <a:spLocks noGrp="1"/>
          </p:cNvSpPr>
          <p:nvPr>
            <p:ph type="title"/>
          </p:nvPr>
        </p:nvSpPr>
        <p:spPr>
          <a:xfrm>
            <a:off x="1066800" y="365125"/>
            <a:ext cx="89535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1827506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783BD-EA52-4051-BA08-26D411ADACC4}" type="datetimeFigureOut">
              <a:rPr lang="nb-NO" smtClean="0"/>
              <a:t>08.11.2018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7DAAD-37A2-43D3-9024-119A1EEA9D9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6509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0668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4008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D981-4CDC-4160-B9E2-AADE9584FFB4}" type="datetimeFigureOut">
              <a:rPr lang="nb-NO" smtClean="0"/>
              <a:t>08.11.2018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958D1-6AFF-4461-A874-1B7EB1F23F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52872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783BD-EA52-4051-BA08-26D411ADACC4}" type="datetimeFigureOut">
              <a:rPr lang="nb-NO" smtClean="0"/>
              <a:t>08.11.2018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7DAAD-37A2-43D3-9024-119A1EEA9D9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62187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77913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421313" y="1428750"/>
            <a:ext cx="6172200" cy="44323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077913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783BD-EA52-4051-BA08-26D411ADACC4}" type="datetimeFigureOut">
              <a:rPr lang="nb-NO" smtClean="0"/>
              <a:t>08.11.2018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7DAAD-37A2-43D3-9024-119A1EEA9D9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79924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lde med 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pe 16"/>
          <p:cNvGrpSpPr/>
          <p:nvPr/>
        </p:nvGrpSpPr>
        <p:grpSpPr>
          <a:xfrm>
            <a:off x="0" y="0"/>
            <a:ext cx="7640909" cy="6858000"/>
            <a:chOff x="0" y="0"/>
            <a:chExt cx="7640909" cy="6858000"/>
          </a:xfrm>
          <a:solidFill>
            <a:srgbClr val="5B9BD5"/>
          </a:solidFill>
        </p:grpSpPr>
        <p:sp>
          <p:nvSpPr>
            <p:cNvPr id="12" name="Rektangel 11"/>
            <p:cNvSpPr/>
            <p:nvPr/>
          </p:nvSpPr>
          <p:spPr>
            <a:xfrm>
              <a:off x="0" y="0"/>
              <a:ext cx="74898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Rektangel 12"/>
            <p:cNvSpPr/>
            <p:nvPr/>
          </p:nvSpPr>
          <p:spPr>
            <a:xfrm rot="2700000">
              <a:off x="7059884" y="3138487"/>
              <a:ext cx="581025" cy="5810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</p:grp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66800" y="657224"/>
            <a:ext cx="5181600" cy="7048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066800" y="2305049"/>
            <a:ext cx="5181600" cy="387191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783BD-EA52-4051-BA08-26D411ADACC4}" type="datetimeFigureOut">
              <a:rPr lang="nb-NO" smtClean="0"/>
              <a:t>08.11.2018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7DAAD-37A2-43D3-9024-119A1EEA9D98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Undertittel 2"/>
          <p:cNvSpPr>
            <a:spLocks noGrp="1"/>
          </p:cNvSpPr>
          <p:nvPr>
            <p:ph type="subTitle" idx="13"/>
          </p:nvPr>
        </p:nvSpPr>
        <p:spPr>
          <a:xfrm>
            <a:off x="1066801" y="1371320"/>
            <a:ext cx="5181600" cy="44347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i="1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6" name="Plassholder for bilde 15"/>
          <p:cNvSpPr>
            <a:spLocks noGrp="1"/>
          </p:cNvSpPr>
          <p:nvPr>
            <p:ph type="pic" sz="quarter" idx="14"/>
          </p:nvPr>
        </p:nvSpPr>
        <p:spPr>
          <a:xfrm>
            <a:off x="7479505" y="0"/>
            <a:ext cx="4712495" cy="6858000"/>
          </a:xfrm>
          <a:custGeom>
            <a:avLst/>
            <a:gdLst>
              <a:gd name="connsiteX0" fmla="*/ 0 w 4702971"/>
              <a:gd name="connsiteY0" fmla="*/ 0 h 6858000"/>
              <a:gd name="connsiteX1" fmla="*/ 4702971 w 4702971"/>
              <a:gd name="connsiteY1" fmla="*/ 0 h 6858000"/>
              <a:gd name="connsiteX2" fmla="*/ 4702971 w 4702971"/>
              <a:gd name="connsiteY2" fmla="*/ 6858000 h 6858000"/>
              <a:gd name="connsiteX3" fmla="*/ 0 w 4702971"/>
              <a:gd name="connsiteY3" fmla="*/ 6858000 h 6858000"/>
              <a:gd name="connsiteX4" fmla="*/ 0 w 4702971"/>
              <a:gd name="connsiteY4" fmla="*/ 0 h 6858000"/>
              <a:gd name="connsiteX0" fmla="*/ 7141 w 4710112"/>
              <a:gd name="connsiteY0" fmla="*/ 0 h 6858000"/>
              <a:gd name="connsiteX1" fmla="*/ 4710112 w 4710112"/>
              <a:gd name="connsiteY1" fmla="*/ 0 h 6858000"/>
              <a:gd name="connsiteX2" fmla="*/ 4710112 w 4710112"/>
              <a:gd name="connsiteY2" fmla="*/ 6858000 h 6858000"/>
              <a:gd name="connsiteX3" fmla="*/ 7141 w 4710112"/>
              <a:gd name="connsiteY3" fmla="*/ 6858000 h 6858000"/>
              <a:gd name="connsiteX4" fmla="*/ 0 w 4710112"/>
              <a:gd name="connsiteY4" fmla="*/ 3159919 h 6858000"/>
              <a:gd name="connsiteX5" fmla="*/ 7141 w 4710112"/>
              <a:gd name="connsiteY5" fmla="*/ 0 h 6858000"/>
              <a:gd name="connsiteX0" fmla="*/ 351338 w 5054309"/>
              <a:gd name="connsiteY0" fmla="*/ 0 h 6858000"/>
              <a:gd name="connsiteX1" fmla="*/ 5054309 w 5054309"/>
              <a:gd name="connsiteY1" fmla="*/ 0 h 6858000"/>
              <a:gd name="connsiteX2" fmla="*/ 5054309 w 5054309"/>
              <a:gd name="connsiteY2" fmla="*/ 6858000 h 6858000"/>
              <a:gd name="connsiteX3" fmla="*/ 351338 w 5054309"/>
              <a:gd name="connsiteY3" fmla="*/ 6858000 h 6858000"/>
              <a:gd name="connsiteX4" fmla="*/ 344197 w 5054309"/>
              <a:gd name="connsiteY4" fmla="*/ 3159919 h 6858000"/>
              <a:gd name="connsiteX5" fmla="*/ 351338 w 5054309"/>
              <a:gd name="connsiteY5" fmla="*/ 0 h 6858000"/>
              <a:gd name="connsiteX0" fmla="*/ 7141 w 4710112"/>
              <a:gd name="connsiteY0" fmla="*/ 0 h 6858000"/>
              <a:gd name="connsiteX1" fmla="*/ 4710112 w 4710112"/>
              <a:gd name="connsiteY1" fmla="*/ 0 h 6858000"/>
              <a:gd name="connsiteX2" fmla="*/ 4710112 w 4710112"/>
              <a:gd name="connsiteY2" fmla="*/ 6858000 h 6858000"/>
              <a:gd name="connsiteX3" fmla="*/ 7141 w 4710112"/>
              <a:gd name="connsiteY3" fmla="*/ 6858000 h 6858000"/>
              <a:gd name="connsiteX4" fmla="*/ 0 w 4710112"/>
              <a:gd name="connsiteY4" fmla="*/ 3159919 h 6858000"/>
              <a:gd name="connsiteX5" fmla="*/ 7141 w 4710112"/>
              <a:gd name="connsiteY5" fmla="*/ 0 h 6858000"/>
              <a:gd name="connsiteX0" fmla="*/ 351292 w 5054263"/>
              <a:gd name="connsiteY0" fmla="*/ 0 h 6858000"/>
              <a:gd name="connsiteX1" fmla="*/ 5054263 w 5054263"/>
              <a:gd name="connsiteY1" fmla="*/ 0 h 6858000"/>
              <a:gd name="connsiteX2" fmla="*/ 5054263 w 5054263"/>
              <a:gd name="connsiteY2" fmla="*/ 6858000 h 6858000"/>
              <a:gd name="connsiteX3" fmla="*/ 351292 w 5054263"/>
              <a:gd name="connsiteY3" fmla="*/ 6858000 h 6858000"/>
              <a:gd name="connsiteX4" fmla="*/ 341769 w 5054263"/>
              <a:gd name="connsiteY4" fmla="*/ 3698081 h 6858000"/>
              <a:gd name="connsiteX5" fmla="*/ 344151 w 5054263"/>
              <a:gd name="connsiteY5" fmla="*/ 3159919 h 6858000"/>
              <a:gd name="connsiteX6" fmla="*/ 351292 w 5054263"/>
              <a:gd name="connsiteY6" fmla="*/ 0 h 6858000"/>
              <a:gd name="connsiteX0" fmla="*/ 9886 w 4712857"/>
              <a:gd name="connsiteY0" fmla="*/ 0 h 6858000"/>
              <a:gd name="connsiteX1" fmla="*/ 4712857 w 4712857"/>
              <a:gd name="connsiteY1" fmla="*/ 0 h 6858000"/>
              <a:gd name="connsiteX2" fmla="*/ 4712857 w 4712857"/>
              <a:gd name="connsiteY2" fmla="*/ 6858000 h 6858000"/>
              <a:gd name="connsiteX3" fmla="*/ 9886 w 4712857"/>
              <a:gd name="connsiteY3" fmla="*/ 6858000 h 6858000"/>
              <a:gd name="connsiteX4" fmla="*/ 363 w 4712857"/>
              <a:gd name="connsiteY4" fmla="*/ 3698081 h 6858000"/>
              <a:gd name="connsiteX5" fmla="*/ 2745 w 4712857"/>
              <a:gd name="connsiteY5" fmla="*/ 3159919 h 6858000"/>
              <a:gd name="connsiteX6" fmla="*/ 9886 w 4712857"/>
              <a:gd name="connsiteY6" fmla="*/ 0 h 6858000"/>
              <a:gd name="connsiteX0" fmla="*/ 9523 w 4712494"/>
              <a:gd name="connsiteY0" fmla="*/ 0 h 6858000"/>
              <a:gd name="connsiteX1" fmla="*/ 4712494 w 4712494"/>
              <a:gd name="connsiteY1" fmla="*/ 0 h 6858000"/>
              <a:gd name="connsiteX2" fmla="*/ 4712494 w 4712494"/>
              <a:gd name="connsiteY2" fmla="*/ 6858000 h 6858000"/>
              <a:gd name="connsiteX3" fmla="*/ 9523 w 4712494"/>
              <a:gd name="connsiteY3" fmla="*/ 6858000 h 6858000"/>
              <a:gd name="connsiteX4" fmla="*/ 0 w 4712494"/>
              <a:gd name="connsiteY4" fmla="*/ 3698081 h 6858000"/>
              <a:gd name="connsiteX5" fmla="*/ 2382 w 4712494"/>
              <a:gd name="connsiteY5" fmla="*/ 3159919 h 6858000"/>
              <a:gd name="connsiteX6" fmla="*/ 9523 w 4712494"/>
              <a:gd name="connsiteY6" fmla="*/ 0 h 6858000"/>
              <a:gd name="connsiteX0" fmla="*/ 9523 w 4712494"/>
              <a:gd name="connsiteY0" fmla="*/ 0 h 6858000"/>
              <a:gd name="connsiteX1" fmla="*/ 4712494 w 4712494"/>
              <a:gd name="connsiteY1" fmla="*/ 0 h 6858000"/>
              <a:gd name="connsiteX2" fmla="*/ 4712494 w 4712494"/>
              <a:gd name="connsiteY2" fmla="*/ 6858000 h 6858000"/>
              <a:gd name="connsiteX3" fmla="*/ 9523 w 4712494"/>
              <a:gd name="connsiteY3" fmla="*/ 6858000 h 6858000"/>
              <a:gd name="connsiteX4" fmla="*/ 0 w 4712494"/>
              <a:gd name="connsiteY4" fmla="*/ 3698081 h 6858000"/>
              <a:gd name="connsiteX5" fmla="*/ 0 w 4712494"/>
              <a:gd name="connsiteY5" fmla="*/ 3426619 h 6858000"/>
              <a:gd name="connsiteX6" fmla="*/ 2382 w 4712494"/>
              <a:gd name="connsiteY6" fmla="*/ 3159919 h 6858000"/>
              <a:gd name="connsiteX7" fmla="*/ 9523 w 4712494"/>
              <a:gd name="connsiteY7" fmla="*/ 0 h 6858000"/>
              <a:gd name="connsiteX0" fmla="*/ 9523 w 4712494"/>
              <a:gd name="connsiteY0" fmla="*/ 0 h 6858000"/>
              <a:gd name="connsiteX1" fmla="*/ 4712494 w 4712494"/>
              <a:gd name="connsiteY1" fmla="*/ 0 h 6858000"/>
              <a:gd name="connsiteX2" fmla="*/ 4712494 w 4712494"/>
              <a:gd name="connsiteY2" fmla="*/ 6858000 h 6858000"/>
              <a:gd name="connsiteX3" fmla="*/ 9523 w 4712494"/>
              <a:gd name="connsiteY3" fmla="*/ 6858000 h 6858000"/>
              <a:gd name="connsiteX4" fmla="*/ 0 w 4712494"/>
              <a:gd name="connsiteY4" fmla="*/ 3698081 h 6858000"/>
              <a:gd name="connsiteX5" fmla="*/ 7144 w 4712494"/>
              <a:gd name="connsiteY5" fmla="*/ 3426619 h 6858000"/>
              <a:gd name="connsiteX6" fmla="*/ 2382 w 4712494"/>
              <a:gd name="connsiteY6" fmla="*/ 3159919 h 6858000"/>
              <a:gd name="connsiteX7" fmla="*/ 9523 w 4712494"/>
              <a:gd name="connsiteY7" fmla="*/ 0 h 6858000"/>
              <a:gd name="connsiteX0" fmla="*/ 25487 w 4728458"/>
              <a:gd name="connsiteY0" fmla="*/ 0 h 6858000"/>
              <a:gd name="connsiteX1" fmla="*/ 4728458 w 4728458"/>
              <a:gd name="connsiteY1" fmla="*/ 0 h 6858000"/>
              <a:gd name="connsiteX2" fmla="*/ 4728458 w 4728458"/>
              <a:gd name="connsiteY2" fmla="*/ 6858000 h 6858000"/>
              <a:gd name="connsiteX3" fmla="*/ 25487 w 4728458"/>
              <a:gd name="connsiteY3" fmla="*/ 6858000 h 6858000"/>
              <a:gd name="connsiteX4" fmla="*/ 15964 w 4728458"/>
              <a:gd name="connsiteY4" fmla="*/ 3698081 h 6858000"/>
              <a:gd name="connsiteX5" fmla="*/ 289808 w 4728458"/>
              <a:gd name="connsiteY5" fmla="*/ 3445669 h 6858000"/>
              <a:gd name="connsiteX6" fmla="*/ 18346 w 4728458"/>
              <a:gd name="connsiteY6" fmla="*/ 3159919 h 6858000"/>
              <a:gd name="connsiteX7" fmla="*/ 25487 w 4728458"/>
              <a:gd name="connsiteY7" fmla="*/ 0 h 6858000"/>
              <a:gd name="connsiteX0" fmla="*/ 25487 w 4728458"/>
              <a:gd name="connsiteY0" fmla="*/ 0 h 6858000"/>
              <a:gd name="connsiteX1" fmla="*/ 4728458 w 4728458"/>
              <a:gd name="connsiteY1" fmla="*/ 0 h 6858000"/>
              <a:gd name="connsiteX2" fmla="*/ 4728458 w 4728458"/>
              <a:gd name="connsiteY2" fmla="*/ 6858000 h 6858000"/>
              <a:gd name="connsiteX3" fmla="*/ 25487 w 4728458"/>
              <a:gd name="connsiteY3" fmla="*/ 6858000 h 6858000"/>
              <a:gd name="connsiteX4" fmla="*/ 15964 w 4728458"/>
              <a:gd name="connsiteY4" fmla="*/ 3698081 h 6858000"/>
              <a:gd name="connsiteX5" fmla="*/ 289808 w 4728458"/>
              <a:gd name="connsiteY5" fmla="*/ 3445669 h 6858000"/>
              <a:gd name="connsiteX6" fmla="*/ 18346 w 4728458"/>
              <a:gd name="connsiteY6" fmla="*/ 3159919 h 6858000"/>
              <a:gd name="connsiteX7" fmla="*/ 25487 w 4728458"/>
              <a:gd name="connsiteY7" fmla="*/ 0 h 6858000"/>
              <a:gd name="connsiteX0" fmla="*/ 24610 w 4727581"/>
              <a:gd name="connsiteY0" fmla="*/ 0 h 6858000"/>
              <a:gd name="connsiteX1" fmla="*/ 4727581 w 4727581"/>
              <a:gd name="connsiteY1" fmla="*/ 0 h 6858000"/>
              <a:gd name="connsiteX2" fmla="*/ 4727581 w 4727581"/>
              <a:gd name="connsiteY2" fmla="*/ 6858000 h 6858000"/>
              <a:gd name="connsiteX3" fmla="*/ 24610 w 4727581"/>
              <a:gd name="connsiteY3" fmla="*/ 6858000 h 6858000"/>
              <a:gd name="connsiteX4" fmla="*/ 15087 w 4727581"/>
              <a:gd name="connsiteY4" fmla="*/ 3698081 h 6858000"/>
              <a:gd name="connsiteX5" fmla="*/ 277024 w 4727581"/>
              <a:gd name="connsiteY5" fmla="*/ 3443288 h 6858000"/>
              <a:gd name="connsiteX6" fmla="*/ 17469 w 4727581"/>
              <a:gd name="connsiteY6" fmla="*/ 3159919 h 6858000"/>
              <a:gd name="connsiteX7" fmla="*/ 24610 w 4727581"/>
              <a:gd name="connsiteY7" fmla="*/ 0 h 6858000"/>
              <a:gd name="connsiteX0" fmla="*/ 24610 w 4727581"/>
              <a:gd name="connsiteY0" fmla="*/ 0 h 6858000"/>
              <a:gd name="connsiteX1" fmla="*/ 4727581 w 4727581"/>
              <a:gd name="connsiteY1" fmla="*/ 0 h 6858000"/>
              <a:gd name="connsiteX2" fmla="*/ 4727581 w 4727581"/>
              <a:gd name="connsiteY2" fmla="*/ 6858000 h 6858000"/>
              <a:gd name="connsiteX3" fmla="*/ 24610 w 4727581"/>
              <a:gd name="connsiteY3" fmla="*/ 6858000 h 6858000"/>
              <a:gd name="connsiteX4" fmla="*/ 15087 w 4727581"/>
              <a:gd name="connsiteY4" fmla="*/ 3698081 h 6858000"/>
              <a:gd name="connsiteX5" fmla="*/ 277024 w 4727581"/>
              <a:gd name="connsiteY5" fmla="*/ 3443288 h 6858000"/>
              <a:gd name="connsiteX6" fmla="*/ 17469 w 4727581"/>
              <a:gd name="connsiteY6" fmla="*/ 3159919 h 6858000"/>
              <a:gd name="connsiteX7" fmla="*/ 24610 w 4727581"/>
              <a:gd name="connsiteY7" fmla="*/ 0 h 6858000"/>
              <a:gd name="connsiteX0" fmla="*/ 24960 w 4727931"/>
              <a:gd name="connsiteY0" fmla="*/ 0 h 6858000"/>
              <a:gd name="connsiteX1" fmla="*/ 4727931 w 4727931"/>
              <a:gd name="connsiteY1" fmla="*/ 0 h 6858000"/>
              <a:gd name="connsiteX2" fmla="*/ 4727931 w 4727931"/>
              <a:gd name="connsiteY2" fmla="*/ 6858000 h 6858000"/>
              <a:gd name="connsiteX3" fmla="*/ 24960 w 4727931"/>
              <a:gd name="connsiteY3" fmla="*/ 6858000 h 6858000"/>
              <a:gd name="connsiteX4" fmla="*/ 15437 w 4727931"/>
              <a:gd name="connsiteY4" fmla="*/ 3698081 h 6858000"/>
              <a:gd name="connsiteX5" fmla="*/ 282137 w 4727931"/>
              <a:gd name="connsiteY5" fmla="*/ 3433763 h 6858000"/>
              <a:gd name="connsiteX6" fmla="*/ 17819 w 4727931"/>
              <a:gd name="connsiteY6" fmla="*/ 3159919 h 6858000"/>
              <a:gd name="connsiteX7" fmla="*/ 24960 w 4727931"/>
              <a:gd name="connsiteY7" fmla="*/ 0 h 6858000"/>
              <a:gd name="connsiteX0" fmla="*/ 24960 w 4727931"/>
              <a:gd name="connsiteY0" fmla="*/ 0 h 6858000"/>
              <a:gd name="connsiteX1" fmla="*/ 4727931 w 4727931"/>
              <a:gd name="connsiteY1" fmla="*/ 0 h 6858000"/>
              <a:gd name="connsiteX2" fmla="*/ 4727931 w 4727931"/>
              <a:gd name="connsiteY2" fmla="*/ 6858000 h 6858000"/>
              <a:gd name="connsiteX3" fmla="*/ 24960 w 4727931"/>
              <a:gd name="connsiteY3" fmla="*/ 6858000 h 6858000"/>
              <a:gd name="connsiteX4" fmla="*/ 15437 w 4727931"/>
              <a:gd name="connsiteY4" fmla="*/ 3698081 h 6858000"/>
              <a:gd name="connsiteX5" fmla="*/ 282137 w 4727931"/>
              <a:gd name="connsiteY5" fmla="*/ 3433763 h 6858000"/>
              <a:gd name="connsiteX6" fmla="*/ 17819 w 4727931"/>
              <a:gd name="connsiteY6" fmla="*/ 3159919 h 6858000"/>
              <a:gd name="connsiteX7" fmla="*/ 24960 w 4727931"/>
              <a:gd name="connsiteY7" fmla="*/ 0 h 6858000"/>
              <a:gd name="connsiteX0" fmla="*/ 24960 w 4727931"/>
              <a:gd name="connsiteY0" fmla="*/ 0 h 6858000"/>
              <a:gd name="connsiteX1" fmla="*/ 4727931 w 4727931"/>
              <a:gd name="connsiteY1" fmla="*/ 0 h 6858000"/>
              <a:gd name="connsiteX2" fmla="*/ 4727931 w 4727931"/>
              <a:gd name="connsiteY2" fmla="*/ 6858000 h 6858000"/>
              <a:gd name="connsiteX3" fmla="*/ 24960 w 4727931"/>
              <a:gd name="connsiteY3" fmla="*/ 6858000 h 6858000"/>
              <a:gd name="connsiteX4" fmla="*/ 15437 w 4727931"/>
              <a:gd name="connsiteY4" fmla="*/ 3698081 h 6858000"/>
              <a:gd name="connsiteX5" fmla="*/ 282137 w 4727931"/>
              <a:gd name="connsiteY5" fmla="*/ 3433763 h 6858000"/>
              <a:gd name="connsiteX6" fmla="*/ 17819 w 4727931"/>
              <a:gd name="connsiteY6" fmla="*/ 3159919 h 6858000"/>
              <a:gd name="connsiteX7" fmla="*/ 24960 w 4727931"/>
              <a:gd name="connsiteY7" fmla="*/ 0 h 6858000"/>
              <a:gd name="connsiteX0" fmla="*/ 9523 w 4712494"/>
              <a:gd name="connsiteY0" fmla="*/ 0 h 6858000"/>
              <a:gd name="connsiteX1" fmla="*/ 4712494 w 4712494"/>
              <a:gd name="connsiteY1" fmla="*/ 0 h 6858000"/>
              <a:gd name="connsiteX2" fmla="*/ 4712494 w 4712494"/>
              <a:gd name="connsiteY2" fmla="*/ 6858000 h 6858000"/>
              <a:gd name="connsiteX3" fmla="*/ 9523 w 4712494"/>
              <a:gd name="connsiteY3" fmla="*/ 6858000 h 6858000"/>
              <a:gd name="connsiteX4" fmla="*/ 0 w 4712494"/>
              <a:gd name="connsiteY4" fmla="*/ 3698081 h 6858000"/>
              <a:gd name="connsiteX5" fmla="*/ 266700 w 4712494"/>
              <a:gd name="connsiteY5" fmla="*/ 3433763 h 6858000"/>
              <a:gd name="connsiteX6" fmla="*/ 2382 w 4712494"/>
              <a:gd name="connsiteY6" fmla="*/ 3159919 h 6858000"/>
              <a:gd name="connsiteX7" fmla="*/ 9523 w 4712494"/>
              <a:gd name="connsiteY7" fmla="*/ 0 h 6858000"/>
              <a:gd name="connsiteX0" fmla="*/ 9523 w 4712494"/>
              <a:gd name="connsiteY0" fmla="*/ 0 h 6858000"/>
              <a:gd name="connsiteX1" fmla="*/ 4712494 w 4712494"/>
              <a:gd name="connsiteY1" fmla="*/ 0 h 6858000"/>
              <a:gd name="connsiteX2" fmla="*/ 4712494 w 4712494"/>
              <a:gd name="connsiteY2" fmla="*/ 6858000 h 6858000"/>
              <a:gd name="connsiteX3" fmla="*/ 9523 w 4712494"/>
              <a:gd name="connsiteY3" fmla="*/ 6858000 h 6858000"/>
              <a:gd name="connsiteX4" fmla="*/ 0 w 4712494"/>
              <a:gd name="connsiteY4" fmla="*/ 3698081 h 6858000"/>
              <a:gd name="connsiteX5" fmla="*/ 266700 w 4712494"/>
              <a:gd name="connsiteY5" fmla="*/ 3433763 h 6858000"/>
              <a:gd name="connsiteX6" fmla="*/ 2382 w 4712494"/>
              <a:gd name="connsiteY6" fmla="*/ 3159919 h 6858000"/>
              <a:gd name="connsiteX7" fmla="*/ 9523 w 4712494"/>
              <a:gd name="connsiteY7" fmla="*/ 0 h 6858000"/>
              <a:gd name="connsiteX0" fmla="*/ 9523 w 4712494"/>
              <a:gd name="connsiteY0" fmla="*/ 0 h 6858000"/>
              <a:gd name="connsiteX1" fmla="*/ 4712494 w 4712494"/>
              <a:gd name="connsiteY1" fmla="*/ 0 h 6858000"/>
              <a:gd name="connsiteX2" fmla="*/ 4712494 w 4712494"/>
              <a:gd name="connsiteY2" fmla="*/ 6858000 h 6858000"/>
              <a:gd name="connsiteX3" fmla="*/ 9523 w 4712494"/>
              <a:gd name="connsiteY3" fmla="*/ 6858000 h 6858000"/>
              <a:gd name="connsiteX4" fmla="*/ 0 w 4712494"/>
              <a:gd name="connsiteY4" fmla="*/ 3698081 h 6858000"/>
              <a:gd name="connsiteX5" fmla="*/ 266700 w 4712494"/>
              <a:gd name="connsiteY5" fmla="*/ 3433763 h 6858000"/>
              <a:gd name="connsiteX6" fmla="*/ 2382 w 4712494"/>
              <a:gd name="connsiteY6" fmla="*/ 3159919 h 6858000"/>
              <a:gd name="connsiteX7" fmla="*/ 9523 w 4712494"/>
              <a:gd name="connsiteY7" fmla="*/ 0 h 6858000"/>
              <a:gd name="connsiteX0" fmla="*/ 9524 w 4712495"/>
              <a:gd name="connsiteY0" fmla="*/ 0 h 6858000"/>
              <a:gd name="connsiteX1" fmla="*/ 4712495 w 4712495"/>
              <a:gd name="connsiteY1" fmla="*/ 0 h 6858000"/>
              <a:gd name="connsiteX2" fmla="*/ 4712495 w 4712495"/>
              <a:gd name="connsiteY2" fmla="*/ 6858000 h 6858000"/>
              <a:gd name="connsiteX3" fmla="*/ 9524 w 4712495"/>
              <a:gd name="connsiteY3" fmla="*/ 6858000 h 6858000"/>
              <a:gd name="connsiteX4" fmla="*/ 1 w 4712495"/>
              <a:gd name="connsiteY4" fmla="*/ 3698081 h 6858000"/>
              <a:gd name="connsiteX5" fmla="*/ 266701 w 4712495"/>
              <a:gd name="connsiteY5" fmla="*/ 3433763 h 6858000"/>
              <a:gd name="connsiteX6" fmla="*/ 2383 w 4712495"/>
              <a:gd name="connsiteY6" fmla="*/ 3159919 h 6858000"/>
              <a:gd name="connsiteX7" fmla="*/ 9524 w 4712495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12495" h="6858000">
                <a:moveTo>
                  <a:pt x="9524" y="0"/>
                </a:moveTo>
                <a:lnTo>
                  <a:pt x="4712495" y="0"/>
                </a:lnTo>
                <a:lnTo>
                  <a:pt x="4712495" y="6858000"/>
                </a:lnTo>
                <a:lnTo>
                  <a:pt x="9524" y="6858000"/>
                </a:lnTo>
                <a:cubicBezTo>
                  <a:pt x="-6350" y="3677444"/>
                  <a:pt x="3175" y="4751387"/>
                  <a:pt x="1" y="3698081"/>
                </a:cubicBezTo>
                <a:lnTo>
                  <a:pt x="266701" y="3433763"/>
                </a:lnTo>
                <a:lnTo>
                  <a:pt x="2383" y="3159919"/>
                </a:lnTo>
                <a:cubicBezTo>
                  <a:pt x="4763" y="2106613"/>
                  <a:pt x="-5556" y="3136106"/>
                  <a:pt x="9524" y="0"/>
                </a:cubicBezTo>
                <a:close/>
              </a:path>
            </a:pathLst>
          </a:custGeom>
          <a:noFill/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8219865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gendefinert oppse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783BD-EA52-4051-BA08-26D411ADACC4}" type="datetimeFigureOut">
              <a:rPr lang="nb-NO" smtClean="0"/>
              <a:pPr/>
              <a:t>08.11.2018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7DAAD-37A2-43D3-9024-119A1EEA9D98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5861" y="2569083"/>
            <a:ext cx="1252839" cy="126000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9481" y="2569083"/>
            <a:ext cx="1252839" cy="1260000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3102" y="2569083"/>
            <a:ext cx="1252839" cy="1260000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2239" y="2569083"/>
            <a:ext cx="1252841" cy="1260001"/>
          </a:xfrm>
          <a:prstGeom prst="rect">
            <a:avLst/>
          </a:prstGeom>
        </p:spPr>
      </p:pic>
      <p:sp>
        <p:nvSpPr>
          <p:cNvPr id="12" name="TekstSylinder 11"/>
          <p:cNvSpPr txBox="1"/>
          <p:nvPr/>
        </p:nvSpPr>
        <p:spPr>
          <a:xfrm>
            <a:off x="2606040" y="4122420"/>
            <a:ext cx="125066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nb-NO" sz="1500" dirty="0">
                <a:latin typeface="Montserrat Light" panose="00000400000000000000" pitchFamily="2" charset="0"/>
              </a:rPr>
              <a:t>Når vi deler</a:t>
            </a:r>
            <a:br>
              <a:rPr lang="nb-NO" sz="1500" dirty="0">
                <a:latin typeface="Montserrat Light" panose="00000400000000000000" pitchFamily="2" charset="0"/>
              </a:rPr>
            </a:br>
            <a:r>
              <a:rPr lang="nb-NO" sz="2400" b="1" dirty="0">
                <a:latin typeface="Montserrat" panose="02000505000000020004" pitchFamily="2" charset="0"/>
              </a:rPr>
              <a:t>tro</a:t>
            </a:r>
            <a:br>
              <a:rPr lang="nb-NO" sz="1500" dirty="0">
                <a:latin typeface="Montserrat Light" panose="00000400000000000000" pitchFamily="2" charset="0"/>
              </a:rPr>
            </a:br>
            <a:r>
              <a:rPr lang="nb-NO" sz="1500" dirty="0">
                <a:latin typeface="Montserrat Light" panose="00000400000000000000" pitchFamily="2" charset="0"/>
              </a:rPr>
              <a:t>blir andre</a:t>
            </a:r>
            <a:br>
              <a:rPr lang="nb-NO" sz="1500" dirty="0">
                <a:latin typeface="Montserrat Light" panose="00000400000000000000" pitchFamily="2" charset="0"/>
              </a:rPr>
            </a:br>
            <a:r>
              <a:rPr lang="nb-NO" sz="1500" dirty="0">
                <a:latin typeface="Montserrat Light" panose="00000400000000000000" pitchFamily="2" charset="0"/>
              </a:rPr>
              <a:t>kjent med</a:t>
            </a:r>
            <a:br>
              <a:rPr lang="nb-NO" sz="1500" dirty="0">
                <a:latin typeface="Montserrat Light" panose="00000400000000000000" pitchFamily="2" charset="0"/>
              </a:rPr>
            </a:br>
            <a:r>
              <a:rPr lang="nb-NO" sz="1500" dirty="0">
                <a:latin typeface="Montserrat Light" panose="00000400000000000000" pitchFamily="2" charset="0"/>
              </a:rPr>
              <a:t>Jesus</a:t>
            </a:r>
          </a:p>
        </p:txBody>
      </p:sp>
      <p:sp>
        <p:nvSpPr>
          <p:cNvPr id="13" name="TekstSylinder 12"/>
          <p:cNvSpPr txBox="1"/>
          <p:nvPr/>
        </p:nvSpPr>
        <p:spPr>
          <a:xfrm>
            <a:off x="8783102" y="4122420"/>
            <a:ext cx="125066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nb-NO" sz="1500" dirty="0">
                <a:latin typeface="Montserrat Light" panose="00000400000000000000" pitchFamily="2" charset="0"/>
              </a:rPr>
              <a:t>Når vi deler</a:t>
            </a:r>
            <a:br>
              <a:rPr lang="nb-NO" sz="1500" dirty="0">
                <a:latin typeface="Montserrat Light" panose="00000400000000000000" pitchFamily="2" charset="0"/>
              </a:rPr>
            </a:br>
            <a:r>
              <a:rPr lang="nb-NO" sz="2400" b="1" dirty="0">
                <a:latin typeface="Montserrat" panose="02000505000000020004" pitchFamily="2" charset="0"/>
              </a:rPr>
              <a:t>talent</a:t>
            </a:r>
            <a:br>
              <a:rPr lang="nb-NO" sz="1500" dirty="0">
                <a:latin typeface="Montserrat Light" panose="00000400000000000000" pitchFamily="2" charset="0"/>
              </a:rPr>
            </a:br>
            <a:r>
              <a:rPr lang="nb-NO" sz="1500" dirty="0">
                <a:latin typeface="Montserrat Light" panose="00000400000000000000" pitchFamily="2" charset="0"/>
              </a:rPr>
              <a:t>utgjør vi</a:t>
            </a:r>
            <a:br>
              <a:rPr lang="nb-NO" sz="1500" dirty="0">
                <a:latin typeface="Montserrat Light" panose="00000400000000000000" pitchFamily="2" charset="0"/>
              </a:rPr>
            </a:br>
            <a:r>
              <a:rPr lang="nb-NO" sz="1500" dirty="0">
                <a:latin typeface="Montserrat Light" panose="00000400000000000000" pitchFamily="2" charset="0"/>
              </a:rPr>
              <a:t>en forskjell</a:t>
            </a:r>
            <a:br>
              <a:rPr lang="nb-NO" sz="1500" dirty="0">
                <a:latin typeface="Montserrat Light" panose="00000400000000000000" pitchFamily="2" charset="0"/>
              </a:rPr>
            </a:br>
            <a:r>
              <a:rPr lang="nb-NO" sz="1500" dirty="0">
                <a:latin typeface="Montserrat Light" panose="00000400000000000000" pitchFamily="2" charset="0"/>
              </a:rPr>
              <a:t>for andre</a:t>
            </a:r>
          </a:p>
        </p:txBody>
      </p:sp>
      <p:sp>
        <p:nvSpPr>
          <p:cNvPr id="14" name="TekstSylinder 13"/>
          <p:cNvSpPr txBox="1"/>
          <p:nvPr/>
        </p:nvSpPr>
        <p:spPr>
          <a:xfrm>
            <a:off x="6641668" y="4122420"/>
            <a:ext cx="1502334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nb-NO" sz="1500" dirty="0">
                <a:latin typeface="Montserrat Light" panose="00000400000000000000" pitchFamily="2" charset="0"/>
              </a:rPr>
              <a:t>Når vi deler</a:t>
            </a:r>
            <a:br>
              <a:rPr lang="nb-NO" sz="1500" dirty="0">
                <a:latin typeface="Montserrat Light" panose="00000400000000000000" pitchFamily="2" charset="0"/>
              </a:rPr>
            </a:br>
            <a:r>
              <a:rPr lang="nb-NO" sz="2400" b="1" dirty="0">
                <a:latin typeface="Montserrat" panose="02000505000000020004" pitchFamily="2" charset="0"/>
              </a:rPr>
              <a:t>ting</a:t>
            </a:r>
            <a:br>
              <a:rPr lang="nb-NO" sz="1500" dirty="0">
                <a:latin typeface="Montserrat Light" panose="00000400000000000000" pitchFamily="2" charset="0"/>
              </a:rPr>
            </a:br>
            <a:r>
              <a:rPr lang="nb-NO" sz="1500" dirty="0">
                <a:latin typeface="Montserrat Light" panose="00000400000000000000" pitchFamily="2" charset="0"/>
              </a:rPr>
              <a:t>skaper vi en</a:t>
            </a:r>
            <a:br>
              <a:rPr lang="nb-NO" sz="1500" dirty="0">
                <a:latin typeface="Montserrat Light" panose="00000400000000000000" pitchFamily="2" charset="0"/>
              </a:rPr>
            </a:br>
            <a:r>
              <a:rPr lang="nb-NO" sz="1500" dirty="0">
                <a:latin typeface="Montserrat Light" panose="00000400000000000000" pitchFamily="2" charset="0"/>
              </a:rPr>
              <a:t>mer rettferdig</a:t>
            </a:r>
            <a:br>
              <a:rPr lang="nb-NO" sz="1500" dirty="0">
                <a:latin typeface="Montserrat Light" panose="00000400000000000000" pitchFamily="2" charset="0"/>
              </a:rPr>
            </a:br>
            <a:r>
              <a:rPr lang="nb-NO" sz="1500" dirty="0">
                <a:latin typeface="Montserrat Light" panose="00000400000000000000" pitchFamily="2" charset="0"/>
              </a:rPr>
              <a:t>verden</a:t>
            </a:r>
          </a:p>
          <a:p>
            <a:pPr algn="ctr">
              <a:lnSpc>
                <a:spcPct val="100000"/>
              </a:lnSpc>
            </a:pPr>
            <a:endParaRPr lang="nb-NO" sz="1500" dirty="0">
              <a:latin typeface="Montserrat Light" panose="00000400000000000000" pitchFamily="2" charset="0"/>
            </a:endParaRPr>
          </a:p>
        </p:txBody>
      </p:sp>
      <p:sp>
        <p:nvSpPr>
          <p:cNvPr id="15" name="TekstSylinder 14"/>
          <p:cNvSpPr txBox="1"/>
          <p:nvPr/>
        </p:nvSpPr>
        <p:spPr>
          <a:xfrm>
            <a:off x="4735865" y="4122419"/>
            <a:ext cx="1250662" cy="1154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nb-NO" sz="1500" dirty="0">
                <a:latin typeface="Montserrat Light" panose="00000400000000000000" pitchFamily="2" charset="0"/>
              </a:rPr>
              <a:t>Når vi deler</a:t>
            </a:r>
            <a:br>
              <a:rPr lang="nb-NO" sz="1500" dirty="0">
                <a:latin typeface="Montserrat Light" panose="00000400000000000000" pitchFamily="2" charset="0"/>
              </a:rPr>
            </a:br>
            <a:r>
              <a:rPr lang="nb-NO" sz="2400" b="1" dirty="0">
                <a:latin typeface="Montserrat" panose="02000505000000020004" pitchFamily="2" charset="0"/>
              </a:rPr>
              <a:t>tid</a:t>
            </a:r>
            <a:br>
              <a:rPr lang="nb-NO" sz="1500" dirty="0">
                <a:latin typeface="Montserrat Light" panose="00000400000000000000" pitchFamily="2" charset="0"/>
              </a:rPr>
            </a:br>
            <a:r>
              <a:rPr lang="nb-NO" sz="1500" dirty="0">
                <a:latin typeface="Montserrat Light" panose="00000400000000000000" pitchFamily="2" charset="0"/>
              </a:rPr>
              <a:t>bygger vi</a:t>
            </a:r>
            <a:br>
              <a:rPr lang="nb-NO" sz="1500" dirty="0">
                <a:latin typeface="Montserrat Light" panose="00000400000000000000" pitchFamily="2" charset="0"/>
              </a:rPr>
            </a:br>
            <a:r>
              <a:rPr lang="nb-NO" sz="1500" dirty="0">
                <a:latin typeface="Montserrat Light" panose="00000400000000000000" pitchFamily="2" charset="0"/>
              </a:rPr>
              <a:t>fellesskap</a:t>
            </a:r>
          </a:p>
        </p:txBody>
      </p:sp>
      <p:sp>
        <p:nvSpPr>
          <p:cNvPr id="16" name="TekstSylinder 15"/>
          <p:cNvSpPr txBox="1"/>
          <p:nvPr/>
        </p:nvSpPr>
        <p:spPr>
          <a:xfrm>
            <a:off x="1066800" y="645331"/>
            <a:ext cx="898601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nb-NO" sz="4000" dirty="0">
                <a:latin typeface="Montserrat Black" panose="00000A00000000000000" pitchFamily="2" charset="0"/>
              </a:rPr>
              <a:t>HVA VI VIL</a:t>
            </a:r>
          </a:p>
        </p:txBody>
      </p:sp>
      <p:sp>
        <p:nvSpPr>
          <p:cNvPr id="18" name="TekstSylinder 17"/>
          <p:cNvSpPr txBox="1"/>
          <p:nvPr/>
        </p:nvSpPr>
        <p:spPr>
          <a:xfrm>
            <a:off x="1447800" y="1435082"/>
            <a:ext cx="6429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i="1" dirty="0">
                <a:latin typeface="Montserrat Light" panose="00000400000000000000" pitchFamily="2" charset="0"/>
              </a:rPr>
              <a:t>I NMS</a:t>
            </a:r>
            <a:r>
              <a:rPr lang="nb-NO" i="1" baseline="0" dirty="0">
                <a:latin typeface="Montserrat Light" panose="00000400000000000000" pitchFamily="2" charset="0"/>
              </a:rPr>
              <a:t> U vil vi sette utropstegn ved korset.</a:t>
            </a:r>
          </a:p>
          <a:p>
            <a:r>
              <a:rPr lang="nb-NO" i="1" baseline="0" dirty="0">
                <a:latin typeface="Montserrat Light" panose="00000400000000000000" pitchFamily="2" charset="0"/>
              </a:rPr>
              <a:t>Det handler om å dele</a:t>
            </a:r>
          </a:p>
        </p:txBody>
      </p:sp>
    </p:spTree>
    <p:extLst>
      <p:ext uri="{BB962C8B-B14F-4D97-AF65-F5344CB8AC3E}">
        <p14:creationId xmlns:p14="http://schemas.microsoft.com/office/powerpoint/2010/main" val="4227263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gendefinert oppsett">
    <p:bg>
      <p:bgPr>
        <a:solidFill>
          <a:srgbClr val="5B9B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9049" y="1631840"/>
            <a:ext cx="2593901" cy="359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904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0668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4008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D981-4CDC-4160-B9E2-AADE9584FFB4}" type="datetimeFigureOut">
              <a:rPr lang="nb-NO" smtClean="0"/>
              <a:t>08.11.2018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958D1-6AFF-4461-A874-1B7EB1F23F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9423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rson med sita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4651" y="1419226"/>
            <a:ext cx="5020908" cy="5472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066800" y="1825625"/>
            <a:ext cx="4924425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D981-4CDC-4160-B9E2-AADE9584FFB4}" type="datetimeFigureOut">
              <a:rPr lang="nb-NO" smtClean="0"/>
              <a:t>08.11.2018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958D1-6AFF-4461-A874-1B7EB1F23F90}" type="slidenum">
              <a:rPr lang="nb-NO" smtClean="0"/>
              <a:t>‹#›</a:t>
            </a:fld>
            <a:endParaRPr lang="nb-NO"/>
          </a:p>
        </p:txBody>
      </p:sp>
      <p:sp>
        <p:nvSpPr>
          <p:cNvPr id="19" name="Plassholder for tekst 18"/>
          <p:cNvSpPr>
            <a:spLocks noGrp="1"/>
          </p:cNvSpPr>
          <p:nvPr>
            <p:ph type="body" sz="quarter" idx="14" hasCustomPrompt="1"/>
          </p:nvPr>
        </p:nvSpPr>
        <p:spPr>
          <a:xfrm>
            <a:off x="6064651" y="1990725"/>
            <a:ext cx="2803123" cy="2828925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Montserrat Alternates Black" panose="00000A00000000000000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og skriv inn en kort tekst eller et uthevet sitat</a:t>
            </a:r>
          </a:p>
        </p:txBody>
      </p:sp>
    </p:spTree>
    <p:extLst>
      <p:ext uri="{BB962C8B-B14F-4D97-AF65-F5344CB8AC3E}">
        <p14:creationId xmlns:p14="http://schemas.microsoft.com/office/powerpoint/2010/main" val="2167276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68388" y="170021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068388" y="252412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400800" y="170021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400800" y="252412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D981-4CDC-4160-B9E2-AADE9584FFB4}" type="datetimeFigureOut">
              <a:rPr lang="nb-NO" smtClean="0"/>
              <a:t>08.11.2018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958D1-6AFF-4461-A874-1B7EB1F23F90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/>
          <p:cNvSpPr>
            <a:spLocks noGrp="1"/>
          </p:cNvSpPr>
          <p:nvPr>
            <p:ph type="title"/>
          </p:nvPr>
        </p:nvSpPr>
        <p:spPr>
          <a:xfrm>
            <a:off x="1066800" y="365125"/>
            <a:ext cx="89535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878304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D981-4CDC-4160-B9E2-AADE9584FFB4}" type="datetimeFigureOut">
              <a:rPr lang="nb-NO" smtClean="0"/>
              <a:t>08.11.2018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958D1-6AFF-4461-A874-1B7EB1F23F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03367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D981-4CDC-4160-B9E2-AADE9584FFB4}" type="datetimeFigureOut">
              <a:rPr lang="nb-NO" smtClean="0"/>
              <a:t>08.11.2018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958D1-6AFF-4461-A874-1B7EB1F23F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49408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31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086975" y="516295"/>
            <a:ext cx="1516425" cy="463318"/>
          </a:xfrm>
          <a:prstGeom prst="rect">
            <a:avLst/>
          </a:prstGeom>
        </p:spPr>
      </p:pic>
      <p:grpSp>
        <p:nvGrpSpPr>
          <p:cNvPr id="10" name="Gruppe 9"/>
          <p:cNvGrpSpPr/>
          <p:nvPr/>
        </p:nvGrpSpPr>
        <p:grpSpPr>
          <a:xfrm>
            <a:off x="0" y="0"/>
            <a:ext cx="913083" cy="6858000"/>
            <a:chOff x="0" y="0"/>
            <a:chExt cx="913083" cy="6858000"/>
          </a:xfrm>
        </p:grpSpPr>
        <p:sp>
          <p:nvSpPr>
            <p:cNvPr id="8" name="Rektangel 7"/>
            <p:cNvSpPr/>
            <p:nvPr/>
          </p:nvSpPr>
          <p:spPr>
            <a:xfrm>
              <a:off x="0" y="0"/>
              <a:ext cx="762000" cy="6858000"/>
            </a:xfrm>
            <a:prstGeom prst="rect">
              <a:avLst/>
            </a:prstGeom>
            <a:solidFill>
              <a:srgbClr val="009A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Rektangel 8"/>
            <p:cNvSpPr/>
            <p:nvPr/>
          </p:nvSpPr>
          <p:spPr>
            <a:xfrm rot="2700000">
              <a:off x="332058" y="804069"/>
              <a:ext cx="581025" cy="581025"/>
            </a:xfrm>
            <a:prstGeom prst="rect">
              <a:avLst/>
            </a:prstGeom>
            <a:solidFill>
              <a:srgbClr val="009A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</p:grp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066800" y="365125"/>
            <a:ext cx="89535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668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Montserrat Light" panose="00000400000000000000" pitchFamily="2" charset="0"/>
              </a:defRPr>
            </a:lvl1pPr>
          </a:lstStyle>
          <a:p>
            <a:fld id="{F82ED981-4CDC-4160-B9E2-AADE9584FFB4}" type="datetimeFigureOut">
              <a:rPr lang="nb-NO" smtClean="0"/>
              <a:t>08.11.2018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/>
                </a:solidFill>
                <a:latin typeface="Montserrat Light" panose="00000400000000000000" pitchFamily="2" charset="0"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Montserrat Light" panose="00000400000000000000" pitchFamily="2" charset="0"/>
              </a:defRPr>
            </a:lvl1pPr>
          </a:lstStyle>
          <a:p>
            <a:fld id="{E6D958D1-6AFF-4461-A874-1B7EB1F23F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33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Montserrat Black" panose="00000A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 Light" panose="000004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 Light" panose="000004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 Light" panose="000004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 Light" panose="000004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 Light" panose="000004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086975" y="516295"/>
            <a:ext cx="1516425" cy="463318"/>
          </a:xfrm>
          <a:prstGeom prst="rect">
            <a:avLst/>
          </a:prstGeom>
        </p:spPr>
      </p:pic>
      <p:grpSp>
        <p:nvGrpSpPr>
          <p:cNvPr id="10" name="Gruppe 9"/>
          <p:cNvGrpSpPr/>
          <p:nvPr/>
        </p:nvGrpSpPr>
        <p:grpSpPr>
          <a:xfrm>
            <a:off x="0" y="0"/>
            <a:ext cx="913083" cy="6858000"/>
            <a:chOff x="0" y="0"/>
            <a:chExt cx="913083" cy="6858000"/>
          </a:xfrm>
        </p:grpSpPr>
        <p:sp>
          <p:nvSpPr>
            <p:cNvPr id="8" name="Rektangel 7"/>
            <p:cNvSpPr/>
            <p:nvPr/>
          </p:nvSpPr>
          <p:spPr>
            <a:xfrm>
              <a:off x="0" y="0"/>
              <a:ext cx="762000" cy="6858000"/>
            </a:xfrm>
            <a:prstGeom prst="rect">
              <a:avLst/>
            </a:prstGeom>
            <a:solidFill>
              <a:srgbClr val="B14B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Rektangel 8"/>
            <p:cNvSpPr/>
            <p:nvPr/>
          </p:nvSpPr>
          <p:spPr>
            <a:xfrm rot="2700000">
              <a:off x="332058" y="804069"/>
              <a:ext cx="581025" cy="581025"/>
            </a:xfrm>
            <a:prstGeom prst="rect">
              <a:avLst/>
            </a:prstGeom>
            <a:solidFill>
              <a:srgbClr val="B14B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</p:grp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066800" y="365125"/>
            <a:ext cx="89535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668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Montserrat Light" panose="00000400000000000000" pitchFamily="2" charset="0"/>
              </a:defRPr>
            </a:lvl1pPr>
          </a:lstStyle>
          <a:p>
            <a:fld id="{46D0EE1E-5697-44B0-AD64-520E71824B5D}" type="datetimeFigureOut">
              <a:rPr lang="nb-NO" smtClean="0"/>
              <a:t>08.11.2018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/>
                </a:solidFill>
                <a:latin typeface="Montserrat Light" panose="00000400000000000000" pitchFamily="2" charset="0"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Montserrat Light" panose="00000400000000000000" pitchFamily="2" charset="0"/>
              </a:defRPr>
            </a:lvl1pPr>
          </a:lstStyle>
          <a:p>
            <a:fld id="{2A073100-6C5A-4ACB-84B0-7E72914F088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1276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Montserrat Black" panose="00000A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 Light" panose="000004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 Light" panose="000004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 Light" panose="000004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 Light" panose="000004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 Light" panose="000004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86975" y="516295"/>
            <a:ext cx="1516425" cy="463318"/>
          </a:xfrm>
          <a:prstGeom prst="rect">
            <a:avLst/>
          </a:prstGeom>
        </p:spPr>
      </p:pic>
      <p:grpSp>
        <p:nvGrpSpPr>
          <p:cNvPr id="10" name="Gruppe 9"/>
          <p:cNvGrpSpPr/>
          <p:nvPr/>
        </p:nvGrpSpPr>
        <p:grpSpPr>
          <a:xfrm>
            <a:off x="0" y="0"/>
            <a:ext cx="913083" cy="6858000"/>
            <a:chOff x="0" y="0"/>
            <a:chExt cx="913083" cy="6858000"/>
          </a:xfrm>
          <a:solidFill>
            <a:srgbClr val="3985C6"/>
          </a:solidFill>
        </p:grpSpPr>
        <p:sp>
          <p:nvSpPr>
            <p:cNvPr id="8" name="Rektangel 7"/>
            <p:cNvSpPr/>
            <p:nvPr/>
          </p:nvSpPr>
          <p:spPr>
            <a:xfrm>
              <a:off x="0" y="0"/>
              <a:ext cx="7620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Rektangel 8"/>
            <p:cNvSpPr/>
            <p:nvPr/>
          </p:nvSpPr>
          <p:spPr>
            <a:xfrm rot="2700000">
              <a:off x="332058" y="804069"/>
              <a:ext cx="581025" cy="5810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</p:grp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066800" y="365125"/>
            <a:ext cx="89535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668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Montserrat Light" panose="00000400000000000000" pitchFamily="2" charset="0"/>
              </a:defRPr>
            </a:lvl1pPr>
          </a:lstStyle>
          <a:p>
            <a:fld id="{D9A783BD-EA52-4051-BA08-26D411ADACC4}" type="datetimeFigureOut">
              <a:rPr lang="nb-NO" smtClean="0"/>
              <a:pPr/>
              <a:t>08.11.2018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/>
                </a:solidFill>
                <a:latin typeface="Montserrat Light" panose="00000400000000000000" pitchFamily="2" charset="0"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Montserrat Light" panose="00000400000000000000" pitchFamily="2" charset="0"/>
              </a:defRPr>
            </a:lvl1pPr>
          </a:lstStyle>
          <a:p>
            <a:fld id="{A1C7DAAD-37A2-43D3-9024-119A1EEA9D98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59731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Montserrat Black" panose="00000A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 Light" panose="000004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 Light" panose="000004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 Light" panose="000004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 Light" panose="000004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 Light" panose="000004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80C3350-7C6A-488B-96DB-C0448EAAA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Obs! Denne presentasjonen er ikke ment å vises til barna. Den skal kun fungere som en forklaring til deg som skal ha </a:t>
            </a:r>
            <a:r>
              <a:rPr lang="nb-NO" dirty="0" err="1"/>
              <a:t>undervsiningen</a:t>
            </a:r>
            <a:r>
              <a:rPr lang="nb-NO" dirty="0"/>
              <a:t>. 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D76746D-83C8-40CC-A018-295585200E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2667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7.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2038352" y="1556792"/>
            <a:ext cx="3931920" cy="4680520"/>
          </a:xfrm>
        </p:spPr>
        <p:txBody>
          <a:bodyPr>
            <a:normAutofit fontScale="92500" lnSpcReduction="20000"/>
          </a:bodyPr>
          <a:lstStyle/>
          <a:p>
            <a:r>
              <a:rPr lang="nb-NO" dirty="0"/>
              <a:t>Men har dere hørt hva klokkene sier helt mot slutten av gudstjenesten?</a:t>
            </a:r>
          </a:p>
          <a:p>
            <a:endParaRPr lang="nb-NO" dirty="0"/>
          </a:p>
          <a:p>
            <a:r>
              <a:rPr lang="nb-NO" i="1" dirty="0"/>
              <a:t>«De ringer 3x3, - og så er det slutt!»</a:t>
            </a:r>
          </a:p>
          <a:p>
            <a:endParaRPr lang="nb-NO" i="1" dirty="0"/>
          </a:p>
          <a:p>
            <a:r>
              <a:rPr lang="nb-NO" dirty="0"/>
              <a:t>Ja, men sier de kom? Har dere hørt hva presten ofte sier helt til slutt? «Gå i fred og tjen Herren med glede!»</a:t>
            </a:r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27618" y="2389750"/>
            <a:ext cx="3927764" cy="2946862"/>
          </a:xfrm>
        </p:spPr>
      </p:pic>
    </p:spTree>
    <p:extLst>
      <p:ext uri="{BB962C8B-B14F-4D97-AF65-F5344CB8AC3E}">
        <p14:creationId xmlns:p14="http://schemas.microsoft.com/office/powerpoint/2010/main" val="3379866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8.Snu pilene så korset åpner seg.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981200" y="2492897"/>
            <a:ext cx="4038600" cy="3633267"/>
          </a:xfrm>
        </p:spPr>
        <p:txBody>
          <a:bodyPr/>
          <a:lstStyle/>
          <a:p>
            <a:r>
              <a:rPr lang="nb-NO" dirty="0"/>
              <a:t>Gå sier presten, og gå sier klokkene. Vi skal ikke bli værende i kirken, men gå ut i hverdagen og ut i livet, og der skal vi ta Jesus og troen med oss. Dele og tjene.</a:t>
            </a:r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27618" y="2389750"/>
            <a:ext cx="3927764" cy="2946862"/>
          </a:xfrm>
        </p:spPr>
      </p:pic>
    </p:spTree>
    <p:extLst>
      <p:ext uri="{BB962C8B-B14F-4D97-AF65-F5344CB8AC3E}">
        <p14:creationId xmlns:p14="http://schemas.microsoft.com/office/powerpoint/2010/main" val="2271417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10. Flytt pilene tilbake der de var da du startet.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981200" y="2132857"/>
            <a:ext cx="4038600" cy="3993307"/>
          </a:xfrm>
        </p:spPr>
        <p:txBody>
          <a:bodyPr>
            <a:normAutofit fontScale="92500" lnSpcReduction="10000"/>
          </a:bodyPr>
          <a:lstStyle/>
          <a:p>
            <a:r>
              <a:rPr lang="nb-NO" dirty="0"/>
              <a:t>Sånn sendes vi alle ut for å fortelle om Jesus, om troen og for å gjøre godt mot andre.</a:t>
            </a:r>
          </a:p>
          <a:p>
            <a:endParaRPr lang="nb-NO" dirty="0"/>
          </a:p>
          <a:p>
            <a:r>
              <a:rPr lang="nb-NO" dirty="0"/>
              <a:t>Misjon er å være sendt, - og alle kristne er sendt. Det lærer vi av gudstjenesten. Alle blir </a:t>
            </a:r>
            <a:r>
              <a:rPr lang="nb-NO" dirty="0" err="1"/>
              <a:t>invitert:KOM</a:t>
            </a:r>
            <a:r>
              <a:rPr lang="nb-NO" dirty="0"/>
              <a:t>! Og alle blir </a:t>
            </a:r>
            <a:r>
              <a:rPr lang="nb-NO" dirty="0" err="1"/>
              <a:t>sendt:GÅ</a:t>
            </a:r>
            <a:r>
              <a:rPr lang="nb-NO" dirty="0"/>
              <a:t>!</a:t>
            </a:r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27618" y="2389750"/>
            <a:ext cx="3927764" cy="2946862"/>
          </a:xfrm>
        </p:spPr>
      </p:pic>
    </p:spTree>
    <p:extLst>
      <p:ext uri="{BB962C8B-B14F-4D97-AF65-F5344CB8AC3E}">
        <p14:creationId xmlns:p14="http://schemas.microsoft.com/office/powerpoint/2010/main" val="574515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11.Dette er misjonsbevegelsen: Å komme til Jesus og å gå til verden.</a:t>
            </a:r>
          </a:p>
        </p:txBody>
      </p:sp>
      <p:pic>
        <p:nvPicPr>
          <p:cNvPr id="11" name="Plassholder for innhold 10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34540" y="2387672"/>
            <a:ext cx="3931920" cy="2951018"/>
          </a:xfrm>
        </p:spPr>
      </p:pic>
      <p:pic>
        <p:nvPicPr>
          <p:cNvPr id="10" name="Plassholder for innhold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27618" y="2389750"/>
            <a:ext cx="3927764" cy="2946862"/>
          </a:xfrm>
        </p:spPr>
      </p:pic>
    </p:spTree>
    <p:extLst>
      <p:ext uri="{BB962C8B-B14F-4D97-AF65-F5344CB8AC3E}">
        <p14:creationId xmlns:p14="http://schemas.microsoft.com/office/powerpoint/2010/main" val="473864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trenger du?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/>
              <a:t>Kjøp en stor plakatkartong i en sterk farge og klipp ut et stort kors.</a:t>
            </a:r>
          </a:p>
          <a:p>
            <a:endParaRPr lang="nb-NO" dirty="0"/>
          </a:p>
          <a:p>
            <a:r>
              <a:rPr lang="nb-NO" dirty="0"/>
              <a:t>Klipp så korset opp i fire deler som på bildet.</a:t>
            </a:r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27618" y="2389750"/>
            <a:ext cx="3927764" cy="2946862"/>
          </a:xfrm>
        </p:spPr>
      </p:pic>
    </p:spTree>
    <p:extLst>
      <p:ext uri="{BB962C8B-B14F-4D97-AF65-F5344CB8AC3E}">
        <p14:creationId xmlns:p14="http://schemas.microsoft.com/office/powerpoint/2010/main" val="2076800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Fremgangsmåte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b-NO" dirty="0"/>
              <a:t>I en liten gruppe kan man sitte på gulvet og gjennomføre presentasjonen i midten så alle ser.</a:t>
            </a:r>
          </a:p>
          <a:p>
            <a:pPr marL="514350" indent="-514350">
              <a:buFont typeface="+mj-lt"/>
              <a:buAutoNum type="arabicPeriod"/>
            </a:pPr>
            <a:endParaRPr lang="nb-NO" dirty="0"/>
          </a:p>
          <a:p>
            <a:pPr marL="514350" indent="-514350">
              <a:buFont typeface="+mj-lt"/>
              <a:buAutoNum type="arabicPeriod"/>
            </a:pPr>
            <a:r>
              <a:rPr lang="nb-NO" dirty="0"/>
              <a:t>I en større forsamling får du hjelp av fire personer som holder hver sin pil og flytter seg på dine instrukser slik at de ønskede bildene dannes.</a:t>
            </a:r>
          </a:p>
        </p:txBody>
      </p:sp>
    </p:spTree>
    <p:extLst>
      <p:ext uri="{BB962C8B-B14F-4D97-AF65-F5344CB8AC3E}">
        <p14:creationId xmlns:p14="http://schemas.microsoft.com/office/powerpoint/2010/main" val="3877815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sz="half" idx="1"/>
          </p:nvPr>
        </p:nvSpPr>
        <p:spPr>
          <a:xfrm>
            <a:off x="2038352" y="1196752"/>
            <a:ext cx="3931920" cy="5400600"/>
          </a:xfrm>
        </p:spPr>
        <p:txBody>
          <a:bodyPr>
            <a:normAutofit fontScale="92500" lnSpcReduction="10000"/>
          </a:bodyPr>
          <a:lstStyle/>
          <a:p>
            <a:r>
              <a:rPr lang="nb-NO" dirty="0"/>
              <a:t>Hvilken lyd er det dere kan høre søndag morgen som dere ikke hører så ofte ellers i uken?</a:t>
            </a:r>
          </a:p>
          <a:p>
            <a:endParaRPr lang="nb-NO" dirty="0"/>
          </a:p>
          <a:p>
            <a:r>
              <a:rPr lang="nb-NO" i="1" dirty="0"/>
              <a:t>«Kirkeklokkene!»</a:t>
            </a:r>
          </a:p>
          <a:p>
            <a:endParaRPr lang="nb-NO" i="1" dirty="0"/>
          </a:p>
          <a:p>
            <a:r>
              <a:rPr lang="nb-NO" dirty="0"/>
              <a:t>Hva er det di sier?</a:t>
            </a:r>
          </a:p>
          <a:p>
            <a:endParaRPr lang="nb-NO" dirty="0"/>
          </a:p>
          <a:p>
            <a:r>
              <a:rPr lang="nb-NO" i="1" dirty="0"/>
              <a:t>«Ding dong!»</a:t>
            </a:r>
          </a:p>
          <a:p>
            <a:endParaRPr lang="nb-NO" i="1" dirty="0"/>
          </a:p>
          <a:p>
            <a:r>
              <a:rPr lang="nb-NO" dirty="0"/>
              <a:t>Ja, - eller kom </a:t>
            </a:r>
            <a:r>
              <a:rPr lang="nb-NO" dirty="0" err="1"/>
              <a:t>kom</a:t>
            </a:r>
            <a:r>
              <a:rPr lang="nb-NO" dirty="0"/>
              <a:t>!</a:t>
            </a:r>
          </a:p>
        </p:txBody>
      </p:sp>
      <p:pic>
        <p:nvPicPr>
          <p:cNvPr id="7" name="Plassholder for innhold 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 rot="5400000">
            <a:off x="6227618" y="2389750"/>
            <a:ext cx="3927764" cy="2946862"/>
          </a:xfrm>
        </p:spPr>
      </p:pic>
    </p:spTree>
    <p:extLst>
      <p:ext uri="{BB962C8B-B14F-4D97-AF65-F5344CB8AC3E}">
        <p14:creationId xmlns:p14="http://schemas.microsoft.com/office/powerpoint/2010/main" val="1498033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2. Mens du snakker flytter du pilene med små bevegelser.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981200" y="2204865"/>
            <a:ext cx="4038600" cy="3921299"/>
          </a:xfrm>
        </p:spPr>
        <p:txBody>
          <a:bodyPr/>
          <a:lstStyle/>
          <a:p>
            <a:r>
              <a:rPr lang="nb-NO" dirty="0"/>
              <a:t>I ulike kanter av byen / bygda hører folk klokkene, og så kommer vi: Fra nordsiden, fra sørsiden, fra sentrum og fra andre bydeler.</a:t>
            </a:r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 rot="5400000">
            <a:off x="6227618" y="2389750"/>
            <a:ext cx="3927764" cy="2946862"/>
          </a:xfrm>
        </p:spPr>
      </p:pic>
    </p:spTree>
    <p:extLst>
      <p:ext uri="{BB962C8B-B14F-4D97-AF65-F5344CB8AC3E}">
        <p14:creationId xmlns:p14="http://schemas.microsoft.com/office/powerpoint/2010/main" val="3925713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3. Fortsett å flytte pilene innover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981200" y="2204865"/>
            <a:ext cx="4038600" cy="3921299"/>
          </a:xfrm>
        </p:spPr>
        <p:txBody>
          <a:bodyPr/>
          <a:lstStyle/>
          <a:p>
            <a:r>
              <a:rPr lang="nb-NO" dirty="0"/>
              <a:t>Kirkeklokkene sier kom, og vi kommer til kirken.</a:t>
            </a:r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27618" y="2412610"/>
            <a:ext cx="3927764" cy="2901142"/>
          </a:xfrm>
        </p:spPr>
      </p:pic>
    </p:spTree>
    <p:extLst>
      <p:ext uri="{BB962C8B-B14F-4D97-AF65-F5344CB8AC3E}">
        <p14:creationId xmlns:p14="http://schemas.microsoft.com/office/powerpoint/2010/main" val="756123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4.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981200" y="2276873"/>
            <a:ext cx="4038600" cy="3849291"/>
          </a:xfrm>
        </p:spPr>
        <p:txBody>
          <a:bodyPr>
            <a:normAutofit fontScale="85000" lnSpcReduction="10000"/>
          </a:bodyPr>
          <a:lstStyle/>
          <a:p>
            <a:r>
              <a:rPr lang="nb-NO" dirty="0"/>
              <a:t>Vi kommer til kirken og der møter vi hverandre. Vi kommer sammen.</a:t>
            </a:r>
          </a:p>
          <a:p>
            <a:r>
              <a:rPr lang="nb-NO" dirty="0"/>
              <a:t>Det første presten sier i gudstjenesten er </a:t>
            </a:r>
            <a:r>
              <a:rPr lang="nb-NO" b="1" dirty="0"/>
              <a:t>Nåde</a:t>
            </a:r>
            <a:r>
              <a:rPr lang="nb-NO" dirty="0"/>
              <a:t> være med dere, og </a:t>
            </a:r>
            <a:r>
              <a:rPr lang="nb-NO" b="1" dirty="0"/>
              <a:t>fred</a:t>
            </a:r>
            <a:r>
              <a:rPr lang="nb-NO" dirty="0"/>
              <a:t> fra Gud, vår Far og Herren Jesus </a:t>
            </a:r>
            <a:r>
              <a:rPr lang="nb-NO" dirty="0" err="1"/>
              <a:t>kristus</a:t>
            </a:r>
            <a:r>
              <a:rPr lang="nb-NO" dirty="0"/>
              <a:t>.</a:t>
            </a:r>
          </a:p>
          <a:p>
            <a:r>
              <a:rPr lang="nb-NO" dirty="0"/>
              <a:t>Reflekter over hva det vil si at vi får nåde og fred. </a:t>
            </a:r>
          </a:p>
          <a:p>
            <a:endParaRPr lang="nb-NO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27618" y="2389750"/>
            <a:ext cx="3927764" cy="2946862"/>
          </a:xfrm>
        </p:spPr>
      </p:pic>
    </p:spTree>
    <p:extLst>
      <p:ext uri="{BB962C8B-B14F-4D97-AF65-F5344CB8AC3E}">
        <p14:creationId xmlns:p14="http://schemas.microsoft.com/office/powerpoint/2010/main" val="3155125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5.Før korset helt sammen og la det ligge slik en stund.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981200" y="1988841"/>
            <a:ext cx="4038600" cy="4137323"/>
          </a:xfrm>
        </p:spPr>
        <p:txBody>
          <a:bodyPr>
            <a:normAutofit/>
          </a:bodyPr>
          <a:lstStyle/>
          <a:p>
            <a:r>
              <a:rPr lang="nb-NO" dirty="0"/>
              <a:t>Klokkene sier kom, men har noen hørt at det sies «kom» andre ganger i løpet av gudstjenesten?</a:t>
            </a:r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27618" y="2389750"/>
            <a:ext cx="3927764" cy="2946862"/>
          </a:xfrm>
        </p:spPr>
      </p:pic>
    </p:spTree>
    <p:extLst>
      <p:ext uri="{BB962C8B-B14F-4D97-AF65-F5344CB8AC3E}">
        <p14:creationId xmlns:p14="http://schemas.microsoft.com/office/powerpoint/2010/main" val="409336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6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981200" y="1844825"/>
            <a:ext cx="4038600" cy="4281339"/>
          </a:xfrm>
        </p:spPr>
        <p:txBody>
          <a:bodyPr/>
          <a:lstStyle/>
          <a:p>
            <a:r>
              <a:rPr lang="nb-NO" i="1" dirty="0"/>
              <a:t>«Ja, - når det er nattverd sier presten; kom for alt er ferdig!»</a:t>
            </a:r>
          </a:p>
          <a:p>
            <a:endParaRPr lang="nb-NO" i="1" dirty="0"/>
          </a:p>
          <a:p>
            <a:r>
              <a:rPr lang="nb-NO" dirty="0"/>
              <a:t>Helt riktig også da inviteres vi til å komme. For å få, ta imot tilgivelse, og være sammen.</a:t>
            </a:r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27618" y="2389750"/>
            <a:ext cx="3927764" cy="2946862"/>
          </a:xfrm>
        </p:spPr>
      </p:pic>
    </p:spTree>
    <p:extLst>
      <p:ext uri="{BB962C8B-B14F-4D97-AF65-F5344CB8AC3E}">
        <p14:creationId xmlns:p14="http://schemas.microsoft.com/office/powerpoint/2010/main" val="2877885734"/>
      </p:ext>
    </p:extLst>
  </p:cSld>
  <p:clrMapOvr>
    <a:masterClrMapping/>
  </p:clrMapOvr>
</p:sld>
</file>

<file path=ppt/theme/theme1.xml><?xml version="1.0" encoding="utf-8"?>
<a:theme xmlns:a="http://schemas.openxmlformats.org/drawingml/2006/main" name="NMS_U_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MS U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MS_U_Tema" id="{4705C266-4321-4B5A-8F37-9C2F7C408E2D}" vid="{238E4D79-2241-414D-80A3-5FC6120D9BAA}"/>
    </a:ext>
  </a:extLst>
</a:theme>
</file>

<file path=ppt/theme/theme2.xml><?xml version="1.0" encoding="utf-8"?>
<a:theme xmlns:a="http://schemas.openxmlformats.org/drawingml/2006/main" name="NMS U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MS U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MS U 3" id="{5C20D66B-9546-450A-A534-B8CA0B6C1201}" vid="{708ED68E-B850-4853-A2A6-62A96CE352BD}"/>
    </a:ext>
  </a:extLst>
</a:theme>
</file>

<file path=ppt/theme/theme3.xml><?xml version="1.0" encoding="utf-8"?>
<a:theme xmlns:a="http://schemas.openxmlformats.org/drawingml/2006/main" name="UKid - Smågrupp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MS U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MS_U_Tema" id="{7AF02CCF-4D12-4457-90DB-283C306CDB6B}" vid="{97640286-AC38-4DB4-BBDC-43976CB23B3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489</Words>
  <Application>Microsoft Office PowerPoint</Application>
  <PresentationFormat>Widescreen</PresentationFormat>
  <Paragraphs>44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Lysbildetitler</vt:lpstr>
      </vt:variant>
      <vt:variant>
        <vt:i4>13</vt:i4>
      </vt:variant>
    </vt:vector>
  </HeadingPairs>
  <TitlesOfParts>
    <vt:vector size="16" baseType="lpstr">
      <vt:lpstr>NMS_U_Tema</vt:lpstr>
      <vt:lpstr>NMS U 3</vt:lpstr>
      <vt:lpstr>UKid - Smågrupper</vt:lpstr>
      <vt:lpstr>Obs! Denne presentasjonen er ikke ment å vises til barna. Den skal kun fungere som en forklaring til deg som skal ha undervsiningen. </vt:lpstr>
      <vt:lpstr>Hva trenger du?</vt:lpstr>
      <vt:lpstr>Fremgangsmåte</vt:lpstr>
      <vt:lpstr>PowerPoint-presentasjon</vt:lpstr>
      <vt:lpstr>2. Mens du snakker flytter du pilene med små bevegelser.</vt:lpstr>
      <vt:lpstr>3. Fortsett å flytte pilene innover</vt:lpstr>
      <vt:lpstr>4.</vt:lpstr>
      <vt:lpstr>5.Før korset helt sammen og la det ligge slik en stund.</vt:lpstr>
      <vt:lpstr>6</vt:lpstr>
      <vt:lpstr>7.</vt:lpstr>
      <vt:lpstr>8.Snu pilene så korset åpner seg.</vt:lpstr>
      <vt:lpstr>10. Flytt pilene tilbake der de var da du startet.</vt:lpstr>
      <vt:lpstr>11.Dette er misjonsbevegelsen: Å komme til Jesus og å gå til verden.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Hva trenger du?</dc:title>
  <dc:creator>Dorrit Vignes Isachsen</dc:creator>
  <cp:lastModifiedBy>Dorrit Vignes Isachsen</cp:lastModifiedBy>
  <cp:revision>10</cp:revision>
  <dcterms:created xsi:type="dcterms:W3CDTF">2018-11-07T12:29:43Z</dcterms:created>
  <dcterms:modified xsi:type="dcterms:W3CDTF">2018-11-08T07:40:25Z</dcterms:modified>
</cp:coreProperties>
</file>