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6" r:id="rId2"/>
    <p:sldId id="257" r:id="rId3"/>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4995" autoAdjust="0"/>
    <p:restoredTop sz="94660"/>
  </p:normalViewPr>
  <p:slideViewPr>
    <p:cSldViewPr snapToGrid="0">
      <p:cViewPr varScale="1">
        <p:scale>
          <a:sx n="63" d="100"/>
          <a:sy n="63" d="100"/>
        </p:scale>
        <p:origin x="76" y="132"/>
      </p:cViewPr>
      <p:guideLst/>
    </p:cSldViewPr>
  </p:slideViewPr>
  <p:notesTextViewPr>
    <p:cViewPr>
      <p:scale>
        <a:sx n="1" d="1"/>
        <a:sy n="1" d="1"/>
      </p:scale>
      <p:origin x="0" y="0"/>
    </p:cViewPr>
  </p:notesTextViewPr>
  <p:notesViewPr>
    <p:cSldViewPr snapToGrid="0">
      <p:cViewPr varScale="1">
        <p:scale>
          <a:sx n="51" d="100"/>
          <a:sy n="51" d="100"/>
        </p:scale>
        <p:origin x="2692"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ina Margrete Aanderaa Neergård" userId="5c826961-fafa-459d-8d41-9adfa4070663" providerId="ADAL" clId="{B2C4C7FE-31C9-4908-AEB7-020C2A19F2F5}"/>
    <pc:docChg chg="undo custSel modSld">
      <pc:chgData name="Stina Margrete Aanderaa Neergård" userId="5c826961-fafa-459d-8d41-9adfa4070663" providerId="ADAL" clId="{B2C4C7FE-31C9-4908-AEB7-020C2A19F2F5}" dt="2021-01-07T15:32:44.571" v="12" actId="20577"/>
      <pc:docMkLst>
        <pc:docMk/>
      </pc:docMkLst>
      <pc:sldChg chg="modNotes">
        <pc:chgData name="Stina Margrete Aanderaa Neergård" userId="5c826961-fafa-459d-8d41-9adfa4070663" providerId="ADAL" clId="{B2C4C7FE-31C9-4908-AEB7-020C2A19F2F5}" dt="2021-01-07T15:32:00.847" v="7" actId="255"/>
        <pc:sldMkLst>
          <pc:docMk/>
          <pc:sldMk cId="1673682722" sldId="256"/>
        </pc:sldMkLst>
      </pc:sldChg>
      <pc:sldChg chg="modNotes">
        <pc:chgData name="Stina Margrete Aanderaa Neergård" userId="5c826961-fafa-459d-8d41-9adfa4070663" providerId="ADAL" clId="{B2C4C7FE-31C9-4908-AEB7-020C2A19F2F5}" dt="2021-01-07T15:32:44.571" v="12" actId="20577"/>
        <pc:sldMkLst>
          <pc:docMk/>
          <pc:sldMk cId="156553935" sldId="25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953FBB-27CC-4FC5-8326-5E7DB31081E1}" type="datetimeFigureOut">
              <a:rPr lang="nb-NO" smtClean="0"/>
              <a:t>07.01.2021</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D84D20-CC24-4CF1-A477-8AA7BD99963E}" type="slidenum">
              <a:rPr lang="nb-NO" smtClean="0"/>
              <a:t>‹#›</a:t>
            </a:fld>
            <a:endParaRPr lang="nb-NO"/>
          </a:p>
        </p:txBody>
      </p:sp>
    </p:spTree>
    <p:extLst>
      <p:ext uri="{BB962C8B-B14F-4D97-AF65-F5344CB8AC3E}">
        <p14:creationId xmlns:p14="http://schemas.microsoft.com/office/powerpoint/2010/main" val="1238466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dirty="0">
                <a:solidFill>
                  <a:srgbClr val="000000"/>
                </a:solidFill>
                <a:effectLst/>
                <a:latin typeface="Montserrat Light" panose="00000400000000000000" pitchFamily="50" charset="0"/>
                <a:ea typeface="Times New Roman" panose="02020603050405020304" pitchFamily="18" charset="0"/>
                <a:cs typeface="Times New Roman" panose="02020603050405020304" pitchFamily="18" charset="0"/>
              </a:rPr>
              <a:t>I Bangkok i Thailand finnes det et hus som heter Nådehjemmet. Dit kommer tenåringsjenter og damer som trenger hjelp til å passe på babyen de har i magen. På Nådehjemmet får mammaene hjelp til å finne ut hva de skal gjøre når babyen er født. De kan bo på Nådehjemmet både mens de er gravide og etter at babyen er født - helt til de har funnet en god løsning. Noen babyer kan bli adoptert bort og få en ny mamma og pappa. Andre ganger gjør støtten fra Nådehjemmet at mammaen får til å beholde babyen sin og ta vare på den. Mange unge jenter som blir gravide skammer seg og tør ikke fortelle det til foreldrene sine. De som jobber på Nådehjemmet hjelper dem med å få snakket med familien sin. Ofte viser det seg at reaksjonen hjemmefra ikke er så ille som de trodde, og at den nye babyen tas imot med åpne armer.</a:t>
            </a:r>
            <a:endParaRPr lang="nb-NO" sz="1100" dirty="0">
              <a:effectLst/>
              <a:latin typeface="Calibri" panose="020F0502020204030204" pitchFamily="34" charset="0"/>
              <a:ea typeface="Times New Roman" panose="02020603050405020304" pitchFamily="18" charset="0"/>
              <a:cs typeface="Cordia New" panose="020B0304020202020204" pitchFamily="34" charset="-34"/>
            </a:endParaRPr>
          </a:p>
          <a:p>
            <a:endParaRPr lang="nb-NO" dirty="0"/>
          </a:p>
        </p:txBody>
      </p:sp>
      <p:sp>
        <p:nvSpPr>
          <p:cNvPr id="4" name="Plassholder for lysbildenummer 3"/>
          <p:cNvSpPr>
            <a:spLocks noGrp="1"/>
          </p:cNvSpPr>
          <p:nvPr>
            <p:ph type="sldNum" sz="quarter" idx="5"/>
          </p:nvPr>
        </p:nvSpPr>
        <p:spPr/>
        <p:txBody>
          <a:bodyPr/>
          <a:lstStyle/>
          <a:p>
            <a:fld id="{9DD84D20-CC24-4CF1-A477-8AA7BD99963E}" type="slidenum">
              <a:rPr lang="nb-NO" smtClean="0"/>
              <a:t>1</a:t>
            </a:fld>
            <a:endParaRPr lang="nb-NO"/>
          </a:p>
        </p:txBody>
      </p:sp>
    </p:spTree>
    <p:extLst>
      <p:ext uri="{BB962C8B-B14F-4D97-AF65-F5344CB8AC3E}">
        <p14:creationId xmlns:p14="http://schemas.microsoft.com/office/powerpoint/2010/main" val="3940650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15000"/>
              </a:lnSpc>
              <a:spcBef>
                <a:spcPts val="1000"/>
              </a:spcBef>
              <a:spcAft>
                <a:spcPts val="1000"/>
              </a:spcAft>
            </a:pPr>
            <a:r>
              <a:rPr lang="nb-NO" sz="1000" dirty="0">
                <a:effectLst/>
                <a:latin typeface="Montserrat Light" panose="00000400000000000000" pitchFamily="50" charset="0"/>
                <a:ea typeface="Times New Roman" panose="02020603050405020304" pitchFamily="18" charset="0"/>
                <a:cs typeface="AngsanaUPC" panose="02020603050405020304" pitchFamily="18" charset="-34"/>
              </a:rPr>
              <a:t>Slik var det for Ping også. Hun er bare 14 år gammel og har vokst opp hos bestemoren sin. Ping begynte å trene vektløftning og hun ble så god at hun fikk være med på skolens vektløftingsteam. En gutt som gikk på videregående ble treneren hennes. Ping ble forelsket. Det endte med at hun ble gravid. Da ville ikke kjæresten ha noe med henne å gjøre lenger.</a:t>
            </a:r>
            <a:r>
              <a:rPr lang="nb-NO" sz="1000" dirty="0">
                <a:latin typeface="Calibri" panose="020F0502020204030204" pitchFamily="34" charset="0"/>
                <a:ea typeface="Times New Roman" panose="02020603050405020304" pitchFamily="18" charset="0"/>
                <a:cs typeface="Cordia New" panose="020B0304020202020204" pitchFamily="34" charset="-34"/>
              </a:rPr>
              <a:t> </a:t>
            </a:r>
            <a:r>
              <a:rPr lang="nb-NO" sz="1000" dirty="0">
                <a:effectLst/>
                <a:latin typeface="Montserrat Light" panose="00000400000000000000" pitchFamily="50" charset="0"/>
                <a:ea typeface="Times New Roman" panose="02020603050405020304" pitchFamily="18" charset="0"/>
                <a:cs typeface="AngsanaUPC" panose="02020603050405020304" pitchFamily="18" charset="-34"/>
              </a:rPr>
              <a:t>Bestemoren spurte om Ping kunne få være på Nådehjemmet under graviditeten og fødselen. De hadde bestemt seg for at Ping skulle adoptere bort barnet sitt. På Nådehjemmet fikk Ping både omsorg og kjærlighet. Hun snakket mye med damene som jobber der om adopsjonen. Men da fødselen var over og Ping fikk babyen sin i armene ble det helt umulig for henne å skille seg fra den. Det ble bestemt at Ping og babyen skulle flytte tilbake til bestemoren, og at bestemoren skal passe på babyen slik at Ping kan begynne på skolen igjen.</a:t>
            </a:r>
            <a:endParaRPr lang="nb-NO" sz="1000" dirty="0">
              <a:effectLst/>
              <a:latin typeface="Calibri" panose="020F0502020204030204" pitchFamily="34" charset="0"/>
              <a:ea typeface="Times New Roman" panose="02020603050405020304" pitchFamily="18" charset="0"/>
              <a:cs typeface="Cordia New" panose="020B0304020202020204" pitchFamily="34" charset="-34"/>
            </a:endParaRPr>
          </a:p>
          <a:p>
            <a:endParaRPr lang="nb-NO" dirty="0"/>
          </a:p>
        </p:txBody>
      </p:sp>
      <p:sp>
        <p:nvSpPr>
          <p:cNvPr id="4" name="Plassholder for lysbildenummer 3"/>
          <p:cNvSpPr>
            <a:spLocks noGrp="1"/>
          </p:cNvSpPr>
          <p:nvPr>
            <p:ph type="sldNum" sz="quarter" idx="5"/>
          </p:nvPr>
        </p:nvSpPr>
        <p:spPr/>
        <p:txBody>
          <a:bodyPr/>
          <a:lstStyle/>
          <a:p>
            <a:fld id="{9DD84D20-CC24-4CF1-A477-8AA7BD99963E}" type="slidenum">
              <a:rPr lang="nb-NO" smtClean="0"/>
              <a:t>2</a:t>
            </a:fld>
            <a:endParaRPr lang="nb-NO"/>
          </a:p>
        </p:txBody>
      </p:sp>
    </p:spTree>
    <p:extLst>
      <p:ext uri="{BB962C8B-B14F-4D97-AF65-F5344CB8AC3E}">
        <p14:creationId xmlns:p14="http://schemas.microsoft.com/office/powerpoint/2010/main" val="1542353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C51D365-EF9B-42C3-BACF-8EE32A10CA9E}"/>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18FFFDF7-0718-4477-B209-87DFD3E746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AF75AEED-E014-478D-BA5F-50725B892CFF}"/>
              </a:ext>
            </a:extLst>
          </p:cNvPr>
          <p:cNvSpPr>
            <a:spLocks noGrp="1"/>
          </p:cNvSpPr>
          <p:nvPr>
            <p:ph type="dt" sz="half" idx="10"/>
          </p:nvPr>
        </p:nvSpPr>
        <p:spPr/>
        <p:txBody>
          <a:bodyPr/>
          <a:lstStyle/>
          <a:p>
            <a:fld id="{83258706-796C-48C4-AD7D-0EFABDB031F0}" type="datetimeFigureOut">
              <a:rPr lang="nb-NO" smtClean="0"/>
              <a:t>07.01.2021</a:t>
            </a:fld>
            <a:endParaRPr lang="nb-NO"/>
          </a:p>
        </p:txBody>
      </p:sp>
      <p:sp>
        <p:nvSpPr>
          <p:cNvPr id="5" name="Plassholder for bunntekst 4">
            <a:extLst>
              <a:ext uri="{FF2B5EF4-FFF2-40B4-BE49-F238E27FC236}">
                <a16:creationId xmlns:a16="http://schemas.microsoft.com/office/drawing/2014/main" id="{68C6E1FC-E1E5-4B3E-B65E-868476AA67A5}"/>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86203A47-C428-41FD-8192-6E659DED2048}"/>
              </a:ext>
            </a:extLst>
          </p:cNvPr>
          <p:cNvSpPr>
            <a:spLocks noGrp="1"/>
          </p:cNvSpPr>
          <p:nvPr>
            <p:ph type="sldNum" sz="quarter" idx="12"/>
          </p:nvPr>
        </p:nvSpPr>
        <p:spPr/>
        <p:txBody>
          <a:bodyPr/>
          <a:lstStyle/>
          <a:p>
            <a:fld id="{78DED5DC-6003-4880-86A3-E0FE215732FA}" type="slidenum">
              <a:rPr lang="nb-NO" smtClean="0"/>
              <a:t>‹#›</a:t>
            </a:fld>
            <a:endParaRPr lang="nb-NO"/>
          </a:p>
        </p:txBody>
      </p:sp>
    </p:spTree>
    <p:extLst>
      <p:ext uri="{BB962C8B-B14F-4D97-AF65-F5344CB8AC3E}">
        <p14:creationId xmlns:p14="http://schemas.microsoft.com/office/powerpoint/2010/main" val="1703418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C08C11B-572F-4EDC-BCBE-B6352838DE42}"/>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F24D6940-55C7-4C6C-B44B-B935C58524E3}"/>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D9CDAEE4-6F8E-4539-82E7-2BC2760A7B1B}"/>
              </a:ext>
            </a:extLst>
          </p:cNvPr>
          <p:cNvSpPr>
            <a:spLocks noGrp="1"/>
          </p:cNvSpPr>
          <p:nvPr>
            <p:ph type="dt" sz="half" idx="10"/>
          </p:nvPr>
        </p:nvSpPr>
        <p:spPr/>
        <p:txBody>
          <a:bodyPr/>
          <a:lstStyle/>
          <a:p>
            <a:fld id="{83258706-796C-48C4-AD7D-0EFABDB031F0}" type="datetimeFigureOut">
              <a:rPr lang="nb-NO" smtClean="0"/>
              <a:t>07.01.2021</a:t>
            </a:fld>
            <a:endParaRPr lang="nb-NO"/>
          </a:p>
        </p:txBody>
      </p:sp>
      <p:sp>
        <p:nvSpPr>
          <p:cNvPr id="5" name="Plassholder for bunntekst 4">
            <a:extLst>
              <a:ext uri="{FF2B5EF4-FFF2-40B4-BE49-F238E27FC236}">
                <a16:creationId xmlns:a16="http://schemas.microsoft.com/office/drawing/2014/main" id="{B2317B4A-91BE-47CA-8921-72ADDA03D0A7}"/>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94866610-4E1B-473B-9141-5DDA9C90B450}"/>
              </a:ext>
            </a:extLst>
          </p:cNvPr>
          <p:cNvSpPr>
            <a:spLocks noGrp="1"/>
          </p:cNvSpPr>
          <p:nvPr>
            <p:ph type="sldNum" sz="quarter" idx="12"/>
          </p:nvPr>
        </p:nvSpPr>
        <p:spPr/>
        <p:txBody>
          <a:bodyPr/>
          <a:lstStyle/>
          <a:p>
            <a:fld id="{78DED5DC-6003-4880-86A3-E0FE215732FA}" type="slidenum">
              <a:rPr lang="nb-NO" smtClean="0"/>
              <a:t>‹#›</a:t>
            </a:fld>
            <a:endParaRPr lang="nb-NO"/>
          </a:p>
        </p:txBody>
      </p:sp>
    </p:spTree>
    <p:extLst>
      <p:ext uri="{BB962C8B-B14F-4D97-AF65-F5344CB8AC3E}">
        <p14:creationId xmlns:p14="http://schemas.microsoft.com/office/powerpoint/2010/main" val="2240384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BD287F4A-CB55-4192-94E9-C35C00FD5A65}"/>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E73BF6FD-2D86-4C8B-BDA3-F485DE38E438}"/>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0483B870-7CD8-401D-9A34-2E31AD2446C1}"/>
              </a:ext>
            </a:extLst>
          </p:cNvPr>
          <p:cNvSpPr>
            <a:spLocks noGrp="1"/>
          </p:cNvSpPr>
          <p:nvPr>
            <p:ph type="dt" sz="half" idx="10"/>
          </p:nvPr>
        </p:nvSpPr>
        <p:spPr/>
        <p:txBody>
          <a:bodyPr/>
          <a:lstStyle/>
          <a:p>
            <a:fld id="{83258706-796C-48C4-AD7D-0EFABDB031F0}" type="datetimeFigureOut">
              <a:rPr lang="nb-NO" smtClean="0"/>
              <a:t>07.01.2021</a:t>
            </a:fld>
            <a:endParaRPr lang="nb-NO"/>
          </a:p>
        </p:txBody>
      </p:sp>
      <p:sp>
        <p:nvSpPr>
          <p:cNvPr id="5" name="Plassholder for bunntekst 4">
            <a:extLst>
              <a:ext uri="{FF2B5EF4-FFF2-40B4-BE49-F238E27FC236}">
                <a16:creationId xmlns:a16="http://schemas.microsoft.com/office/drawing/2014/main" id="{F4271791-E460-4F63-9085-2611BAD292CC}"/>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4AE4FB7C-5B90-469E-A93F-5F1FC6E23287}"/>
              </a:ext>
            </a:extLst>
          </p:cNvPr>
          <p:cNvSpPr>
            <a:spLocks noGrp="1"/>
          </p:cNvSpPr>
          <p:nvPr>
            <p:ph type="sldNum" sz="quarter" idx="12"/>
          </p:nvPr>
        </p:nvSpPr>
        <p:spPr/>
        <p:txBody>
          <a:bodyPr/>
          <a:lstStyle/>
          <a:p>
            <a:fld id="{78DED5DC-6003-4880-86A3-E0FE215732FA}" type="slidenum">
              <a:rPr lang="nb-NO" smtClean="0"/>
              <a:t>‹#›</a:t>
            </a:fld>
            <a:endParaRPr lang="nb-NO"/>
          </a:p>
        </p:txBody>
      </p:sp>
    </p:spTree>
    <p:extLst>
      <p:ext uri="{BB962C8B-B14F-4D97-AF65-F5344CB8AC3E}">
        <p14:creationId xmlns:p14="http://schemas.microsoft.com/office/powerpoint/2010/main" val="117059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4E9C228-95BE-47D0-B309-D27720E76303}"/>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3FE095FC-3E55-48E4-8C1E-D5CDAE57C9FE}"/>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305BCD2-036B-4661-A316-723C8BF85FE8}"/>
              </a:ext>
            </a:extLst>
          </p:cNvPr>
          <p:cNvSpPr>
            <a:spLocks noGrp="1"/>
          </p:cNvSpPr>
          <p:nvPr>
            <p:ph type="dt" sz="half" idx="10"/>
          </p:nvPr>
        </p:nvSpPr>
        <p:spPr/>
        <p:txBody>
          <a:bodyPr/>
          <a:lstStyle/>
          <a:p>
            <a:fld id="{83258706-796C-48C4-AD7D-0EFABDB031F0}" type="datetimeFigureOut">
              <a:rPr lang="nb-NO" smtClean="0"/>
              <a:t>07.01.2021</a:t>
            </a:fld>
            <a:endParaRPr lang="nb-NO"/>
          </a:p>
        </p:txBody>
      </p:sp>
      <p:sp>
        <p:nvSpPr>
          <p:cNvPr id="5" name="Plassholder for bunntekst 4">
            <a:extLst>
              <a:ext uri="{FF2B5EF4-FFF2-40B4-BE49-F238E27FC236}">
                <a16:creationId xmlns:a16="http://schemas.microsoft.com/office/drawing/2014/main" id="{77350DE8-CB57-456B-B68E-D408E24BC8B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CC0CD07D-3D0F-414E-964A-CD46DAAE2376}"/>
              </a:ext>
            </a:extLst>
          </p:cNvPr>
          <p:cNvSpPr>
            <a:spLocks noGrp="1"/>
          </p:cNvSpPr>
          <p:nvPr>
            <p:ph type="sldNum" sz="quarter" idx="12"/>
          </p:nvPr>
        </p:nvSpPr>
        <p:spPr/>
        <p:txBody>
          <a:bodyPr/>
          <a:lstStyle/>
          <a:p>
            <a:fld id="{78DED5DC-6003-4880-86A3-E0FE215732FA}" type="slidenum">
              <a:rPr lang="nb-NO" smtClean="0"/>
              <a:t>‹#›</a:t>
            </a:fld>
            <a:endParaRPr lang="nb-NO"/>
          </a:p>
        </p:txBody>
      </p:sp>
    </p:spTree>
    <p:extLst>
      <p:ext uri="{BB962C8B-B14F-4D97-AF65-F5344CB8AC3E}">
        <p14:creationId xmlns:p14="http://schemas.microsoft.com/office/powerpoint/2010/main" val="4112443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8FE7866-4294-40D2-A3B6-60A3A3A029DC}"/>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0030E800-9FDE-4F42-9E06-3B12427F59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CB8F82D9-4E89-4678-9539-DEB3CA49BE8B}"/>
              </a:ext>
            </a:extLst>
          </p:cNvPr>
          <p:cNvSpPr>
            <a:spLocks noGrp="1"/>
          </p:cNvSpPr>
          <p:nvPr>
            <p:ph type="dt" sz="half" idx="10"/>
          </p:nvPr>
        </p:nvSpPr>
        <p:spPr/>
        <p:txBody>
          <a:bodyPr/>
          <a:lstStyle/>
          <a:p>
            <a:fld id="{83258706-796C-48C4-AD7D-0EFABDB031F0}" type="datetimeFigureOut">
              <a:rPr lang="nb-NO" smtClean="0"/>
              <a:t>07.01.2021</a:t>
            </a:fld>
            <a:endParaRPr lang="nb-NO"/>
          </a:p>
        </p:txBody>
      </p:sp>
      <p:sp>
        <p:nvSpPr>
          <p:cNvPr id="5" name="Plassholder for bunntekst 4">
            <a:extLst>
              <a:ext uri="{FF2B5EF4-FFF2-40B4-BE49-F238E27FC236}">
                <a16:creationId xmlns:a16="http://schemas.microsoft.com/office/drawing/2014/main" id="{8C0DE7A3-CC71-4A73-943A-0ED975BD373F}"/>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CF1B57C1-0541-46F5-9551-180EFB1C9FA6}"/>
              </a:ext>
            </a:extLst>
          </p:cNvPr>
          <p:cNvSpPr>
            <a:spLocks noGrp="1"/>
          </p:cNvSpPr>
          <p:nvPr>
            <p:ph type="sldNum" sz="quarter" idx="12"/>
          </p:nvPr>
        </p:nvSpPr>
        <p:spPr/>
        <p:txBody>
          <a:bodyPr/>
          <a:lstStyle/>
          <a:p>
            <a:fld id="{78DED5DC-6003-4880-86A3-E0FE215732FA}" type="slidenum">
              <a:rPr lang="nb-NO" smtClean="0"/>
              <a:t>‹#›</a:t>
            </a:fld>
            <a:endParaRPr lang="nb-NO"/>
          </a:p>
        </p:txBody>
      </p:sp>
    </p:spTree>
    <p:extLst>
      <p:ext uri="{BB962C8B-B14F-4D97-AF65-F5344CB8AC3E}">
        <p14:creationId xmlns:p14="http://schemas.microsoft.com/office/powerpoint/2010/main" val="3783430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60EEB03-98FD-45D8-9713-B1155853B936}"/>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0221108C-4EAE-4E2A-B571-AB49DA25B865}"/>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73A0318F-8584-4902-B7BF-954F884282C1}"/>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C77AC796-3109-4E60-BE6B-4341662A15B0}"/>
              </a:ext>
            </a:extLst>
          </p:cNvPr>
          <p:cNvSpPr>
            <a:spLocks noGrp="1"/>
          </p:cNvSpPr>
          <p:nvPr>
            <p:ph type="dt" sz="half" idx="10"/>
          </p:nvPr>
        </p:nvSpPr>
        <p:spPr/>
        <p:txBody>
          <a:bodyPr/>
          <a:lstStyle/>
          <a:p>
            <a:fld id="{83258706-796C-48C4-AD7D-0EFABDB031F0}" type="datetimeFigureOut">
              <a:rPr lang="nb-NO" smtClean="0"/>
              <a:t>07.01.2021</a:t>
            </a:fld>
            <a:endParaRPr lang="nb-NO"/>
          </a:p>
        </p:txBody>
      </p:sp>
      <p:sp>
        <p:nvSpPr>
          <p:cNvPr id="6" name="Plassholder for bunntekst 5">
            <a:extLst>
              <a:ext uri="{FF2B5EF4-FFF2-40B4-BE49-F238E27FC236}">
                <a16:creationId xmlns:a16="http://schemas.microsoft.com/office/drawing/2014/main" id="{EDF58842-6AA4-447D-A67F-058AE4A7EEA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9EB712A6-2145-41C3-A95E-20BF5ABA0E84}"/>
              </a:ext>
            </a:extLst>
          </p:cNvPr>
          <p:cNvSpPr>
            <a:spLocks noGrp="1"/>
          </p:cNvSpPr>
          <p:nvPr>
            <p:ph type="sldNum" sz="quarter" idx="12"/>
          </p:nvPr>
        </p:nvSpPr>
        <p:spPr/>
        <p:txBody>
          <a:bodyPr/>
          <a:lstStyle/>
          <a:p>
            <a:fld id="{78DED5DC-6003-4880-86A3-E0FE215732FA}" type="slidenum">
              <a:rPr lang="nb-NO" smtClean="0"/>
              <a:t>‹#›</a:t>
            </a:fld>
            <a:endParaRPr lang="nb-NO"/>
          </a:p>
        </p:txBody>
      </p:sp>
    </p:spTree>
    <p:extLst>
      <p:ext uri="{BB962C8B-B14F-4D97-AF65-F5344CB8AC3E}">
        <p14:creationId xmlns:p14="http://schemas.microsoft.com/office/powerpoint/2010/main" val="125759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185CC80-D543-48DB-B614-1B9F595EB0A5}"/>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C5300D5D-13F5-4FD8-A2D5-9C9C29B4E0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9716E179-657A-4798-8118-91E6EC2B58D6}"/>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EDA11A00-19D7-4669-B814-BB071A3749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C9738CDF-01B0-42CA-873C-CCF6B00DF2F0}"/>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F4F7CD24-799D-4A61-8540-D6C4D64B04D5}"/>
              </a:ext>
            </a:extLst>
          </p:cNvPr>
          <p:cNvSpPr>
            <a:spLocks noGrp="1"/>
          </p:cNvSpPr>
          <p:nvPr>
            <p:ph type="dt" sz="half" idx="10"/>
          </p:nvPr>
        </p:nvSpPr>
        <p:spPr/>
        <p:txBody>
          <a:bodyPr/>
          <a:lstStyle/>
          <a:p>
            <a:fld id="{83258706-796C-48C4-AD7D-0EFABDB031F0}" type="datetimeFigureOut">
              <a:rPr lang="nb-NO" smtClean="0"/>
              <a:t>07.01.2021</a:t>
            </a:fld>
            <a:endParaRPr lang="nb-NO"/>
          </a:p>
        </p:txBody>
      </p:sp>
      <p:sp>
        <p:nvSpPr>
          <p:cNvPr id="8" name="Plassholder for bunntekst 7">
            <a:extLst>
              <a:ext uri="{FF2B5EF4-FFF2-40B4-BE49-F238E27FC236}">
                <a16:creationId xmlns:a16="http://schemas.microsoft.com/office/drawing/2014/main" id="{B71006B6-C266-4697-AE54-FD19F38B8201}"/>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044C308A-2E77-4A18-AEAF-6E0E5CA02BF0}"/>
              </a:ext>
            </a:extLst>
          </p:cNvPr>
          <p:cNvSpPr>
            <a:spLocks noGrp="1"/>
          </p:cNvSpPr>
          <p:nvPr>
            <p:ph type="sldNum" sz="quarter" idx="12"/>
          </p:nvPr>
        </p:nvSpPr>
        <p:spPr/>
        <p:txBody>
          <a:bodyPr/>
          <a:lstStyle/>
          <a:p>
            <a:fld id="{78DED5DC-6003-4880-86A3-E0FE215732FA}" type="slidenum">
              <a:rPr lang="nb-NO" smtClean="0"/>
              <a:t>‹#›</a:t>
            </a:fld>
            <a:endParaRPr lang="nb-NO"/>
          </a:p>
        </p:txBody>
      </p:sp>
    </p:spTree>
    <p:extLst>
      <p:ext uri="{BB962C8B-B14F-4D97-AF65-F5344CB8AC3E}">
        <p14:creationId xmlns:p14="http://schemas.microsoft.com/office/powerpoint/2010/main" val="622797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E3F56FB-6CA5-4292-BCCB-3B68C793CABB}"/>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581EE520-B05C-4A3E-8978-9385EE551707}"/>
              </a:ext>
            </a:extLst>
          </p:cNvPr>
          <p:cNvSpPr>
            <a:spLocks noGrp="1"/>
          </p:cNvSpPr>
          <p:nvPr>
            <p:ph type="dt" sz="half" idx="10"/>
          </p:nvPr>
        </p:nvSpPr>
        <p:spPr/>
        <p:txBody>
          <a:bodyPr/>
          <a:lstStyle/>
          <a:p>
            <a:fld id="{83258706-796C-48C4-AD7D-0EFABDB031F0}" type="datetimeFigureOut">
              <a:rPr lang="nb-NO" smtClean="0"/>
              <a:t>07.01.2021</a:t>
            </a:fld>
            <a:endParaRPr lang="nb-NO"/>
          </a:p>
        </p:txBody>
      </p:sp>
      <p:sp>
        <p:nvSpPr>
          <p:cNvPr id="4" name="Plassholder for bunntekst 3">
            <a:extLst>
              <a:ext uri="{FF2B5EF4-FFF2-40B4-BE49-F238E27FC236}">
                <a16:creationId xmlns:a16="http://schemas.microsoft.com/office/drawing/2014/main" id="{790221E5-B44D-4E15-90A6-F601EB5D8169}"/>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27164704-5427-4021-8B04-F948476E0EBD}"/>
              </a:ext>
            </a:extLst>
          </p:cNvPr>
          <p:cNvSpPr>
            <a:spLocks noGrp="1"/>
          </p:cNvSpPr>
          <p:nvPr>
            <p:ph type="sldNum" sz="quarter" idx="12"/>
          </p:nvPr>
        </p:nvSpPr>
        <p:spPr/>
        <p:txBody>
          <a:bodyPr/>
          <a:lstStyle/>
          <a:p>
            <a:fld id="{78DED5DC-6003-4880-86A3-E0FE215732FA}" type="slidenum">
              <a:rPr lang="nb-NO" smtClean="0"/>
              <a:t>‹#›</a:t>
            </a:fld>
            <a:endParaRPr lang="nb-NO"/>
          </a:p>
        </p:txBody>
      </p:sp>
    </p:spTree>
    <p:extLst>
      <p:ext uri="{BB962C8B-B14F-4D97-AF65-F5344CB8AC3E}">
        <p14:creationId xmlns:p14="http://schemas.microsoft.com/office/powerpoint/2010/main" val="3916947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BDABEF44-7E78-4775-8B94-4A4CAA4F58A8}"/>
              </a:ext>
            </a:extLst>
          </p:cNvPr>
          <p:cNvSpPr>
            <a:spLocks noGrp="1"/>
          </p:cNvSpPr>
          <p:nvPr>
            <p:ph type="dt" sz="half" idx="10"/>
          </p:nvPr>
        </p:nvSpPr>
        <p:spPr/>
        <p:txBody>
          <a:bodyPr/>
          <a:lstStyle/>
          <a:p>
            <a:fld id="{83258706-796C-48C4-AD7D-0EFABDB031F0}" type="datetimeFigureOut">
              <a:rPr lang="nb-NO" smtClean="0"/>
              <a:t>07.01.2021</a:t>
            </a:fld>
            <a:endParaRPr lang="nb-NO"/>
          </a:p>
        </p:txBody>
      </p:sp>
      <p:sp>
        <p:nvSpPr>
          <p:cNvPr id="3" name="Plassholder for bunntekst 2">
            <a:extLst>
              <a:ext uri="{FF2B5EF4-FFF2-40B4-BE49-F238E27FC236}">
                <a16:creationId xmlns:a16="http://schemas.microsoft.com/office/drawing/2014/main" id="{32233C1D-2531-432D-A730-0EAAA4536B39}"/>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B56BE903-289C-4330-83A6-287AA4E78377}"/>
              </a:ext>
            </a:extLst>
          </p:cNvPr>
          <p:cNvSpPr>
            <a:spLocks noGrp="1"/>
          </p:cNvSpPr>
          <p:nvPr>
            <p:ph type="sldNum" sz="quarter" idx="12"/>
          </p:nvPr>
        </p:nvSpPr>
        <p:spPr/>
        <p:txBody>
          <a:bodyPr/>
          <a:lstStyle/>
          <a:p>
            <a:fld id="{78DED5DC-6003-4880-86A3-E0FE215732FA}" type="slidenum">
              <a:rPr lang="nb-NO" smtClean="0"/>
              <a:t>‹#›</a:t>
            </a:fld>
            <a:endParaRPr lang="nb-NO"/>
          </a:p>
        </p:txBody>
      </p:sp>
    </p:spTree>
    <p:extLst>
      <p:ext uri="{BB962C8B-B14F-4D97-AF65-F5344CB8AC3E}">
        <p14:creationId xmlns:p14="http://schemas.microsoft.com/office/powerpoint/2010/main" val="4146969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49AE619-0847-4F2C-AF47-C98CC645F2D5}"/>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571CC2C6-EA57-4BAE-AE3D-AC04612DE3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D59EC439-8676-4A55-832E-E4AA6F2E91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65E09357-0EF9-4D99-9601-3954B71FF22D}"/>
              </a:ext>
            </a:extLst>
          </p:cNvPr>
          <p:cNvSpPr>
            <a:spLocks noGrp="1"/>
          </p:cNvSpPr>
          <p:nvPr>
            <p:ph type="dt" sz="half" idx="10"/>
          </p:nvPr>
        </p:nvSpPr>
        <p:spPr/>
        <p:txBody>
          <a:bodyPr/>
          <a:lstStyle/>
          <a:p>
            <a:fld id="{83258706-796C-48C4-AD7D-0EFABDB031F0}" type="datetimeFigureOut">
              <a:rPr lang="nb-NO" smtClean="0"/>
              <a:t>07.01.2021</a:t>
            </a:fld>
            <a:endParaRPr lang="nb-NO"/>
          </a:p>
        </p:txBody>
      </p:sp>
      <p:sp>
        <p:nvSpPr>
          <p:cNvPr id="6" name="Plassholder for bunntekst 5">
            <a:extLst>
              <a:ext uri="{FF2B5EF4-FFF2-40B4-BE49-F238E27FC236}">
                <a16:creationId xmlns:a16="http://schemas.microsoft.com/office/drawing/2014/main" id="{FE447549-0852-4639-8781-F8194823902B}"/>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E510344A-58F6-4725-9480-C6FE1A21058A}"/>
              </a:ext>
            </a:extLst>
          </p:cNvPr>
          <p:cNvSpPr>
            <a:spLocks noGrp="1"/>
          </p:cNvSpPr>
          <p:nvPr>
            <p:ph type="sldNum" sz="quarter" idx="12"/>
          </p:nvPr>
        </p:nvSpPr>
        <p:spPr/>
        <p:txBody>
          <a:bodyPr/>
          <a:lstStyle/>
          <a:p>
            <a:fld id="{78DED5DC-6003-4880-86A3-E0FE215732FA}" type="slidenum">
              <a:rPr lang="nb-NO" smtClean="0"/>
              <a:t>‹#›</a:t>
            </a:fld>
            <a:endParaRPr lang="nb-NO"/>
          </a:p>
        </p:txBody>
      </p:sp>
    </p:spTree>
    <p:extLst>
      <p:ext uri="{BB962C8B-B14F-4D97-AF65-F5344CB8AC3E}">
        <p14:creationId xmlns:p14="http://schemas.microsoft.com/office/powerpoint/2010/main" val="3854922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41C9036-3258-4ABE-84F7-2101DF58F3CC}"/>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95C49BAF-1118-4967-A582-2624E6D315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1A620B30-3370-440A-97F4-860E34A45B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0BBCF197-A51B-44E2-8600-D42DE6100A35}"/>
              </a:ext>
            </a:extLst>
          </p:cNvPr>
          <p:cNvSpPr>
            <a:spLocks noGrp="1"/>
          </p:cNvSpPr>
          <p:nvPr>
            <p:ph type="dt" sz="half" idx="10"/>
          </p:nvPr>
        </p:nvSpPr>
        <p:spPr/>
        <p:txBody>
          <a:bodyPr/>
          <a:lstStyle/>
          <a:p>
            <a:fld id="{83258706-796C-48C4-AD7D-0EFABDB031F0}" type="datetimeFigureOut">
              <a:rPr lang="nb-NO" smtClean="0"/>
              <a:t>07.01.2021</a:t>
            </a:fld>
            <a:endParaRPr lang="nb-NO"/>
          </a:p>
        </p:txBody>
      </p:sp>
      <p:sp>
        <p:nvSpPr>
          <p:cNvPr id="6" name="Plassholder for bunntekst 5">
            <a:extLst>
              <a:ext uri="{FF2B5EF4-FFF2-40B4-BE49-F238E27FC236}">
                <a16:creationId xmlns:a16="http://schemas.microsoft.com/office/drawing/2014/main" id="{865B5538-7B46-4439-A543-2688BF60D9D8}"/>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72BD2385-EA64-47F8-BEF6-729852B5D8EF}"/>
              </a:ext>
            </a:extLst>
          </p:cNvPr>
          <p:cNvSpPr>
            <a:spLocks noGrp="1"/>
          </p:cNvSpPr>
          <p:nvPr>
            <p:ph type="sldNum" sz="quarter" idx="12"/>
          </p:nvPr>
        </p:nvSpPr>
        <p:spPr/>
        <p:txBody>
          <a:bodyPr/>
          <a:lstStyle/>
          <a:p>
            <a:fld id="{78DED5DC-6003-4880-86A3-E0FE215732FA}" type="slidenum">
              <a:rPr lang="nb-NO" smtClean="0"/>
              <a:t>‹#›</a:t>
            </a:fld>
            <a:endParaRPr lang="nb-NO"/>
          </a:p>
        </p:txBody>
      </p:sp>
    </p:spTree>
    <p:extLst>
      <p:ext uri="{BB962C8B-B14F-4D97-AF65-F5344CB8AC3E}">
        <p14:creationId xmlns:p14="http://schemas.microsoft.com/office/powerpoint/2010/main" val="1217554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DCDF890D-6999-434D-A84D-1C4A7E56DB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A265C259-5324-4840-808F-1D54CBD882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D13C9AF-7650-44E7-B091-4337D1EB03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258706-796C-48C4-AD7D-0EFABDB031F0}" type="datetimeFigureOut">
              <a:rPr lang="nb-NO" smtClean="0"/>
              <a:t>07.01.2021</a:t>
            </a:fld>
            <a:endParaRPr lang="nb-NO"/>
          </a:p>
        </p:txBody>
      </p:sp>
      <p:sp>
        <p:nvSpPr>
          <p:cNvPr id="5" name="Plassholder for bunntekst 4">
            <a:extLst>
              <a:ext uri="{FF2B5EF4-FFF2-40B4-BE49-F238E27FC236}">
                <a16:creationId xmlns:a16="http://schemas.microsoft.com/office/drawing/2014/main" id="{B6F769DB-69E8-4B27-89F1-590FA5125B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9137326A-CBBE-4459-B6A1-CA6EDB3486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DED5DC-6003-4880-86A3-E0FE215732FA}" type="slidenum">
              <a:rPr lang="nb-NO" smtClean="0"/>
              <a:t>‹#›</a:t>
            </a:fld>
            <a:endParaRPr lang="nb-NO"/>
          </a:p>
        </p:txBody>
      </p:sp>
    </p:spTree>
    <p:extLst>
      <p:ext uri="{BB962C8B-B14F-4D97-AF65-F5344CB8AC3E}">
        <p14:creationId xmlns:p14="http://schemas.microsoft.com/office/powerpoint/2010/main" val="15010556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5BD4E8B-A062-4B1D-9FE9-049F65558ED3}"/>
              </a:ext>
            </a:extLst>
          </p:cNvPr>
          <p:cNvSpPr>
            <a:spLocks noGrp="1"/>
          </p:cNvSpPr>
          <p:nvPr>
            <p:ph type="ctrTitle"/>
          </p:nvPr>
        </p:nvSpPr>
        <p:spPr/>
        <p:txBody>
          <a:bodyPr/>
          <a:lstStyle/>
          <a:p>
            <a:endParaRPr lang="nb-NO"/>
          </a:p>
        </p:txBody>
      </p:sp>
      <p:sp>
        <p:nvSpPr>
          <p:cNvPr id="3" name="Undertittel 2">
            <a:extLst>
              <a:ext uri="{FF2B5EF4-FFF2-40B4-BE49-F238E27FC236}">
                <a16:creationId xmlns:a16="http://schemas.microsoft.com/office/drawing/2014/main" id="{828E299F-7FD5-4942-B91F-8F9A69A6AFA4}"/>
              </a:ext>
            </a:extLst>
          </p:cNvPr>
          <p:cNvSpPr>
            <a:spLocks noGrp="1"/>
          </p:cNvSpPr>
          <p:nvPr>
            <p:ph type="subTitle" idx="1"/>
          </p:nvPr>
        </p:nvSpPr>
        <p:spPr/>
        <p:txBody>
          <a:bodyPr/>
          <a:lstStyle/>
          <a:p>
            <a:endParaRPr lang="nb-NO" dirty="0"/>
          </a:p>
        </p:txBody>
      </p:sp>
      <p:pic>
        <p:nvPicPr>
          <p:cNvPr id="5" name="Bilde 4" descr="Et bilde som inneholder bygning, person, bakke, stående&#10;&#10;Automatisk generert beskrivelse">
            <a:extLst>
              <a:ext uri="{FF2B5EF4-FFF2-40B4-BE49-F238E27FC236}">
                <a16:creationId xmlns:a16="http://schemas.microsoft.com/office/drawing/2014/main" id="{96C3F938-939B-4C59-8202-C3A47294D1C2}"/>
              </a:ext>
            </a:extLst>
          </p:cNvPr>
          <p:cNvPicPr>
            <a:picLocks noChangeAspect="1"/>
          </p:cNvPicPr>
          <p:nvPr/>
        </p:nvPicPr>
        <p:blipFill rotWithShape="1">
          <a:blip r:embed="rId3">
            <a:extLst>
              <a:ext uri="{28A0092B-C50C-407E-A947-70E740481C1C}">
                <a14:useLocalDpi xmlns:a14="http://schemas.microsoft.com/office/drawing/2010/main" val="0"/>
              </a:ext>
            </a:extLst>
          </a:blip>
          <a:srcRect t="21184" b="35952"/>
          <a:stretch/>
        </p:blipFill>
        <p:spPr>
          <a:xfrm>
            <a:off x="924561" y="0"/>
            <a:ext cx="10607040" cy="6818811"/>
          </a:xfrm>
          <a:prstGeom prst="rect">
            <a:avLst/>
          </a:prstGeom>
        </p:spPr>
      </p:pic>
    </p:spTree>
    <p:extLst>
      <p:ext uri="{BB962C8B-B14F-4D97-AF65-F5344CB8AC3E}">
        <p14:creationId xmlns:p14="http://schemas.microsoft.com/office/powerpoint/2010/main" val="1673682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1D71321-4D9B-47B2-AE24-901552468682}"/>
              </a:ext>
            </a:extLst>
          </p:cNvPr>
          <p:cNvSpPr>
            <a:spLocks noGrp="1"/>
          </p:cNvSpPr>
          <p:nvPr>
            <p:ph type="title"/>
          </p:nvPr>
        </p:nvSpPr>
        <p:spPr/>
        <p:txBody>
          <a:bodyPr/>
          <a:lstStyle/>
          <a:p>
            <a:endParaRPr lang="nb-NO"/>
          </a:p>
        </p:txBody>
      </p:sp>
      <p:pic>
        <p:nvPicPr>
          <p:cNvPr id="5" name="Plassholder for innhold 4" descr="Et bilde som inneholder person, innendørs, baby, seng&#10;&#10;Automatisk generert beskrivelse">
            <a:extLst>
              <a:ext uri="{FF2B5EF4-FFF2-40B4-BE49-F238E27FC236}">
                <a16:creationId xmlns:a16="http://schemas.microsoft.com/office/drawing/2014/main" id="{6090AD4C-6A13-4FC8-86B1-1FC6A9086F4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8016" y="0"/>
            <a:ext cx="11218544" cy="7480855"/>
          </a:xfrm>
        </p:spPr>
      </p:pic>
    </p:spTree>
    <p:extLst>
      <p:ext uri="{BB962C8B-B14F-4D97-AF65-F5344CB8AC3E}">
        <p14:creationId xmlns:p14="http://schemas.microsoft.com/office/powerpoint/2010/main" val="15655393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342</Words>
  <Application>Microsoft Office PowerPoint</Application>
  <PresentationFormat>Widescreen</PresentationFormat>
  <Paragraphs>4</Paragraphs>
  <Slides>2</Slides>
  <Notes>2</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2</vt:i4>
      </vt:variant>
    </vt:vector>
  </HeadingPairs>
  <TitlesOfParts>
    <vt:vector size="7" baseType="lpstr">
      <vt:lpstr>Arial</vt:lpstr>
      <vt:lpstr>Calibri</vt:lpstr>
      <vt:lpstr>Calibri Light</vt:lpstr>
      <vt:lpstr>Montserrat Light</vt:lpstr>
      <vt:lpstr>Office-tema</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Stina Margrete Aanderaa Neergård</dc:creator>
  <cp:lastModifiedBy>Stina Margrete Aanderaa Neergård</cp:lastModifiedBy>
  <cp:revision>1</cp:revision>
  <dcterms:created xsi:type="dcterms:W3CDTF">2021-01-07T15:26:34Z</dcterms:created>
  <dcterms:modified xsi:type="dcterms:W3CDTF">2021-01-07T15:32:55Z</dcterms:modified>
</cp:coreProperties>
</file>