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9" r:id="rId5"/>
    <p:sldId id="260" r:id="rId6"/>
    <p:sldId id="265" r:id="rId7"/>
    <p:sldId id="277" r:id="rId8"/>
    <p:sldId id="272" r:id="rId9"/>
    <p:sldId id="274" r:id="rId10"/>
    <p:sldId id="276" r:id="rId11"/>
    <p:sldId id="257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49D"/>
    <a:srgbClr val="ADDBC5"/>
    <a:srgbClr val="E0A539"/>
    <a:srgbClr val="E7B348"/>
    <a:srgbClr val="E0A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EF9A4-B458-4149-9BBE-7E0C549CB35B}" v="79" dt="2022-12-29T11:05:04.969"/>
    <p1510:client id="{6283A2A7-59A6-D687-0210-F0B91C0D350D}" v="12" dt="2022-12-29T11:19:09.008"/>
    <p1510:client id="{7268BF2E-DF73-FBE9-74CD-86E578448B7B}" v="237" dt="2023-01-02T12:08:54.101"/>
    <p1510:client id="{E43B2A09-79FE-1723-DEA6-9CA22E6513C2}" v="20" dt="2023-01-02T11:36:00.117"/>
    <p1510:client id="{FD7EED21-2898-288E-3267-631F2468A78A}" v="20" dt="2023-01-02T12:24:48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Skullerud Handeland" userId="S::ingrid.skullerud@nmsu.no::94235fd6-75cc-497b-8448-21d0e668a1f2" providerId="AD" clId="Web-{7268BF2E-DF73-FBE9-74CD-86E578448B7B}"/>
    <pc:docChg chg="addSld delSld modSld sldOrd">
      <pc:chgData name="Ingrid Skullerud Handeland" userId="S::ingrid.skullerud@nmsu.no::94235fd6-75cc-497b-8448-21d0e668a1f2" providerId="AD" clId="Web-{7268BF2E-DF73-FBE9-74CD-86E578448B7B}" dt="2023-01-02T12:08:54.101" v="532"/>
      <pc:docMkLst>
        <pc:docMk/>
      </pc:docMkLst>
      <pc:sldChg chg="addSp delSp modSp">
        <pc:chgData name="Ingrid Skullerud Handeland" userId="S::ingrid.skullerud@nmsu.no::94235fd6-75cc-497b-8448-21d0e668a1f2" providerId="AD" clId="Web-{7268BF2E-DF73-FBE9-74CD-86E578448B7B}" dt="2023-01-02T11:45:28.087" v="15" actId="1076"/>
        <pc:sldMkLst>
          <pc:docMk/>
          <pc:sldMk cId="882808568" sldId="260"/>
        </pc:sldMkLst>
        <pc:picChg chg="add mod">
          <ac:chgData name="Ingrid Skullerud Handeland" userId="S::ingrid.skullerud@nmsu.no::94235fd6-75cc-497b-8448-21d0e668a1f2" providerId="AD" clId="Web-{7268BF2E-DF73-FBE9-74CD-86E578448B7B}" dt="2023-01-02T11:45:18.275" v="12" actId="1076"/>
          <ac:picMkLst>
            <pc:docMk/>
            <pc:sldMk cId="882808568" sldId="260"/>
            <ac:picMk id="3" creationId="{30EA4DBF-2E61-52AF-1154-96992CE6B5F4}"/>
          </ac:picMkLst>
        </pc:picChg>
        <pc:picChg chg="mod">
          <ac:chgData name="Ingrid Skullerud Handeland" userId="S::ingrid.skullerud@nmsu.no::94235fd6-75cc-497b-8448-21d0e668a1f2" providerId="AD" clId="Web-{7268BF2E-DF73-FBE9-74CD-86E578448B7B}" dt="2023-01-02T11:45:28.087" v="15" actId="1076"/>
          <ac:picMkLst>
            <pc:docMk/>
            <pc:sldMk cId="882808568" sldId="260"/>
            <ac:picMk id="4" creationId="{559EECFC-A481-2045-2465-BCB3265873EE}"/>
          </ac:picMkLst>
        </pc:picChg>
        <pc:picChg chg="add mod">
          <ac:chgData name="Ingrid Skullerud Handeland" userId="S::ingrid.skullerud@nmsu.no::94235fd6-75cc-497b-8448-21d0e668a1f2" providerId="AD" clId="Web-{7268BF2E-DF73-FBE9-74CD-86E578448B7B}" dt="2023-01-02T11:45:24.087" v="14" actId="1076"/>
          <ac:picMkLst>
            <pc:docMk/>
            <pc:sldMk cId="882808568" sldId="260"/>
            <ac:picMk id="5" creationId="{6E5A66F8-72F9-98E7-C5D5-48E9846A3236}"/>
          </ac:picMkLst>
        </pc:picChg>
        <pc:picChg chg="del">
          <ac:chgData name="Ingrid Skullerud Handeland" userId="S::ingrid.skullerud@nmsu.no::94235fd6-75cc-497b-8448-21d0e668a1f2" providerId="AD" clId="Web-{7268BF2E-DF73-FBE9-74CD-86E578448B7B}" dt="2023-01-02T11:44:51.821" v="3"/>
          <ac:picMkLst>
            <pc:docMk/>
            <pc:sldMk cId="882808568" sldId="260"/>
            <ac:picMk id="6" creationId="{56EF1871-5B2F-2243-6A71-4F6399A6A789}"/>
          </ac:picMkLst>
        </pc:picChg>
      </pc:sldChg>
      <pc:sldChg chg="addSp delSp modSp modNotes">
        <pc:chgData name="Ingrid Skullerud Handeland" userId="S::ingrid.skullerud@nmsu.no::94235fd6-75cc-497b-8448-21d0e668a1f2" providerId="AD" clId="Web-{7268BF2E-DF73-FBE9-74CD-86E578448B7B}" dt="2023-01-02T12:04:19.489" v="329"/>
        <pc:sldMkLst>
          <pc:docMk/>
          <pc:sldMk cId="3940415954" sldId="265"/>
        </pc:sldMkLst>
        <pc:spChg chg="add del mod">
          <ac:chgData name="Ingrid Skullerud Handeland" userId="S::ingrid.skullerud@nmsu.no::94235fd6-75cc-497b-8448-21d0e668a1f2" providerId="AD" clId="Web-{7268BF2E-DF73-FBE9-74CD-86E578448B7B}" dt="2023-01-02T12:02:12.363" v="206" actId="20577"/>
          <ac:spMkLst>
            <pc:docMk/>
            <pc:sldMk cId="3940415954" sldId="265"/>
            <ac:spMk id="6" creationId="{B27213C6-7567-342E-AFC4-236E86D15423}"/>
          </ac:spMkLst>
        </pc:spChg>
        <pc:spChg chg="del mod">
          <ac:chgData name="Ingrid Skullerud Handeland" userId="S::ingrid.skullerud@nmsu.no::94235fd6-75cc-497b-8448-21d0e668a1f2" providerId="AD" clId="Web-{7268BF2E-DF73-FBE9-74CD-86E578448B7B}" dt="2023-01-02T12:02:10.207" v="205"/>
          <ac:spMkLst>
            <pc:docMk/>
            <pc:sldMk cId="3940415954" sldId="265"/>
            <ac:spMk id="7" creationId="{DB62A979-60B3-1505-BAEC-1904288C701A}"/>
          </ac:spMkLst>
        </pc:spChg>
        <pc:picChg chg="add mod">
          <ac:chgData name="Ingrid Skullerud Handeland" userId="S::ingrid.skullerud@nmsu.no::94235fd6-75cc-497b-8448-21d0e668a1f2" providerId="AD" clId="Web-{7268BF2E-DF73-FBE9-74CD-86E578448B7B}" dt="2023-01-02T12:02:20.535" v="208" actId="1076"/>
          <ac:picMkLst>
            <pc:docMk/>
            <pc:sldMk cId="3940415954" sldId="265"/>
            <ac:picMk id="2" creationId="{1C1948CC-6A8C-A7F7-5EFC-807FBEE23CE5}"/>
          </ac:picMkLst>
        </pc:picChg>
        <pc:picChg chg="add del mod">
          <ac:chgData name="Ingrid Skullerud Handeland" userId="S::ingrid.skullerud@nmsu.no::94235fd6-75cc-497b-8448-21d0e668a1f2" providerId="AD" clId="Web-{7268BF2E-DF73-FBE9-74CD-86E578448B7B}" dt="2023-01-02T12:02:20.504" v="207" actId="1076"/>
          <ac:picMkLst>
            <pc:docMk/>
            <pc:sldMk cId="3940415954" sldId="265"/>
            <ac:picMk id="12" creationId="{A8BEB096-FB84-98D0-9C51-170DBA7399AB}"/>
          </ac:picMkLst>
        </pc:picChg>
      </pc:sldChg>
      <pc:sldChg chg="addSp delSp modSp modNotes">
        <pc:chgData name="Ingrid Skullerud Handeland" userId="S::ingrid.skullerud@nmsu.no::94235fd6-75cc-497b-8448-21d0e668a1f2" providerId="AD" clId="Web-{7268BF2E-DF73-FBE9-74CD-86E578448B7B}" dt="2023-01-02T12:06:43.584" v="496"/>
        <pc:sldMkLst>
          <pc:docMk/>
          <pc:sldMk cId="2977364306" sldId="272"/>
        </pc:sldMkLst>
        <pc:spChg chg="del">
          <ac:chgData name="Ingrid Skullerud Handeland" userId="S::ingrid.skullerud@nmsu.no::94235fd6-75cc-497b-8448-21d0e668a1f2" providerId="AD" clId="Web-{7268BF2E-DF73-FBE9-74CD-86E578448B7B}" dt="2023-01-02T11:46:22.932" v="23"/>
          <ac:spMkLst>
            <pc:docMk/>
            <pc:sldMk cId="2977364306" sldId="272"/>
            <ac:spMk id="15" creationId="{4BCC0651-63A2-41AC-623B-AC11B71A6FA9}"/>
          </ac:spMkLst>
        </pc:spChg>
        <pc:spChg chg="del">
          <ac:chgData name="Ingrid Skullerud Handeland" userId="S::ingrid.skullerud@nmsu.no::94235fd6-75cc-497b-8448-21d0e668a1f2" providerId="AD" clId="Web-{7268BF2E-DF73-FBE9-74CD-86E578448B7B}" dt="2023-01-02T11:46:21.854" v="22"/>
          <ac:spMkLst>
            <pc:docMk/>
            <pc:sldMk cId="2977364306" sldId="272"/>
            <ac:spMk id="16" creationId="{4663C932-8AFF-0FFF-C42D-C6A682645CFE}"/>
          </ac:spMkLst>
        </pc:spChg>
        <pc:picChg chg="add del mod">
          <ac:chgData name="Ingrid Skullerud Handeland" userId="S::ingrid.skullerud@nmsu.no::94235fd6-75cc-497b-8448-21d0e668a1f2" providerId="AD" clId="Web-{7268BF2E-DF73-FBE9-74CD-86E578448B7B}" dt="2023-01-02T11:47:48.151" v="40"/>
          <ac:picMkLst>
            <pc:docMk/>
            <pc:sldMk cId="2977364306" sldId="272"/>
            <ac:picMk id="2" creationId="{E01C61A3-6F0A-BAD3-14D6-E75AB2990128}"/>
          </ac:picMkLst>
        </pc:picChg>
        <pc:picChg chg="add mod modCrop">
          <ac:chgData name="Ingrid Skullerud Handeland" userId="S::ingrid.skullerud@nmsu.no::94235fd6-75cc-497b-8448-21d0e668a1f2" providerId="AD" clId="Web-{7268BF2E-DF73-FBE9-74CD-86E578448B7B}" dt="2023-01-02T11:54:27.280" v="79" actId="1076"/>
          <ac:picMkLst>
            <pc:docMk/>
            <pc:sldMk cId="2977364306" sldId="272"/>
            <ac:picMk id="3" creationId="{1B7EEDAA-3ED9-3C39-1D50-F5883B721ADE}"/>
          </ac:picMkLst>
        </pc:picChg>
        <pc:picChg chg="add mod modCrop">
          <ac:chgData name="Ingrid Skullerud Handeland" userId="S::ingrid.skullerud@nmsu.no::94235fd6-75cc-497b-8448-21d0e668a1f2" providerId="AD" clId="Web-{7268BF2E-DF73-FBE9-74CD-86E578448B7B}" dt="2023-01-02T11:55:54.781" v="89" actId="1076"/>
          <ac:picMkLst>
            <pc:docMk/>
            <pc:sldMk cId="2977364306" sldId="272"/>
            <ac:picMk id="4" creationId="{C69D38B7-4FA2-AB43-4508-B15C18A73384}"/>
          </ac:picMkLst>
        </pc:picChg>
        <pc:picChg chg="add del mod">
          <ac:chgData name="Ingrid Skullerud Handeland" userId="S::ingrid.skullerud@nmsu.no::94235fd6-75cc-497b-8448-21d0e668a1f2" providerId="AD" clId="Web-{7268BF2E-DF73-FBE9-74CD-86E578448B7B}" dt="2023-01-02T11:48:28.527" v="50"/>
          <ac:picMkLst>
            <pc:docMk/>
            <pc:sldMk cId="2977364306" sldId="272"/>
            <ac:picMk id="5" creationId="{B0556A8F-BE33-2802-21A3-BA0B18E91F83}"/>
          </ac:picMkLst>
        </pc:picChg>
        <pc:picChg chg="add del mod modCrop">
          <ac:chgData name="Ingrid Skullerud Handeland" userId="S::ingrid.skullerud@nmsu.no::94235fd6-75cc-497b-8448-21d0e668a1f2" providerId="AD" clId="Web-{7268BF2E-DF73-FBE9-74CD-86E578448B7B}" dt="2023-01-02T11:53:34.686" v="65"/>
          <ac:picMkLst>
            <pc:docMk/>
            <pc:sldMk cId="2977364306" sldId="272"/>
            <ac:picMk id="6" creationId="{C22BB0A3-6848-0D0B-0552-4E30DDF41238}"/>
          </ac:picMkLst>
        </pc:picChg>
        <pc:picChg chg="add del mod">
          <ac:chgData name="Ingrid Skullerud Handeland" userId="S::ingrid.skullerud@nmsu.no::94235fd6-75cc-497b-8448-21d0e668a1f2" providerId="AD" clId="Web-{7268BF2E-DF73-FBE9-74CD-86E578448B7B}" dt="2023-01-02T11:53:46.764" v="67"/>
          <ac:picMkLst>
            <pc:docMk/>
            <pc:sldMk cId="2977364306" sldId="272"/>
            <ac:picMk id="7" creationId="{2740D8B4-144F-BF85-60CF-502BC5BCA3AD}"/>
          </ac:picMkLst>
        </pc:picChg>
        <pc:picChg chg="add mod modCrop">
          <ac:chgData name="Ingrid Skullerud Handeland" userId="S::ingrid.skullerud@nmsu.no::94235fd6-75cc-497b-8448-21d0e668a1f2" providerId="AD" clId="Web-{7268BF2E-DF73-FBE9-74CD-86E578448B7B}" dt="2023-01-02T11:55:52.484" v="88" actId="1076"/>
          <ac:picMkLst>
            <pc:docMk/>
            <pc:sldMk cId="2977364306" sldId="272"/>
            <ac:picMk id="8" creationId="{BABCA082-840D-1DEF-3362-EAFCCDEA0A0E}"/>
          </ac:picMkLst>
        </pc:picChg>
        <pc:picChg chg="add del">
          <ac:chgData name="Ingrid Skullerud Handeland" userId="S::ingrid.skullerud@nmsu.no::94235fd6-75cc-497b-8448-21d0e668a1f2" providerId="AD" clId="Web-{7268BF2E-DF73-FBE9-74CD-86E578448B7B}" dt="2023-01-02T11:46:30.494" v="26"/>
          <ac:picMkLst>
            <pc:docMk/>
            <pc:sldMk cId="2977364306" sldId="272"/>
            <ac:picMk id="14" creationId="{8CF239EE-21E9-FB56-EA6B-EE1E024901ED}"/>
          </ac:picMkLst>
        </pc:picChg>
      </pc:sldChg>
      <pc:sldChg chg="delSp modSp del ord">
        <pc:chgData name="Ingrid Skullerud Handeland" userId="S::ingrid.skullerud@nmsu.no::94235fd6-75cc-497b-8448-21d0e668a1f2" providerId="AD" clId="Web-{7268BF2E-DF73-FBE9-74CD-86E578448B7B}" dt="2023-01-02T12:05:48.224" v="424"/>
        <pc:sldMkLst>
          <pc:docMk/>
          <pc:sldMk cId="1941772399" sldId="273"/>
        </pc:sldMkLst>
        <pc:picChg chg="del mod">
          <ac:chgData name="Ingrid Skullerud Handeland" userId="S::ingrid.skullerud@nmsu.no::94235fd6-75cc-497b-8448-21d0e668a1f2" providerId="AD" clId="Web-{7268BF2E-DF73-FBE9-74CD-86E578448B7B}" dt="2023-01-02T11:58:21.845" v="176"/>
          <ac:picMkLst>
            <pc:docMk/>
            <pc:sldMk cId="1941772399" sldId="273"/>
            <ac:picMk id="11" creationId="{AF3B3DEC-D384-DBBE-1674-2A10DDF2F892}"/>
          </ac:picMkLst>
        </pc:picChg>
      </pc:sldChg>
      <pc:sldChg chg="addSp delSp modSp modNotes">
        <pc:chgData name="Ingrid Skullerud Handeland" userId="S::ingrid.skullerud@nmsu.no::94235fd6-75cc-497b-8448-21d0e668a1f2" providerId="AD" clId="Web-{7268BF2E-DF73-FBE9-74CD-86E578448B7B}" dt="2023-01-02T12:08:54.101" v="532"/>
        <pc:sldMkLst>
          <pc:docMk/>
          <pc:sldMk cId="1822344604" sldId="274"/>
        </pc:sldMkLst>
        <pc:picChg chg="add del mod">
          <ac:chgData name="Ingrid Skullerud Handeland" userId="S::ingrid.skullerud@nmsu.no::94235fd6-75cc-497b-8448-21d0e668a1f2" providerId="AD" clId="Web-{7268BF2E-DF73-FBE9-74CD-86E578448B7B}" dt="2023-01-02T12:07:36.319" v="524"/>
          <ac:picMkLst>
            <pc:docMk/>
            <pc:sldMk cId="1822344604" sldId="274"/>
            <ac:picMk id="2" creationId="{2F1C0BA4-C7D4-B7CC-4507-17C4E18F7797}"/>
          </ac:picMkLst>
        </pc:picChg>
        <pc:picChg chg="add mod ord">
          <ac:chgData name="Ingrid Skullerud Handeland" userId="S::ingrid.skullerud@nmsu.no::94235fd6-75cc-497b-8448-21d0e668a1f2" providerId="AD" clId="Web-{7268BF2E-DF73-FBE9-74CD-86E578448B7B}" dt="2023-01-02T12:08:54.101" v="532"/>
          <ac:picMkLst>
            <pc:docMk/>
            <pc:sldMk cId="1822344604" sldId="274"/>
            <ac:picMk id="4" creationId="{59923A03-5698-BF4B-092E-65F0F275E7DB}"/>
          </ac:picMkLst>
        </pc:picChg>
        <pc:picChg chg="del">
          <ac:chgData name="Ingrid Skullerud Handeland" userId="S::ingrid.skullerud@nmsu.no::94235fd6-75cc-497b-8448-21d0e668a1f2" providerId="AD" clId="Web-{7268BF2E-DF73-FBE9-74CD-86E578448B7B}" dt="2023-01-02T12:07:26.053" v="519"/>
          <ac:picMkLst>
            <pc:docMk/>
            <pc:sldMk cId="1822344604" sldId="274"/>
            <ac:picMk id="12" creationId="{013F6242-1E86-F352-F18D-6BD6A8FFFB2C}"/>
          </ac:picMkLst>
        </pc:picChg>
      </pc:sldChg>
      <pc:sldChg chg="addSp delSp modSp add replId modNotes">
        <pc:chgData name="Ingrid Skullerud Handeland" userId="S::ingrid.skullerud@nmsu.no::94235fd6-75cc-497b-8448-21d0e668a1f2" providerId="AD" clId="Web-{7268BF2E-DF73-FBE9-74CD-86E578448B7B}" dt="2023-01-02T12:05:43.146" v="423"/>
        <pc:sldMkLst>
          <pc:docMk/>
          <pc:sldMk cId="126725791" sldId="277"/>
        </pc:sldMkLst>
        <pc:spChg chg="mod">
          <ac:chgData name="Ingrid Skullerud Handeland" userId="S::ingrid.skullerud@nmsu.no::94235fd6-75cc-497b-8448-21d0e668a1f2" providerId="AD" clId="Web-{7268BF2E-DF73-FBE9-74CD-86E578448B7B}" dt="2023-01-02T11:56:39.547" v="107" actId="20577"/>
          <ac:spMkLst>
            <pc:docMk/>
            <pc:sldMk cId="126725791" sldId="277"/>
            <ac:spMk id="2" creationId="{2A3DA05F-4FC7-CC46-BCC6-E5F034321195}"/>
          </ac:spMkLst>
        </pc:spChg>
        <pc:spChg chg="add mod">
          <ac:chgData name="Ingrid Skullerud Handeland" userId="S::ingrid.skullerud@nmsu.no::94235fd6-75cc-497b-8448-21d0e668a1f2" providerId="AD" clId="Web-{7268BF2E-DF73-FBE9-74CD-86E578448B7B}" dt="2023-01-02T11:56:53.891" v="126" actId="20577"/>
          <ac:spMkLst>
            <pc:docMk/>
            <pc:sldMk cId="126725791" sldId="277"/>
            <ac:spMk id="7" creationId="{6978D91E-0193-8EF5-F8FF-EC4AEA31A21C}"/>
          </ac:spMkLst>
        </pc:spChg>
        <pc:spChg chg="add del">
          <ac:chgData name="Ingrid Skullerud Handeland" userId="S::ingrid.skullerud@nmsu.no::94235fd6-75cc-497b-8448-21d0e668a1f2" providerId="AD" clId="Web-{7268BF2E-DF73-FBE9-74CD-86E578448B7B}" dt="2023-01-02T11:57:04.375" v="128"/>
          <ac:spMkLst>
            <pc:docMk/>
            <pc:sldMk cId="126725791" sldId="277"/>
            <ac:spMk id="10" creationId="{DB0CA0D2-0A31-F455-002D-8A2CFA8E2C6B}"/>
          </ac:spMkLst>
        </pc:spChg>
        <pc:spChg chg="add mod">
          <ac:chgData name="Ingrid Skullerud Handeland" userId="S::ingrid.skullerud@nmsu.no::94235fd6-75cc-497b-8448-21d0e668a1f2" providerId="AD" clId="Web-{7268BF2E-DF73-FBE9-74CD-86E578448B7B}" dt="2023-01-02T11:58:00.485" v="170" actId="20577"/>
          <ac:spMkLst>
            <pc:docMk/>
            <pc:sldMk cId="126725791" sldId="277"/>
            <ac:spMk id="12" creationId="{43CA701B-1418-DAC4-46BE-AE31EFD87539}"/>
          </ac:spMkLst>
        </pc:spChg>
        <pc:spChg chg="add del">
          <ac:chgData name="Ingrid Skullerud Handeland" userId="S::ingrid.skullerud@nmsu.no::94235fd6-75cc-497b-8448-21d0e668a1f2" providerId="AD" clId="Web-{7268BF2E-DF73-FBE9-74CD-86E578448B7B}" dt="2023-01-02T11:58:10.157" v="172"/>
          <ac:spMkLst>
            <pc:docMk/>
            <pc:sldMk cId="126725791" sldId="277"/>
            <ac:spMk id="14" creationId="{C00922D2-296C-EA85-787A-40E31228BC96}"/>
          </ac:spMkLst>
        </pc:spChg>
        <pc:picChg chg="del">
          <ac:chgData name="Ingrid Skullerud Handeland" userId="S::ingrid.skullerud@nmsu.no::94235fd6-75cc-497b-8448-21d0e668a1f2" providerId="AD" clId="Web-{7268BF2E-DF73-FBE9-74CD-86E578448B7B}" dt="2023-01-02T11:56:41.203" v="109"/>
          <ac:picMkLst>
            <pc:docMk/>
            <pc:sldMk cId="126725791" sldId="277"/>
            <ac:picMk id="3" creationId="{30EA4DBF-2E61-52AF-1154-96992CE6B5F4}"/>
          </ac:picMkLst>
        </pc:picChg>
        <pc:picChg chg="del">
          <ac:chgData name="Ingrid Skullerud Handeland" userId="S::ingrid.skullerud@nmsu.no::94235fd6-75cc-497b-8448-21d0e668a1f2" providerId="AD" clId="Web-{7268BF2E-DF73-FBE9-74CD-86E578448B7B}" dt="2023-01-02T11:56:42.391" v="110"/>
          <ac:picMkLst>
            <pc:docMk/>
            <pc:sldMk cId="126725791" sldId="277"/>
            <ac:picMk id="4" creationId="{559EECFC-A481-2045-2465-BCB3265873EE}"/>
          </ac:picMkLst>
        </pc:picChg>
        <pc:picChg chg="del">
          <ac:chgData name="Ingrid Skullerud Handeland" userId="S::ingrid.skullerud@nmsu.no::94235fd6-75cc-497b-8448-21d0e668a1f2" providerId="AD" clId="Web-{7268BF2E-DF73-FBE9-74CD-86E578448B7B}" dt="2023-01-02T11:56:40.344" v="108"/>
          <ac:picMkLst>
            <pc:docMk/>
            <pc:sldMk cId="126725791" sldId="277"/>
            <ac:picMk id="5" creationId="{6E5A66F8-72F9-98E7-C5D5-48E9846A3236}"/>
          </ac:picMkLst>
        </pc:picChg>
        <pc:picChg chg="add mod">
          <ac:chgData name="Ingrid Skullerud Handeland" userId="S::ingrid.skullerud@nmsu.no::94235fd6-75cc-497b-8448-21d0e668a1f2" providerId="AD" clId="Web-{7268BF2E-DF73-FBE9-74CD-86E578448B7B}" dt="2023-01-02T11:59:50.580" v="189" actId="1076"/>
          <ac:picMkLst>
            <pc:docMk/>
            <pc:sldMk cId="126725791" sldId="277"/>
            <ac:picMk id="16" creationId="{68135137-C1A7-2B79-AD14-A8BABC59A947}"/>
          </ac:picMkLst>
        </pc:picChg>
        <pc:picChg chg="add mod">
          <ac:chgData name="Ingrid Skullerud Handeland" userId="S::ingrid.skullerud@nmsu.no::94235fd6-75cc-497b-8448-21d0e668a1f2" providerId="AD" clId="Web-{7268BF2E-DF73-FBE9-74CD-86E578448B7B}" dt="2023-01-02T11:59:50.611" v="190" actId="1076"/>
          <ac:picMkLst>
            <pc:docMk/>
            <pc:sldMk cId="126725791" sldId="277"/>
            <ac:picMk id="17" creationId="{F8465CEB-D4CD-B957-CA06-0311A7708306}"/>
          </ac:picMkLst>
        </pc:picChg>
        <pc:picChg chg="add mod">
          <ac:chgData name="Ingrid Skullerud Handeland" userId="S::ingrid.skullerud@nmsu.no::94235fd6-75cc-497b-8448-21d0e668a1f2" providerId="AD" clId="Web-{7268BF2E-DF73-FBE9-74CD-86E578448B7B}" dt="2023-01-02T12:01:24.066" v="192" actId="1076"/>
          <ac:picMkLst>
            <pc:docMk/>
            <pc:sldMk cId="126725791" sldId="277"/>
            <ac:picMk id="18" creationId="{8EAAC16F-3911-43D9-B52B-23B3E73648EF}"/>
          </ac:picMkLst>
        </pc:picChg>
      </pc:sldChg>
      <pc:sldChg chg="new del">
        <pc:chgData name="Ingrid Skullerud Handeland" userId="S::ingrid.skullerud@nmsu.no::94235fd6-75cc-497b-8448-21d0e668a1f2" providerId="AD" clId="Web-{7268BF2E-DF73-FBE9-74CD-86E578448B7B}" dt="2023-01-02T11:56:27.250" v="92"/>
        <pc:sldMkLst>
          <pc:docMk/>
          <pc:sldMk cId="2282225859" sldId="277"/>
        </pc:sldMkLst>
      </pc:sldChg>
    </pc:docChg>
  </pc:docChgLst>
  <pc:docChgLst>
    <pc:chgData name="Ingrid Skullerud Handeland" userId="S::ingrid.skullerud@nmsu.no::94235fd6-75cc-497b-8448-21d0e668a1f2" providerId="AD" clId="Web-{FD7EED21-2898-288E-3267-631F2468A78A}"/>
    <pc:docChg chg="modSld">
      <pc:chgData name="Ingrid Skullerud Handeland" userId="S::ingrid.skullerud@nmsu.no::94235fd6-75cc-497b-8448-21d0e668a1f2" providerId="AD" clId="Web-{FD7EED21-2898-288E-3267-631F2468A78A}" dt="2023-01-02T12:25:26.116" v="47"/>
      <pc:docMkLst>
        <pc:docMk/>
      </pc:docMkLst>
      <pc:sldChg chg="modNotes">
        <pc:chgData name="Ingrid Skullerud Handeland" userId="S::ingrid.skullerud@nmsu.no::94235fd6-75cc-497b-8448-21d0e668a1f2" providerId="AD" clId="Web-{FD7EED21-2898-288E-3267-631F2468A78A}" dt="2023-01-02T12:22:17.770" v="22"/>
        <pc:sldMkLst>
          <pc:docMk/>
          <pc:sldMk cId="882808568" sldId="260"/>
        </pc:sldMkLst>
      </pc:sldChg>
      <pc:sldChg chg="addSp delSp modSp modNotes">
        <pc:chgData name="Ingrid Skullerud Handeland" userId="S::ingrid.skullerud@nmsu.no::94235fd6-75cc-497b-8448-21d0e668a1f2" providerId="AD" clId="Web-{FD7EED21-2898-288E-3267-631F2468A78A}" dt="2023-01-02T12:25:26.116" v="47"/>
        <pc:sldMkLst>
          <pc:docMk/>
          <pc:sldMk cId="2977364306" sldId="272"/>
        </pc:sldMkLst>
        <pc:picChg chg="add mod modCrop">
          <ac:chgData name="Ingrid Skullerud Handeland" userId="S::ingrid.skullerud@nmsu.no::94235fd6-75cc-497b-8448-21d0e668a1f2" providerId="AD" clId="Web-{FD7EED21-2898-288E-3267-631F2468A78A}" dt="2023-01-02T12:23:46.193" v="29" actId="1076"/>
          <ac:picMkLst>
            <pc:docMk/>
            <pc:sldMk cId="2977364306" sldId="272"/>
            <ac:picMk id="2" creationId="{178C797D-978D-B2F4-F05D-1640089F1652}"/>
          </ac:picMkLst>
        </pc:picChg>
        <pc:picChg chg="del">
          <ac:chgData name="Ingrid Skullerud Handeland" userId="S::ingrid.skullerud@nmsu.no::94235fd6-75cc-497b-8448-21d0e668a1f2" providerId="AD" clId="Web-{FD7EED21-2898-288E-3267-631F2468A78A}" dt="2023-01-02T12:23:30.365" v="24"/>
          <ac:picMkLst>
            <pc:docMk/>
            <pc:sldMk cId="2977364306" sldId="272"/>
            <ac:picMk id="3" creationId="{1B7EEDAA-3ED9-3C39-1D50-F5883B721ADE}"/>
          </ac:picMkLst>
        </pc:picChg>
      </pc:sldChg>
      <pc:sldChg chg="addSp delSp modSp">
        <pc:chgData name="Ingrid Skullerud Handeland" userId="S::ingrid.skullerud@nmsu.no::94235fd6-75cc-497b-8448-21d0e668a1f2" providerId="AD" clId="Web-{FD7EED21-2898-288E-3267-631F2468A78A}" dt="2023-01-02T12:24:48.975" v="38" actId="1076"/>
        <pc:sldMkLst>
          <pc:docMk/>
          <pc:sldMk cId="1822344604" sldId="274"/>
        </pc:sldMkLst>
        <pc:picChg chg="add del mod">
          <ac:chgData name="Ingrid Skullerud Handeland" userId="S::ingrid.skullerud@nmsu.no::94235fd6-75cc-497b-8448-21d0e668a1f2" providerId="AD" clId="Web-{FD7EED21-2898-288E-3267-631F2468A78A}" dt="2023-01-02T12:24:36.834" v="33"/>
          <ac:picMkLst>
            <pc:docMk/>
            <pc:sldMk cId="1822344604" sldId="274"/>
            <ac:picMk id="2" creationId="{8E80C1DD-C2F6-317E-374C-F4829C67A6C7}"/>
          </ac:picMkLst>
        </pc:picChg>
        <pc:picChg chg="add mod">
          <ac:chgData name="Ingrid Skullerud Handeland" userId="S::ingrid.skullerud@nmsu.no::94235fd6-75cc-497b-8448-21d0e668a1f2" providerId="AD" clId="Web-{FD7EED21-2898-288E-3267-631F2468A78A}" dt="2023-01-02T12:24:48.975" v="38" actId="1076"/>
          <ac:picMkLst>
            <pc:docMk/>
            <pc:sldMk cId="1822344604" sldId="274"/>
            <ac:picMk id="5" creationId="{D97102E1-F1DD-52BC-B1BE-BBA35BC35C2F}"/>
          </ac:picMkLst>
        </pc:picChg>
        <pc:picChg chg="del">
          <ac:chgData name="Ingrid Skullerud Handeland" userId="S::ingrid.skullerud@nmsu.no::94235fd6-75cc-497b-8448-21d0e668a1f2" providerId="AD" clId="Web-{FD7EED21-2898-288E-3267-631F2468A78A}" dt="2023-01-02T12:23:55.912" v="30"/>
          <ac:picMkLst>
            <pc:docMk/>
            <pc:sldMk cId="1822344604" sldId="274"/>
            <ac:picMk id="14" creationId="{325B0D6F-89EE-487D-93F4-B2867BB4EA93}"/>
          </ac:picMkLst>
        </pc:picChg>
      </pc:sldChg>
    </pc:docChg>
  </pc:docChgLst>
  <pc:docChgLst>
    <pc:chgData name="Ingrid Skullerud Handeland" userId="S::ingrid.skullerud@nmsu.no::94235fd6-75cc-497b-8448-21d0e668a1f2" providerId="AD" clId="Web-{7D71F84D-B4E5-46E5-D9AE-8CDF0C68B745}"/>
    <pc:docChg chg="modSld">
      <pc:chgData name="Ingrid Skullerud Handeland" userId="S::ingrid.skullerud@nmsu.no::94235fd6-75cc-497b-8448-21d0e668a1f2" providerId="AD" clId="Web-{7D71F84D-B4E5-46E5-D9AE-8CDF0C68B745}" dt="2022-12-29T11:32:48.934" v="2"/>
      <pc:docMkLst>
        <pc:docMk/>
      </pc:docMkLst>
      <pc:sldChg chg="modNotes">
        <pc:chgData name="Ingrid Skullerud Handeland" userId="S::ingrid.skullerud@nmsu.no::94235fd6-75cc-497b-8448-21d0e668a1f2" providerId="AD" clId="Web-{7D71F84D-B4E5-46E5-D9AE-8CDF0C68B745}" dt="2022-12-29T11:32:48.934" v="2"/>
        <pc:sldMkLst>
          <pc:docMk/>
          <pc:sldMk cId="3940415954" sldId="265"/>
        </pc:sldMkLst>
      </pc:sldChg>
    </pc:docChg>
  </pc:docChgLst>
  <pc:docChgLst>
    <pc:chgData name="Ingrid Skullerud Handeland" userId="S::ingrid.skullerud@nmsu.no::94235fd6-75cc-497b-8448-21d0e668a1f2" providerId="AD" clId="Web-{6283A2A7-59A6-D687-0210-F0B91C0D350D}"/>
    <pc:docChg chg="modSld">
      <pc:chgData name="Ingrid Skullerud Handeland" userId="S::ingrid.skullerud@nmsu.no::94235fd6-75cc-497b-8448-21d0e668a1f2" providerId="AD" clId="Web-{6283A2A7-59A6-D687-0210-F0B91C0D350D}" dt="2022-12-29T11:19:09.008" v="207" actId="20577"/>
      <pc:docMkLst>
        <pc:docMk/>
      </pc:docMkLst>
      <pc:sldChg chg="modSp">
        <pc:chgData name="Ingrid Skullerud Handeland" userId="S::ingrid.skullerud@nmsu.no::94235fd6-75cc-497b-8448-21d0e668a1f2" providerId="AD" clId="Web-{6283A2A7-59A6-D687-0210-F0B91C0D350D}" dt="2022-12-29T11:19:09.008" v="207" actId="20577"/>
        <pc:sldMkLst>
          <pc:docMk/>
          <pc:sldMk cId="882808568" sldId="260"/>
        </pc:sldMkLst>
        <pc:spChg chg="mod">
          <ac:chgData name="Ingrid Skullerud Handeland" userId="S::ingrid.skullerud@nmsu.no::94235fd6-75cc-497b-8448-21d0e668a1f2" providerId="AD" clId="Web-{6283A2A7-59A6-D687-0210-F0B91C0D350D}" dt="2022-12-29T11:19:09.008" v="207" actId="20577"/>
          <ac:spMkLst>
            <pc:docMk/>
            <pc:sldMk cId="882808568" sldId="260"/>
            <ac:spMk id="2" creationId="{2A3DA05F-4FC7-CC46-BCC6-E5F034321195}"/>
          </ac:spMkLst>
        </pc:spChg>
      </pc:sldChg>
      <pc:sldChg chg="modSp">
        <pc:chgData name="Ingrid Skullerud Handeland" userId="S::ingrid.skullerud@nmsu.no::94235fd6-75cc-497b-8448-21d0e668a1f2" providerId="AD" clId="Web-{6283A2A7-59A6-D687-0210-F0B91C0D350D}" dt="2022-12-29T11:19:04.086" v="206" actId="20577"/>
        <pc:sldMkLst>
          <pc:docMk/>
          <pc:sldMk cId="3940415954" sldId="265"/>
        </pc:sldMkLst>
        <pc:spChg chg="mod">
          <ac:chgData name="Ingrid Skullerud Handeland" userId="S::ingrid.skullerud@nmsu.no::94235fd6-75cc-497b-8448-21d0e668a1f2" providerId="AD" clId="Web-{6283A2A7-59A6-D687-0210-F0B91C0D350D}" dt="2022-12-29T11:19:04.086" v="206" actId="20577"/>
          <ac:spMkLst>
            <pc:docMk/>
            <pc:sldMk cId="3940415954" sldId="265"/>
            <ac:spMk id="6" creationId="{B27213C6-7567-342E-AFC4-236E86D15423}"/>
          </ac:spMkLst>
        </pc:spChg>
      </pc:sldChg>
      <pc:sldChg chg="modSp modNotes">
        <pc:chgData name="Ingrid Skullerud Handeland" userId="S::ingrid.skullerud@nmsu.no::94235fd6-75cc-497b-8448-21d0e668a1f2" providerId="AD" clId="Web-{6283A2A7-59A6-D687-0210-F0B91C0D350D}" dt="2022-12-29T11:18:55.726" v="205" actId="20577"/>
        <pc:sldMkLst>
          <pc:docMk/>
          <pc:sldMk cId="2977364306" sldId="272"/>
        </pc:sldMkLst>
        <pc:spChg chg="mod">
          <ac:chgData name="Ingrid Skullerud Handeland" userId="S::ingrid.skullerud@nmsu.no::94235fd6-75cc-497b-8448-21d0e668a1f2" providerId="AD" clId="Web-{6283A2A7-59A6-D687-0210-F0B91C0D350D}" dt="2022-12-29T11:18:55.726" v="205" actId="20577"/>
          <ac:spMkLst>
            <pc:docMk/>
            <pc:sldMk cId="2977364306" sldId="272"/>
            <ac:spMk id="16" creationId="{4663C932-8AFF-0FFF-C42D-C6A682645CFE}"/>
          </ac:spMkLst>
        </pc:spChg>
      </pc:sldChg>
      <pc:sldChg chg="modSp">
        <pc:chgData name="Ingrid Skullerud Handeland" userId="S::ingrid.skullerud@nmsu.no::94235fd6-75cc-497b-8448-21d0e668a1f2" providerId="AD" clId="Web-{6283A2A7-59A6-D687-0210-F0B91C0D350D}" dt="2022-12-29T11:18:38.929" v="202" actId="20577"/>
        <pc:sldMkLst>
          <pc:docMk/>
          <pc:sldMk cId="1941772399" sldId="273"/>
        </pc:sldMkLst>
        <pc:spChg chg="mod">
          <ac:chgData name="Ingrid Skullerud Handeland" userId="S::ingrid.skullerud@nmsu.no::94235fd6-75cc-497b-8448-21d0e668a1f2" providerId="AD" clId="Web-{6283A2A7-59A6-D687-0210-F0B91C0D350D}" dt="2022-12-29T11:18:38.929" v="202" actId="20577"/>
          <ac:spMkLst>
            <pc:docMk/>
            <pc:sldMk cId="1941772399" sldId="273"/>
            <ac:spMk id="6" creationId="{B27213C6-7567-342E-AFC4-236E86D15423}"/>
          </ac:spMkLst>
        </pc:spChg>
      </pc:sldChg>
      <pc:sldChg chg="modSp">
        <pc:chgData name="Ingrid Skullerud Handeland" userId="S::ingrid.skullerud@nmsu.no::94235fd6-75cc-497b-8448-21d0e668a1f2" providerId="AD" clId="Web-{6283A2A7-59A6-D687-0210-F0B91C0D350D}" dt="2022-12-29T11:18:43.914" v="203" actId="20577"/>
        <pc:sldMkLst>
          <pc:docMk/>
          <pc:sldMk cId="1822344604" sldId="274"/>
        </pc:sldMkLst>
        <pc:spChg chg="mod">
          <ac:chgData name="Ingrid Skullerud Handeland" userId="S::ingrid.skullerud@nmsu.no::94235fd6-75cc-497b-8448-21d0e668a1f2" providerId="AD" clId="Web-{6283A2A7-59A6-D687-0210-F0B91C0D350D}" dt="2022-12-29T11:18:43.914" v="203" actId="20577"/>
          <ac:spMkLst>
            <pc:docMk/>
            <pc:sldMk cId="1822344604" sldId="274"/>
            <ac:spMk id="6" creationId="{B27213C6-7567-342E-AFC4-236E86D15423}"/>
          </ac:spMkLst>
        </pc:spChg>
        <pc:spChg chg="mod">
          <ac:chgData name="Ingrid Skullerud Handeland" userId="S::ingrid.skullerud@nmsu.no::94235fd6-75cc-497b-8448-21d0e668a1f2" providerId="AD" clId="Web-{6283A2A7-59A6-D687-0210-F0B91C0D350D}" dt="2022-12-29T11:18:32.070" v="201" actId="20577"/>
          <ac:spMkLst>
            <pc:docMk/>
            <pc:sldMk cId="1822344604" sldId="274"/>
            <ac:spMk id="10" creationId="{A61BD44F-3C41-AAD3-AEBC-1EA5C6E530C2}"/>
          </ac:spMkLst>
        </pc:spChg>
      </pc:sldChg>
      <pc:sldChg chg="modSp">
        <pc:chgData name="Ingrid Skullerud Handeland" userId="S::ingrid.skullerud@nmsu.no::94235fd6-75cc-497b-8448-21d0e668a1f2" providerId="AD" clId="Web-{6283A2A7-59A6-D687-0210-F0B91C0D350D}" dt="2022-12-29T11:18:24.194" v="199" actId="20577"/>
        <pc:sldMkLst>
          <pc:docMk/>
          <pc:sldMk cId="1117359833" sldId="276"/>
        </pc:sldMkLst>
        <pc:spChg chg="mod">
          <ac:chgData name="Ingrid Skullerud Handeland" userId="S::ingrid.skullerud@nmsu.no::94235fd6-75cc-497b-8448-21d0e668a1f2" providerId="AD" clId="Web-{6283A2A7-59A6-D687-0210-F0B91C0D350D}" dt="2022-12-29T11:18:24.194" v="199" actId="20577"/>
          <ac:spMkLst>
            <pc:docMk/>
            <pc:sldMk cId="1117359833" sldId="276"/>
            <ac:spMk id="12" creationId="{8D24C60B-5C04-B225-8787-96BE067D903D}"/>
          </ac:spMkLst>
        </pc:spChg>
      </pc:sldChg>
    </pc:docChg>
  </pc:docChgLst>
  <pc:docChgLst>
    <pc:chgData name="Ingrid Skullerud Handeland" userId="S::ingrid.skullerud@nmsu.no::94235fd6-75cc-497b-8448-21d0e668a1f2" providerId="AD" clId="Web-{E43B2A09-79FE-1723-DEA6-9CA22E6513C2}"/>
    <pc:docChg chg="modSld">
      <pc:chgData name="Ingrid Skullerud Handeland" userId="S::ingrid.skullerud@nmsu.no::94235fd6-75cc-497b-8448-21d0e668a1f2" providerId="AD" clId="Web-{E43B2A09-79FE-1723-DEA6-9CA22E6513C2}" dt="2023-01-02T11:44:19.527" v="20"/>
      <pc:docMkLst>
        <pc:docMk/>
      </pc:docMkLst>
      <pc:sldChg chg="addSp delSp modSp">
        <pc:chgData name="Ingrid Skullerud Handeland" userId="S::ingrid.skullerud@nmsu.no::94235fd6-75cc-497b-8448-21d0e668a1f2" providerId="AD" clId="Web-{E43B2A09-79FE-1723-DEA6-9CA22E6513C2}" dt="2023-01-02T11:36:00.117" v="17" actId="14100"/>
        <pc:sldMkLst>
          <pc:docMk/>
          <pc:sldMk cId="2894855630" sldId="259"/>
        </pc:sldMkLst>
        <pc:spChg chg="add del mod">
          <ac:chgData name="Ingrid Skullerud Handeland" userId="S::ingrid.skullerud@nmsu.no::94235fd6-75cc-497b-8448-21d0e668a1f2" providerId="AD" clId="Web-{E43B2A09-79FE-1723-DEA6-9CA22E6513C2}" dt="2023-01-02T11:35:37.070" v="9"/>
          <ac:spMkLst>
            <pc:docMk/>
            <pc:sldMk cId="2894855630" sldId="259"/>
            <ac:spMk id="6" creationId="{4CED3C9A-4D10-50C3-705F-2C5C5A8DF947}"/>
          </ac:spMkLst>
        </pc:spChg>
        <pc:picChg chg="add del mod">
          <ac:chgData name="Ingrid Skullerud Handeland" userId="S::ingrid.skullerud@nmsu.no::94235fd6-75cc-497b-8448-21d0e668a1f2" providerId="AD" clId="Web-{E43B2A09-79FE-1723-DEA6-9CA22E6513C2}" dt="2023-01-02T11:35:07.617" v="2"/>
          <ac:picMkLst>
            <pc:docMk/>
            <pc:sldMk cId="2894855630" sldId="259"/>
            <ac:picMk id="2" creationId="{56887F34-C7F0-4230-6914-A7EE1F17E0B4}"/>
          </ac:picMkLst>
        </pc:picChg>
        <pc:picChg chg="add del mod">
          <ac:chgData name="Ingrid Skullerud Handeland" userId="S::ingrid.skullerud@nmsu.no::94235fd6-75cc-497b-8448-21d0e668a1f2" providerId="AD" clId="Web-{E43B2A09-79FE-1723-DEA6-9CA22E6513C2}" dt="2023-01-02T11:35:23.039" v="8"/>
          <ac:picMkLst>
            <pc:docMk/>
            <pc:sldMk cId="2894855630" sldId="259"/>
            <ac:picMk id="3" creationId="{4B95D8E9-7776-A237-E2EF-D8B0A10AEE83}"/>
          </ac:picMkLst>
        </pc:picChg>
        <pc:picChg chg="add mod ord modCrop">
          <ac:chgData name="Ingrid Skullerud Handeland" userId="S::ingrid.skullerud@nmsu.no::94235fd6-75cc-497b-8448-21d0e668a1f2" providerId="AD" clId="Web-{E43B2A09-79FE-1723-DEA6-9CA22E6513C2}" dt="2023-01-02T11:36:00.117" v="17" actId="14100"/>
          <ac:picMkLst>
            <pc:docMk/>
            <pc:sldMk cId="2894855630" sldId="259"/>
            <ac:picMk id="7" creationId="{572A33FF-A1AC-DD23-7066-2402E7453BA9}"/>
          </ac:picMkLst>
        </pc:picChg>
        <pc:picChg chg="del">
          <ac:chgData name="Ingrid Skullerud Handeland" userId="S::ingrid.skullerud@nmsu.no::94235fd6-75cc-497b-8448-21d0e668a1f2" providerId="AD" clId="Web-{E43B2A09-79FE-1723-DEA6-9CA22E6513C2}" dt="2023-01-02T11:35:15.695" v="4"/>
          <ac:picMkLst>
            <pc:docMk/>
            <pc:sldMk cId="2894855630" sldId="259"/>
            <ac:picMk id="14" creationId="{FF785369-659E-F82E-62ED-1BE5CF9DBB5F}"/>
          </ac:picMkLst>
        </pc:picChg>
      </pc:sldChg>
      <pc:sldChg chg="modNotes">
        <pc:chgData name="Ingrid Skullerud Handeland" userId="S::ingrid.skullerud@nmsu.no::94235fd6-75cc-497b-8448-21d0e668a1f2" providerId="AD" clId="Web-{E43B2A09-79FE-1723-DEA6-9CA22E6513C2}" dt="2023-01-02T11:44:19.527" v="20"/>
        <pc:sldMkLst>
          <pc:docMk/>
          <pc:sldMk cId="882808568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C44C4-028A-D84A-B09D-C7D477F47BA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02571-143C-E542-9A64-D4C3605CEE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201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NMSU sin </a:t>
            </a:r>
            <a:r>
              <a:rPr lang="nb-NO" err="1"/>
              <a:t>årsinnsamling</a:t>
            </a:r>
            <a:r>
              <a:rPr lang="nb-NO"/>
              <a:t> 2023 går til barne- og ungdomsarbeid i Frankrike. Dette skal dere få høre mer om nå.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02571-143C-E542-9A64-D4C3605CEEF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309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Frankrike ligger i Europa og hovedstaden er Paris. Frankrike er blant annet kjent for kunst og kultur, deilige bakevarer, en rik historie og selvfølgelig Eiffeltårnet. Her ser dere flagget til Frankrike.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02571-143C-E542-9A64-D4C3605CEEF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46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I Frankrike snakkes det ikke så mye om tro og religion, heller ikke på skolen. Derfor er det mange barn og unge som vokser opp uten å lære om Jesus. Selv om noen går i kirken og får lære om bibelen der, er det enda flere som ikke får muligheten til å lære så mye om kristen tro. 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02571-143C-E542-9A64-D4C3605CEEF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7880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Heldigvis finnes det noen organisasjoner i Frankrike som driver med kristent barne- og ungdomsarbeid. En av disse organisasjonene kalles for </a:t>
            </a:r>
            <a:r>
              <a:rPr lang="nb-NO" err="1"/>
              <a:t>MiJi</a:t>
            </a:r>
            <a:r>
              <a:rPr lang="nb-NO"/>
              <a:t>. </a:t>
            </a:r>
            <a:r>
              <a:rPr lang="nb-NO" err="1"/>
              <a:t>MiJi</a:t>
            </a:r>
            <a:r>
              <a:rPr lang="nb-NO"/>
              <a:t> driver med leirarbeid og lager gudstjenester rettet mot unge. Det er dette arbeidet vi støtter i NMSU sin </a:t>
            </a:r>
            <a:r>
              <a:rPr lang="nb-NO" err="1"/>
              <a:t>årsinnsamling</a:t>
            </a:r>
            <a:r>
              <a:rPr lang="nb-NO"/>
              <a:t>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02571-143C-E542-9A64-D4C3605CEEF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781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 Det å være på leir i Frankrike minner mye om å være på leir i Norge. Det er godt fellesskap der man kan få nye venner, mat, undervisning, musikk og aktiviteter.</a:t>
            </a:r>
            <a:endParaRPr lang="nb-NO">
              <a:latin typeface="Montserrat SemiBold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02571-143C-E542-9A64-D4C3605CEEF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393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Sommeren 2023 skal NMSU og </a:t>
            </a:r>
            <a:r>
              <a:rPr lang="nb-NO" err="1"/>
              <a:t>MiJi</a:t>
            </a:r>
            <a:r>
              <a:rPr lang="nb-NO"/>
              <a:t> samarbeide om en helt ny barneleir i Paris. Vi ønsker å bidra til at flere skal få dra på leir, også barn som ikke har en tilknytning til en menighet fra før. Noen fra Norge skal være med å lage denne leiren, det blir spennende å få lære av hverandre og lage leir sammen!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02571-143C-E542-9A64-D4C3605CEEF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678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På denne leiren skal vi få være med å samle inn penger til dette viktige arbeidet, takk for at du deler!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02571-143C-E542-9A64-D4C3605CEEF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335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5BA98995-95E8-4E06-8DEC-9CEDD2B0D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72" y="0"/>
            <a:ext cx="12331700" cy="690880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3925" y="1228725"/>
            <a:ext cx="8626475" cy="803276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8687" y="2185988"/>
            <a:ext cx="5840413" cy="229711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97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le ting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5128592-5D94-4B36-A83B-FD079CC06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08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E82173B-77A2-418F-B0BD-5B111B011A8A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54DF1BD4-DC01-40FC-B65C-E6A869A06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9A88765-CD21-485B-9486-2BEB3B01F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5A2A839-9289-47A5-8EFB-7B0E159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C8E327C7-DDCC-44FA-9A45-D91B96B47B6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28466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e tal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E151B1B-1E6C-4B33-8F1E-68C68DED2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FC39712-3B3F-4A66-9AE5-03EAC5F38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6677F9A-AF32-4224-8F25-4089A1AE9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4437402"/>
            <a:ext cx="2664714" cy="24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9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le talent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6766431-BCC5-4D51-B166-B624265C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08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50B75F31-7555-4A5E-B8C8-64118B71B1F1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8141B03-6CD5-4ACB-B64D-87CCB0290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3BAB162-A4E5-4DEB-9CE6-C04E5B8A9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AD394B1-1A52-4A4C-AB2E-75BC8A98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046288C8-047B-4C02-8F00-4237C342CE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4237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MSU Konse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2FB6D52-237A-4536-828A-01E3F30CE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8CCAE95-4742-41FD-8AAB-FBC4E3C80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3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NMSU konsept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F5C6F5EE-F4D0-4612-8DAA-69C60AD34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08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58D26876-0E85-4BBF-A67F-7588C9BBA35C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ACDD037-A7EE-4746-9716-787952B87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D1B3E14-8364-4173-9AEA-64738542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50EF80D4-46E0-4E32-8212-4AA86032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88256329-AE83-4C03-81A6-6FD7E9593C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88725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CEDFB32-164F-4F32-9568-02BF056A0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5B10A26-1E4D-4D91-9801-90DEE0B4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NMSU Ukid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558DE6A-FCBF-46D0-913D-4F32A7F77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64" y="0"/>
            <a:ext cx="4811392" cy="6858000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45A34E04-77A8-41E5-AB84-C52B0DCFBD2D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9D7C09BA-DA37-44ED-A53B-1CB733D59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ECF11CB-6970-46B7-A8E7-AA14E0535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72DF62BA-552A-497A-BB01-29A23642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1BE5940-86F7-438B-9E94-DEC715A9FFE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870188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og bilde 'NMSU Ukid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person, innendørs, liten, ung&#10;&#10;Automatisk generert beskrivelse">
            <a:extLst>
              <a:ext uri="{FF2B5EF4-FFF2-40B4-BE49-F238E27FC236}">
                <a16:creationId xmlns:a16="http://schemas.microsoft.com/office/drawing/2014/main" id="{73454E16-4321-4842-A72C-B2EDC1C18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E07BE9AA-8959-4286-8CF2-6CAB02165F72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776D83B-7CF7-4566-A800-DA3C73317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C66DB6A-298F-4286-B3B2-20847100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72DF62BA-552A-497A-BB01-29A23642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1BE5940-86F7-438B-9E94-DEC715A9FFE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05359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cam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AD5CC24-E953-42B6-8C40-244BF94E1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40F9925-E691-44D9-AC1A-AAB99D42F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7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NMSU Ucamp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0CF48EB-D818-42A8-AA8B-955DBD61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51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E9C7F6F5-12B0-475C-87FF-C4AC58DDBCEB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E9F2AB7F-8F2D-457A-8C68-FDB89D716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A88D3F4-667B-49AB-8BE2-181B239EA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8132B57D-A5B2-4068-BFB1-FB1A95CB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5DDB5DB6-0D99-4A9C-97A1-E9C9160A36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95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MS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C27218-269D-42DD-A2AA-9B64FEEAE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98" y="1159750"/>
            <a:ext cx="3405804" cy="45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0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og bilde 'NMSU Ucamp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0BB0D6B-B62E-4440-8738-015696E34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4D4188C9-38D2-498F-A4E9-FDF22D285DC9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F8EF5E46-2900-417F-87B8-EFA0D7A5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762EA3-AAB8-40A2-8F5A-9667D1179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8132B57D-A5B2-4068-BFB1-FB1A95CB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5DDB5DB6-0D99-4A9C-97A1-E9C9160A36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74980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tea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186D631-5A7A-4DD6-8826-324F52892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EE1430C-1D92-48D4-B333-126FC1D34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14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NMSU Uteam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CBE0E2E-4918-4FD5-AA20-EBEE528AC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64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636947D-8E57-4866-9C9B-541D90BF0B53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A24A7DFB-6872-406A-A45D-47E83108E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A5D6528-4C4C-492B-9D96-306DB0920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0AAE49-2351-492F-9E1A-5045C8A4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BABD469A-5437-429B-B9F0-BD8FF9DDCDB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28534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og bilde 'NMSU Uteam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ess, person, utendørs, personer&#10;&#10;Automatisk generert beskrivelse">
            <a:extLst>
              <a:ext uri="{FF2B5EF4-FFF2-40B4-BE49-F238E27FC236}">
                <a16:creationId xmlns:a16="http://schemas.microsoft.com/office/drawing/2014/main" id="{6FD69814-23BB-4E44-9CFA-5150DC34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FFB6D3B1-4A6E-4DC4-A9B7-B6E41662CB22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63D7AE4-573B-430E-B060-D75304D38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1BC679B-09A6-4D65-90FC-9B4807F26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0AAE49-2351-492F-9E1A-5045C8A4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BABD469A-5437-429B-B9F0-BD8FF9DDCDB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700881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med far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38E3E07-6010-4486-9A5C-C8C77CFC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5040" y="6289478"/>
            <a:ext cx="1589055" cy="365125"/>
          </a:xfrm>
        </p:spPr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46C0425-64F6-4E08-87D2-1CB252A4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3759" y="6289478"/>
            <a:ext cx="5731846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E057FE-E57C-4517-B700-78E337E2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5529" y="6291681"/>
            <a:ext cx="2142411" cy="365125"/>
          </a:xfrm>
        </p:spPr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AFC376DC-70EC-4F34-A6FE-456104D3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22591"/>
            <a:ext cx="10515600" cy="141945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EF4053AB-5728-4021-B69F-93ADF3DA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144"/>
            <a:ext cx="10515600" cy="1741711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6BE2CF5-996F-4960-A609-A0EE74CA2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08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overskrift med far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38E3E07-6010-4486-9A5C-C8C77CFC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89055" cy="365125"/>
          </a:xfrm>
        </p:spPr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46C0425-64F6-4E08-87D2-1CB252A4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467" y="6354147"/>
            <a:ext cx="5731846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E057FE-E57C-4517-B700-78E337E2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389" y="6356350"/>
            <a:ext cx="2142411" cy="365125"/>
          </a:xfrm>
        </p:spPr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2788704A-8383-473A-9E26-9999AC4B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738"/>
            <a:ext cx="10515600" cy="9597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3CC35FA8-4B74-4F97-A1C7-1C4499920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325"/>
            <a:ext cx="10515600" cy="417395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EA75F-C0A7-4529-8841-B55AB9B30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1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med far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E75EB7D-5E77-40B4-96DF-020B39103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DE7D8C68-9675-4C53-BDE6-9B23FC6C6CB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18200" y="949516"/>
            <a:ext cx="10155600" cy="5713200"/>
          </a:xfrm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70E386C-C772-4ECF-91BE-B5FC773C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200" y="192815"/>
            <a:ext cx="8906088" cy="63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039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ki med stor s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38E3E07-6010-4486-9A5C-C8C77CFC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46C0425-64F6-4E08-87D2-1CB252A4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E057FE-E57C-4517-B700-78E337E2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C525D46-D467-4069-85C5-A5A937B82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3969" y="1586474"/>
            <a:ext cx="5768031" cy="5309118"/>
          </a:xfrm>
          <a:prstGeom prst="rect">
            <a:avLst/>
          </a:prstGeom>
        </p:spPr>
      </p:pic>
      <p:sp>
        <p:nvSpPr>
          <p:cNvPr id="8" name="Bildeforklaring formet som en ellipse 9">
            <a:extLst>
              <a:ext uri="{FF2B5EF4-FFF2-40B4-BE49-F238E27FC236}">
                <a16:creationId xmlns:a16="http://schemas.microsoft.com/office/drawing/2014/main" id="{8FF15B53-06BF-49AF-B9BB-F72C80054F7C}"/>
              </a:ext>
            </a:extLst>
          </p:cNvPr>
          <p:cNvSpPr/>
          <p:nvPr/>
        </p:nvSpPr>
        <p:spPr>
          <a:xfrm flipH="1">
            <a:off x="1295134" y="2522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18">
            <a:extLst>
              <a:ext uri="{FF2B5EF4-FFF2-40B4-BE49-F238E27FC236}">
                <a16:creationId xmlns:a16="http://schemas.microsoft.com/office/drawing/2014/main" id="{AAAA5A13-DF1A-470F-BF80-4B465546A1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8028" y="2522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rgbClr val="009C82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og skriv inn en kort tekst eller et uthevet sitat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448E18A-4A2D-4067-851C-35DF08579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5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t oppsett med farge og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38E3E07-6010-4486-9A5C-C8C77CFC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46C0425-64F6-4E08-87D2-1CB252A4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E057FE-E57C-4517-B700-78E337E2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E75EB7D-5E77-40B4-96DF-020B39103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94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A0929AF-2060-4A81-8DA9-A7EAF9CE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288"/>
            <a:ext cx="10515600" cy="707136"/>
          </a:xfrm>
        </p:spPr>
        <p:txBody>
          <a:bodyPr/>
          <a:lstStyle>
            <a:lvl1pPr>
              <a:defRPr>
                <a:solidFill>
                  <a:srgbClr val="009C8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4368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a vi v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81F9883-59FF-4AEC-9F3B-4171160F6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A8C7420-6B20-4319-8D74-81E4724D3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21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500B3032-6957-4AD0-BD41-893CDE6B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288"/>
            <a:ext cx="10515600" cy="707136"/>
          </a:xfrm>
        </p:spPr>
        <p:txBody>
          <a:bodyPr/>
          <a:lstStyle>
            <a:lvl1pPr>
              <a:defRPr>
                <a:solidFill>
                  <a:srgbClr val="009C8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10816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5034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5034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8974B4DE-A9B8-48D5-9970-2E3844B3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288"/>
            <a:ext cx="10515600" cy="707136"/>
          </a:xfrm>
        </p:spPr>
        <p:txBody>
          <a:bodyPr/>
          <a:lstStyle>
            <a:lvl1pPr>
              <a:defRPr>
                <a:solidFill>
                  <a:srgbClr val="009C8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55609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526286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1526286"/>
            <a:ext cx="4114800" cy="44402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4282BC32-A0E2-450E-A6EF-49CA86E2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288"/>
            <a:ext cx="10515600" cy="707136"/>
          </a:xfrm>
        </p:spPr>
        <p:txBody>
          <a:bodyPr/>
          <a:lstStyle>
            <a:lvl1pPr>
              <a:defRPr>
                <a:solidFill>
                  <a:srgbClr val="009C8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53078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8" name="Bildeforklaring formet som en ellipse 7">
            <a:extLst>
              <a:ext uri="{FF2B5EF4-FFF2-40B4-BE49-F238E27FC236}">
                <a16:creationId xmlns:a16="http://schemas.microsoft.com/office/drawing/2014/main" id="{540EE870-D9F5-4FEC-ACEE-A5725F5DCC8C}"/>
              </a:ext>
            </a:extLst>
          </p:cNvPr>
          <p:cNvSpPr/>
          <p:nvPr/>
        </p:nvSpPr>
        <p:spPr>
          <a:xfrm>
            <a:off x="6838225" y="1812088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F56C18BD-C6AB-4D4D-8DEE-1FA273D9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288"/>
            <a:ext cx="10515600" cy="707136"/>
          </a:xfrm>
        </p:spPr>
        <p:txBody>
          <a:bodyPr/>
          <a:lstStyle>
            <a:lvl1pPr>
              <a:defRPr>
                <a:solidFill>
                  <a:srgbClr val="009C8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9030EA34-378D-45E9-BC31-84EA30356F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42745"/>
            <a:ext cx="4924425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E7CFC5D7-8BFF-4EAD-ADB1-44903FBF7B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8225" y="1839162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og skriv inn en kort tekst eller et uthevet sitat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BD43449-E263-4D3C-AEF5-9D9A1A6C2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3776597"/>
            <a:ext cx="4286250" cy="31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90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nneske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14EC420-52F5-423E-909B-D5B3407D0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77" y="1468378"/>
            <a:ext cx="1877219" cy="5389622"/>
          </a:xfrm>
          <a:prstGeom prst="rect">
            <a:avLst/>
          </a:prstGeom>
        </p:spPr>
      </p:pic>
      <p:sp>
        <p:nvSpPr>
          <p:cNvPr id="10" name="Bildeforklaring formet som en ellipse 7">
            <a:extLst>
              <a:ext uri="{FF2B5EF4-FFF2-40B4-BE49-F238E27FC236}">
                <a16:creationId xmlns:a16="http://schemas.microsoft.com/office/drawing/2014/main" id="{A00C6CF4-DCCF-4F84-9551-9B926D9E3460}"/>
              </a:ext>
            </a:extLst>
          </p:cNvPr>
          <p:cNvSpPr/>
          <p:nvPr/>
        </p:nvSpPr>
        <p:spPr>
          <a:xfrm rot="18760619">
            <a:off x="6078280" y="1975567"/>
            <a:ext cx="2790846" cy="2846663"/>
          </a:xfrm>
          <a:prstGeom prst="wedgeEllipseCallout">
            <a:avLst>
              <a:gd name="adj1" fmla="val 54745"/>
              <a:gd name="adj2" fmla="val 391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F5E192E4-FE5F-405C-BBE0-13982E5AB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4651" y="1990725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og skriv inn en kort tekst eller et uthevet sitat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476B0BB9-F217-46B4-BD1B-49159D864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42745"/>
            <a:ext cx="4924425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EA2C17FB-77C0-4AC2-8227-EF1F5537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288"/>
            <a:ext cx="10515600" cy="707136"/>
          </a:xfrm>
        </p:spPr>
        <p:txBody>
          <a:bodyPr/>
          <a:lstStyle>
            <a:lvl1pPr>
              <a:defRPr>
                <a:solidFill>
                  <a:srgbClr val="009C8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15493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572767"/>
            <a:ext cx="10515600" cy="451688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0C1D3067-92B3-47EB-B728-9D81225FB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0288"/>
            <a:ext cx="10515600" cy="707136"/>
          </a:xfrm>
        </p:spPr>
        <p:txBody>
          <a:bodyPr/>
          <a:lstStyle>
            <a:lvl1pPr>
              <a:defRPr>
                <a:solidFill>
                  <a:srgbClr val="009C8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93416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oppsett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3530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923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5">
            <a:extLst>
              <a:ext uri="{FF2B5EF4-FFF2-40B4-BE49-F238E27FC236}">
                <a16:creationId xmlns:a16="http://schemas.microsoft.com/office/drawing/2014/main" id="{4F4968AC-41D3-4A44-8298-F7D1E1EEA6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C479DA3E-F745-4A9C-A425-596FDFF44541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B5C6059-2395-40F8-A583-E96763AE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8DCF05B-81D8-4D34-B5CB-B0939A716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24681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Lederkurset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9C1CA848-27D1-4CEE-9F4A-FEA6CC8EF42C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930FE6FC-0779-4095-99CC-1DE959968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73679C4-4133-4FA5-B4CC-516194EBF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061F5A7-C4F8-4A71-B548-4BE005D6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1161857-3482-45BD-A5C4-3D6E2594A12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CECE51F-8A76-4864-8E83-9E19C2DA3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18" y="0"/>
            <a:ext cx="4811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2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Hva vi vil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0E461CA-DF77-4D0E-A65D-22203AF8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95" y="493703"/>
            <a:ext cx="4118653" cy="5870593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F726AC1-B355-4BDC-9EC9-4D30092186CD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6823D4C4-43DD-4105-8CE7-666E20FA5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259DFC5-0350-424A-B682-153C83281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F47E86A9-D125-40F5-B91D-14FCBF4F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810792D7-5914-4A2E-A755-5444DEFF66E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205165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Lederkurset logo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2BE0A43-FCB8-4D07-9CD1-92192035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68" y="76200"/>
            <a:ext cx="4757932" cy="67818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3B19FB2-95AB-4462-9F71-75F81FDCDB8F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03453CC8-8E94-41A2-9A84-E7E31FB73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0EF3088-8DAD-4B88-A6D0-C5DA7C1B1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061F5A7-C4F8-4A71-B548-4BE005D6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1161857-3482-45BD-A5C4-3D6E2594A12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917394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og bilde 'Lederkurset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gress, barn, utendørs&#10;&#10;Automatisk generert beskrivelse">
            <a:extLst>
              <a:ext uri="{FF2B5EF4-FFF2-40B4-BE49-F238E27FC236}">
                <a16:creationId xmlns:a16="http://schemas.microsoft.com/office/drawing/2014/main" id="{268FA46C-A21B-4A54-BBBC-8297CE69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D3E76FDD-8CA5-405D-88F6-47A607F5F1E2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D3CB0C2-1251-4B82-AC6B-B588B6DFC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AECD5-79EF-477E-8DD7-244EB1CF1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061F5A7-C4F8-4A71-B548-4BE005D6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1161857-3482-45BD-A5C4-3D6E2594A12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296436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Lokallag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41656104-68B0-4198-A359-2A72E4879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6" y="0"/>
            <a:ext cx="4811392" cy="6858000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C6217159-E57D-4ECE-A4E8-655DB6E55029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5411320F-24C9-48ED-BFE4-DB82F8AF6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18B0704-AC4B-4526-9AEC-1FDDA21D0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061F5A7-C4F8-4A71-B548-4BE005D6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1161857-3482-45BD-A5C4-3D6E2594A12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555956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og bilde 'Lokallag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folkemengde&#10;&#10;Automatisk generert beskrivelse">
            <a:extLst>
              <a:ext uri="{FF2B5EF4-FFF2-40B4-BE49-F238E27FC236}">
                <a16:creationId xmlns:a16="http://schemas.microsoft.com/office/drawing/2014/main" id="{19EDED9B-9B40-4E61-9DDB-D36A9974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FE491A74-1038-48BB-A699-12ED865D6E52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9AFF66F6-ACDF-4FF7-A418-00BFE7E06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E440BF5-D1CB-4132-8919-94C50E210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061F5A7-C4F8-4A71-B548-4BE005D6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1161857-3482-45BD-A5C4-3D6E2594A12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393220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Kirkemiddag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6D39280B-8346-4DB1-A20E-5DF0C405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08" y="0"/>
            <a:ext cx="4811392" cy="6858000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CD1314E2-04A7-4F3C-887E-2D2D1F5EF364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357496B4-F589-4DE6-BE5C-20FEC2A4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B6DE1A2-94C6-4E6B-A6EE-D97E30EA0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45FA4A5-A5B9-431C-8111-0CEAE5E8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652411B0-E099-4F48-BEC4-5B1837CBD67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931538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og bilde 'Kirkemiddag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innendørs, person, bursdag&#10;&#10;Automatisk generert beskrivelse">
            <a:extLst>
              <a:ext uri="{FF2B5EF4-FFF2-40B4-BE49-F238E27FC236}">
                <a16:creationId xmlns:a16="http://schemas.microsoft.com/office/drawing/2014/main" id="{144A8D88-5C13-4418-B74E-1640A23B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BABE6C4F-4C14-49FB-8618-DD6107E0734D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09CCD60-1027-4E1F-A414-8A040ED21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8FF6858-4760-425B-9BE8-3BD771474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45FA4A5-A5B9-431C-8111-0CEAE5E8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652411B0-E099-4F48-BEC4-5B1837CBD67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111343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Smågruppe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3347F2E-5E19-4C0D-B835-5AE69CD1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64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E0473EC3-2834-41B8-AFC5-4B8AF4B8385C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FA76E7A1-DC1A-47D5-8165-FF8E0C5FA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4524DC5-02C4-4995-84B1-F645332D8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654CE14-08A5-467F-ACA2-BB01E7D8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B4439697-63FB-4A3E-806C-167406A7D13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246899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og bilde 'Smågruppe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innendørs, gruppe&#10;&#10;Automatisk generert beskrivelse">
            <a:extLst>
              <a:ext uri="{FF2B5EF4-FFF2-40B4-BE49-F238E27FC236}">
                <a16:creationId xmlns:a16="http://schemas.microsoft.com/office/drawing/2014/main" id="{93AF7138-9416-416D-9961-436E3E189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DF3D664A-AEC8-42E5-B764-9673D238E13E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84BA1ECD-0FA0-4432-83D3-92F53F287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6ED648B-85FE-40A8-8E8D-B7401F060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654CE14-08A5-467F-ACA2-BB01E7D8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B4439697-63FB-4A3E-806C-167406A7D13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424341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lesangen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10DC010-9186-4CEC-A715-92EBF3AD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20" y="0"/>
            <a:ext cx="4836647" cy="6893998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86CA2452-FAB4-424C-B309-FCF7FF985F87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01D48E3A-2635-4A7A-898E-EC0ACE38B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B2AFBBE-0C24-462C-B913-0E9251564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654CE14-08A5-467F-ACA2-BB01E7D8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B4439697-63FB-4A3E-806C-167406A7D13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483054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levloggen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B9A15AA-1A92-4521-A1C9-6512C5511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20" y="0"/>
            <a:ext cx="4836647" cy="6893998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CCFFFBB4-18F5-46E2-A078-453C0B1C5C02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B3F6B71E-6201-4F5B-B8C5-9440555DC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AE3A94A-3208-4CA7-90C4-3820F623D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654CE14-08A5-467F-ACA2-BB01E7D8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B4439697-63FB-4A3E-806C-167406A7D13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90212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e 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C85CA0E-DDA9-43CB-AE4E-B0FE2907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165CB17-9293-4708-91BE-26D89EF1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CC5B727-A536-4D27-8DB1-F4FD0752F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4437402"/>
            <a:ext cx="2664714" cy="24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9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lebloggen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8846463B-EFED-48F2-9202-86DAAEC9F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20" y="-8313"/>
            <a:ext cx="4836647" cy="6893998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884F9CFD-8D31-464B-8FCC-B8DC4182F728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BD8EC73D-E141-40D6-896B-D03E2A662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01B3EC3-F421-4A83-8731-4FF14170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654CE14-08A5-467F-ACA2-BB01E7D8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B4439697-63FB-4A3E-806C-167406A7D13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45496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Årsinnsamlingen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B268213C-DBF5-4043-AB79-468335D88C58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042EA936-0608-443A-B23F-5130367D7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7DDC02F-5C63-4612-BF65-F757D586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8E55F45-772F-4EC8-817E-02BB925E2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63" y="269360"/>
            <a:ext cx="4433440" cy="6319280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77E112E5-8652-428F-958F-48971363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386FC44D-635F-4C8B-B0E0-8921575F35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25476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NMS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EB9F16F5-A08A-47BB-9D90-B6D2F812F3FB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1BD0B671-8011-4981-822F-0F47B4D5D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67C92CF-9406-4BA7-8203-94C2054BC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EF45AFE-686A-43CE-8D5E-E0C25C77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25" y="1827244"/>
            <a:ext cx="3204193" cy="3203511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9747CE9D-909B-4E91-8C04-39130567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69E82E4-9088-42E0-95BD-73A29B48B2B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83290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NMS Gjenbruk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DB0955F1-30CC-451F-88E2-95D8E8480E8C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57041D21-F312-43E0-9A37-C4F74409B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D4C49DA-8125-4B80-9CC5-B05F98268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0485D9B-C85A-4F97-93C1-05C9D2159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25" y="1353522"/>
            <a:ext cx="3482859" cy="4150955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2E2C8332-D143-4D4F-A347-61EBC231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76DB7ACC-5F9C-41EA-8F0E-3497EFACA42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937100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Maki pantefest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1793E63-96E9-4BC1-B093-A82887344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97" y="289364"/>
            <a:ext cx="4625903" cy="6044762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DCAF20C0-3B01-4197-ABE1-6AC982C75571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78319C3-629F-4A28-A5F4-C300C50FB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7BA8D96-D9CF-4BF4-ABCE-83B953843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A1C3C3AD-B954-4DA7-ABD9-F45E109D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89563911-9524-4DD9-9B63-C04A832AFFF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659230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Samarbeid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08005EE-FA6A-494A-9BC7-857AF0F6B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84" y="24384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54CCED3-D4A7-45CD-ABC8-7107F1E6FAF1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10E12AD5-B14D-4516-8F48-190168B2B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31AADDD-4072-49FA-A2B2-CD28196C1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A4D41E6-8871-44D2-B7CA-078C2B91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2F22B45E-8A61-4D2F-9198-2EE34EA3935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918156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n Norske Kirke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DC07216E-D07B-44B8-952B-2A8E593BAFFA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3497A072-079D-4377-BD1D-15CD92C71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673B12F-ED3A-42C1-926D-6E120F664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039ACD-2D49-463F-B1A5-1B224547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33" y="1788787"/>
            <a:ext cx="2441547" cy="3280426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B9C216BC-960A-43A4-A2FB-B4B121B5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563B70F-44CB-440C-8DB7-6F3CE57253F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332826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Størst av Alt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8E9122BC-ECE4-4D54-9A54-169FE6523398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8F09094F-D6B5-42CE-BC20-7526B6499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6772B63-DA90-498E-9E86-254711916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E535AE5-8FD4-415A-B1DB-DBC57E87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35" y="1514710"/>
            <a:ext cx="3143493" cy="3828580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7A61553D-3A27-4B54-B71F-81B87E88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52DB6FAD-57F0-460B-B1A9-3D7F5814786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05724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Lys Våken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A0F5E-95F9-4024-B351-D533F1CFF957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458C287-9804-46E1-9B39-EA039BD54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82FBCEB-828F-4BBA-9FE0-906C98995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411711FB-35CC-4BF1-9AE4-4FBA73215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872" y="5477630"/>
            <a:ext cx="908279" cy="110622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C8C0295F-C040-468A-845E-4F9AB84D9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88" y="5477631"/>
            <a:ext cx="823339" cy="110622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14951A3-F44A-4DED-A8F0-19A12136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3C48F4C8-F18A-44C0-8DF6-A723A60392D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36B75BF-662E-4B11-83FF-525000371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52" y="0"/>
            <a:ext cx="4811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7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Tårnagent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963EEA2-093D-4170-9089-8298121A8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76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BD2EC496-0955-4AD5-8328-DC437E82018B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2C6789A5-16AA-446D-85F6-5DC16330A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7FD09BC-498A-4B7A-B45C-0B2FB782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4CE10E6-6B6A-4283-BE54-0E37422EA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872" y="5477630"/>
            <a:ext cx="908279" cy="110622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373FCE1-F17A-4FE5-A192-95D23A3B7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88" y="5477631"/>
            <a:ext cx="823339" cy="110622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0062DB1E-FEE7-4DED-BFD9-3FC135A86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3F688165-CB87-4B38-84D4-A9B37A463D1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85940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le tro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7009173-E5ED-4CFD-9371-92D31AAA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08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F15C3CC-1D82-4B8B-B7F3-14E4F2353BD7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3D4DB95E-FD8A-45F6-B24D-B521EAE15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A799AAA-90DA-406D-AA31-6DED84815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4B9A3AAB-1B84-4250-81CE-CA528B14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122B1DDF-2895-4B06-8C1A-7D605EC98D5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308744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ki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8" name="Bildeforklaring formet som en ellipse 7">
            <a:extLst>
              <a:ext uri="{FF2B5EF4-FFF2-40B4-BE49-F238E27FC236}">
                <a16:creationId xmlns:a16="http://schemas.microsoft.com/office/drawing/2014/main" id="{540EE870-D9F5-4FEC-ACEE-A5725F5DCC8C}"/>
              </a:ext>
            </a:extLst>
          </p:cNvPr>
          <p:cNvSpPr/>
          <p:nvPr/>
        </p:nvSpPr>
        <p:spPr>
          <a:xfrm>
            <a:off x="6838225" y="1812088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/>
              <a:t>Hei!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BD43449-E263-4D3C-AEF5-9D9A1A6C2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3776597"/>
            <a:ext cx="4286250" cy="3100454"/>
          </a:xfrm>
          <a:prstGeom prst="rect">
            <a:avLst/>
          </a:prstGeom>
        </p:spPr>
      </p:pic>
      <p:pic>
        <p:nvPicPr>
          <p:cNvPr id="13" name="Plassholder for innhold 6">
            <a:extLst>
              <a:ext uri="{FF2B5EF4-FFF2-40B4-BE49-F238E27FC236}">
                <a16:creationId xmlns:a16="http://schemas.microsoft.com/office/drawing/2014/main" id="{A49D663E-B448-4880-98DA-98C87765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79807"/>
            <a:ext cx="5616180" cy="419448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3D8EB79-E9AF-4DE9-BDF0-E13844E2FB7B}"/>
              </a:ext>
            </a:extLst>
          </p:cNvPr>
          <p:cNvSpPr txBox="1"/>
          <p:nvPr/>
        </p:nvSpPr>
        <p:spPr>
          <a:xfrm>
            <a:off x="1066800" y="683704"/>
            <a:ext cx="7730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rgbClr val="009C82"/>
                </a:solidFill>
              </a:rPr>
              <a:t>Du finner andre lysbilder her:</a:t>
            </a:r>
            <a:br>
              <a:rPr lang="nb-NO" sz="2800">
                <a:solidFill>
                  <a:srgbClr val="009C82"/>
                </a:solidFill>
              </a:rPr>
            </a:br>
            <a:r>
              <a:rPr lang="nb-NO" sz="2800" i="1">
                <a:solidFill>
                  <a:srgbClr val="009C82"/>
                </a:solidFill>
                <a:latin typeface="Montserrat SemiBold" panose="00000700000000000000" pitchFamily="2" charset="0"/>
              </a:rPr>
              <a:t>Høyre klikk lysbildet &gt; velg «Oppsett»</a:t>
            </a:r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231466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e t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4E748BD-053B-42C6-8562-9B409A8B7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2AF4AF6-E13C-4BB6-95B1-42D334CF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511D127-3C53-477A-9E07-A6613C31A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4437402"/>
            <a:ext cx="2664714" cy="24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3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d 'Dele tid'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6DC584A-0554-400E-9440-ADA1B23F8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08" y="0"/>
            <a:ext cx="4811392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DB235F24-39CB-4BAF-848F-33F9052656E8}"/>
              </a:ext>
            </a:extLst>
          </p:cNvPr>
          <p:cNvGrpSpPr/>
          <p:nvPr/>
        </p:nvGrpSpPr>
        <p:grpSpPr>
          <a:xfrm>
            <a:off x="0" y="0"/>
            <a:ext cx="7758113" cy="6877050"/>
            <a:chOff x="0" y="0"/>
            <a:chExt cx="7758113" cy="6877050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33AB03CD-9CB7-416B-89BA-58F131EBE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483475" cy="6877050"/>
            </a:xfrm>
            <a:prstGeom prst="rect">
              <a:avLst/>
            </a:prstGeom>
            <a:solidFill>
              <a:srgbClr val="009C8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D4EF378-E75B-4132-9FF1-8DD1C5140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3027363"/>
              <a:ext cx="820738" cy="822325"/>
            </a:xfrm>
            <a:custGeom>
              <a:avLst/>
              <a:gdLst>
                <a:gd name="T0" fmla="*/ 539 w 1079"/>
                <a:gd name="T1" fmla="*/ 0 h 1078"/>
                <a:gd name="T2" fmla="*/ 1079 w 1079"/>
                <a:gd name="T3" fmla="*/ 539 h 1078"/>
                <a:gd name="T4" fmla="*/ 539 w 1079"/>
                <a:gd name="T5" fmla="*/ 1078 h 1078"/>
                <a:gd name="T6" fmla="*/ 0 w 1079"/>
                <a:gd name="T7" fmla="*/ 539 h 1078"/>
                <a:gd name="T8" fmla="*/ 539 w 1079"/>
                <a:gd name="T9" fmla="*/ 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078">
                  <a:moveTo>
                    <a:pt x="539" y="0"/>
                  </a:moveTo>
                  <a:lnTo>
                    <a:pt x="1079" y="539"/>
                  </a:lnTo>
                  <a:lnTo>
                    <a:pt x="539" y="1078"/>
                  </a:lnTo>
                  <a:lnTo>
                    <a:pt x="0" y="53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C8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F9DC8553-B470-4D8F-9F33-5FFD965DAD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7612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2305049"/>
            <a:ext cx="64008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43046701-4DA1-42EC-B8AC-1C499761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7224"/>
            <a:ext cx="64008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B17F6816-3381-4AE9-A816-DC2FE059937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1500" y="1371320"/>
            <a:ext cx="64008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29460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e 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A9653BF-77CB-4F1C-BC79-55ADC45CF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" y="0"/>
            <a:ext cx="12172494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852FAE2-367B-4281-A84A-ADF07A45C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8" y="221707"/>
            <a:ext cx="1728216" cy="54025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AF7A6FF-9B5B-49E1-823E-C8875D8DB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4437402"/>
            <a:ext cx="2664714" cy="24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41400" y="877077"/>
            <a:ext cx="10515600" cy="655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4338" y="1806964"/>
            <a:ext cx="10515600" cy="4173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79500" y="6356350"/>
            <a:ext cx="158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E5C72E4A-E517-4DA9-960A-2AC8F26903C5}" type="datetimeFigureOut">
              <a:rPr lang="nb-NO" smtClean="0"/>
              <a:t>02.01.2023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88219" y="6356350"/>
            <a:ext cx="57318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439989" y="6358553"/>
            <a:ext cx="2142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ED107B81-8528-43EA-AB29-346A28742FD8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2AE1152-6FAF-4ABF-8BCD-388C2721F5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04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43FC1334-AA6D-4520-A8EF-41F90EBB11F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77" y="192503"/>
            <a:ext cx="1728216" cy="540258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569D6B4D-0B84-4CFC-BCCF-D7DA5143A9F3}"/>
              </a:ext>
            </a:extLst>
          </p:cNvPr>
          <p:cNvGrpSpPr/>
          <p:nvPr/>
        </p:nvGrpSpPr>
        <p:grpSpPr>
          <a:xfrm>
            <a:off x="0" y="0"/>
            <a:ext cx="979488" cy="6877050"/>
            <a:chOff x="0" y="0"/>
            <a:chExt cx="979488" cy="6877050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171EEE92-123E-4D66-B233-3D7642852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5800" cy="6877050"/>
            </a:xfrm>
            <a:prstGeom prst="rect">
              <a:avLst/>
            </a:prstGeom>
            <a:solidFill>
              <a:srgbClr val="009A8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038581E-705E-4784-96F2-DAD10D851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3" y="833438"/>
              <a:ext cx="612775" cy="596900"/>
            </a:xfrm>
            <a:custGeom>
              <a:avLst/>
              <a:gdLst>
                <a:gd name="T0" fmla="*/ 0 w 782"/>
                <a:gd name="T1" fmla="*/ 388 h 782"/>
                <a:gd name="T2" fmla="*/ 389 w 782"/>
                <a:gd name="T3" fmla="*/ 0 h 782"/>
                <a:gd name="T4" fmla="*/ 782 w 782"/>
                <a:gd name="T5" fmla="*/ 393 h 782"/>
                <a:gd name="T6" fmla="*/ 394 w 782"/>
                <a:gd name="T7" fmla="*/ 782 h 782"/>
                <a:gd name="T8" fmla="*/ 0 w 782"/>
                <a:gd name="T9" fmla="*/ 388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2" h="782">
                  <a:moveTo>
                    <a:pt x="0" y="388"/>
                  </a:moveTo>
                  <a:lnTo>
                    <a:pt x="389" y="0"/>
                  </a:lnTo>
                  <a:lnTo>
                    <a:pt x="782" y="393"/>
                  </a:lnTo>
                  <a:lnTo>
                    <a:pt x="394" y="782"/>
                  </a:lnTo>
                  <a:lnTo>
                    <a:pt x="0" y="388"/>
                  </a:lnTo>
                  <a:close/>
                </a:path>
              </a:pathLst>
            </a:custGeom>
            <a:solidFill>
              <a:srgbClr val="009A8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434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803" r:id="rId4"/>
    <p:sldLayoutId id="2147483664" r:id="rId5"/>
    <p:sldLayoutId id="2147483816" r:id="rId6"/>
    <p:sldLayoutId id="2147483665" r:id="rId7"/>
    <p:sldLayoutId id="2147483819" r:id="rId8"/>
    <p:sldLayoutId id="2147483666" r:id="rId9"/>
    <p:sldLayoutId id="2147483818" r:id="rId10"/>
    <p:sldLayoutId id="2147483667" r:id="rId11"/>
    <p:sldLayoutId id="2147483817" r:id="rId12"/>
    <p:sldLayoutId id="2147483668" r:id="rId13"/>
    <p:sldLayoutId id="2147483801" r:id="rId14"/>
    <p:sldLayoutId id="2147483669" r:id="rId15"/>
    <p:sldLayoutId id="2147483823" r:id="rId16"/>
    <p:sldLayoutId id="2147483835" r:id="rId17"/>
    <p:sldLayoutId id="2147483672" r:id="rId18"/>
    <p:sldLayoutId id="2147483824" r:id="rId19"/>
    <p:sldLayoutId id="2147483836" r:id="rId20"/>
    <p:sldLayoutId id="2147483673" r:id="rId21"/>
    <p:sldLayoutId id="2147483825" r:id="rId22"/>
    <p:sldLayoutId id="2147483837" r:id="rId23"/>
    <p:sldLayoutId id="2147483687" r:id="rId24"/>
    <p:sldLayoutId id="2147483821" r:id="rId25"/>
    <p:sldLayoutId id="2147483822" r:id="rId26"/>
    <p:sldLayoutId id="2147483820" r:id="rId27"/>
    <p:sldLayoutId id="2147483826" r:id="rId28"/>
    <p:sldLayoutId id="2147483676" r:id="rId29"/>
    <p:sldLayoutId id="2147483678" r:id="rId30"/>
    <p:sldLayoutId id="2147483684" r:id="rId31"/>
    <p:sldLayoutId id="2147483688" r:id="rId32"/>
    <p:sldLayoutId id="2147483789" r:id="rId33"/>
    <p:sldLayoutId id="2147483791" r:id="rId34"/>
    <p:sldLayoutId id="2147483677" r:id="rId35"/>
    <p:sldLayoutId id="2147483685" r:id="rId36"/>
    <p:sldLayoutId id="2147483686" r:id="rId37"/>
    <p:sldLayoutId id="2147483802" r:id="rId38"/>
    <p:sldLayoutId id="2147483811" r:id="rId39"/>
    <p:sldLayoutId id="2147483827" r:id="rId40"/>
    <p:sldLayoutId id="2147483839" r:id="rId41"/>
    <p:sldLayoutId id="2147483828" r:id="rId42"/>
    <p:sldLayoutId id="2147483829" r:id="rId43"/>
    <p:sldLayoutId id="2147483800" r:id="rId44"/>
    <p:sldLayoutId id="2147483831" r:id="rId45"/>
    <p:sldLayoutId id="2147483810" r:id="rId46"/>
    <p:sldLayoutId id="2147483830" r:id="rId47"/>
    <p:sldLayoutId id="2147483834" r:id="rId48"/>
    <p:sldLayoutId id="2147483833" r:id="rId49"/>
    <p:sldLayoutId id="2147483832" r:id="rId50"/>
    <p:sldLayoutId id="2147483809" r:id="rId51"/>
    <p:sldLayoutId id="2147483804" r:id="rId52"/>
    <p:sldLayoutId id="2147483805" r:id="rId53"/>
    <p:sldLayoutId id="2147483806" r:id="rId54"/>
    <p:sldLayoutId id="2147483808" r:id="rId55"/>
    <p:sldLayoutId id="2147483815" r:id="rId56"/>
    <p:sldLayoutId id="2147483812" r:id="rId57"/>
    <p:sldLayoutId id="2147483813" r:id="rId58"/>
    <p:sldLayoutId id="2147483814" r:id="rId59"/>
    <p:sldLayoutId id="2147483840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A8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jpe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D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CE47EB52-1735-4459-B432-10430AD0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64" y="1611280"/>
            <a:ext cx="5909017" cy="1163173"/>
          </a:xfrm>
        </p:spPr>
        <p:txBody>
          <a:bodyPr>
            <a:norm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Montserrat" pitchFamily="2" charset="77"/>
              </a:rPr>
              <a:t>FRANKRIKE // ÅRSINNSAMLING 2023</a:t>
            </a:r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A729B1AC-F17F-3D40-B78F-4ED1CD39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7" y="2345266"/>
            <a:ext cx="5058453" cy="305646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E440F8C-012E-5943-B6D0-D4966711C156}"/>
              </a:ext>
            </a:extLst>
          </p:cNvPr>
          <p:cNvSpPr txBox="1">
            <a:spLocks/>
          </p:cNvSpPr>
          <p:nvPr/>
        </p:nvSpPr>
        <p:spPr>
          <a:xfrm>
            <a:off x="9848373" y="6272784"/>
            <a:ext cx="2496028" cy="7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9C82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1050">
              <a:solidFill>
                <a:schemeClr val="bg1"/>
              </a:solidFill>
              <a:latin typeface="Montserrat Light" pitchFamily="2" charset="77"/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9AFC425A-7740-E8D7-4F19-D734A700A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868" y="5401733"/>
            <a:ext cx="994489" cy="1224619"/>
          </a:xfrm>
          <a:prstGeom prst="rect">
            <a:avLst/>
          </a:prstGeom>
        </p:spPr>
      </p:pic>
      <p:pic>
        <p:nvPicPr>
          <p:cNvPr id="7" name="Bilde 8" descr="Et bilde som inneholder person&#10;&#10;Automatisk generert beskrivelse">
            <a:extLst>
              <a:ext uri="{FF2B5EF4-FFF2-40B4-BE49-F238E27FC236}">
                <a16:creationId xmlns:a16="http://schemas.microsoft.com/office/drawing/2014/main" id="{572A33FF-A1AC-DD23-7066-2402E7453B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t="1499" b="1499"/>
          <a:stretch/>
        </p:blipFill>
        <p:spPr/>
      </p:pic>
    </p:spTree>
    <p:extLst>
      <p:ext uri="{BB962C8B-B14F-4D97-AF65-F5344CB8AC3E}">
        <p14:creationId xmlns:p14="http://schemas.microsoft.com/office/powerpoint/2010/main" val="289485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D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3DA05F-4FC7-CC46-BCC6-E5F03432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7" y="863699"/>
            <a:ext cx="10515600" cy="959724"/>
          </a:xfrm>
        </p:spPr>
        <p:txBody>
          <a:bodyPr anchor="ctr">
            <a:normAutofit/>
          </a:bodyPr>
          <a:lstStyle/>
          <a:p>
            <a:r>
              <a:rPr lang="nb-NO" sz="3600" b="1" i="1">
                <a:solidFill>
                  <a:schemeClr val="tx1"/>
                </a:solidFill>
                <a:latin typeface="Montserrat SemiBold"/>
              </a:rPr>
              <a:t>Paris</a:t>
            </a:r>
            <a:r>
              <a:rPr lang="nb-NO" b="1" i="1">
                <a:solidFill>
                  <a:schemeClr val="tx1"/>
                </a:solidFill>
                <a:latin typeface="Montserrat SemiBold"/>
              </a:rPr>
              <a:t>, Frankrike</a:t>
            </a:r>
          </a:p>
        </p:txBody>
      </p:sp>
      <p:pic>
        <p:nvPicPr>
          <p:cNvPr id="4" name="Bilde 3" descr="Et bilde som inneholder utendørs, himmel, by, utsikt&#10;&#10;Automatisk generert beskrivelse">
            <a:extLst>
              <a:ext uri="{FF2B5EF4-FFF2-40B4-BE49-F238E27FC236}">
                <a16:creationId xmlns:a16="http://schemas.microsoft.com/office/drawing/2014/main" id="{559EECFC-A481-2045-2465-BCB326587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1" b="3108"/>
          <a:stretch/>
        </p:blipFill>
        <p:spPr>
          <a:xfrm>
            <a:off x="7445898" y="1823423"/>
            <a:ext cx="3404715" cy="398618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1B8B39E-66BE-869C-0BB5-2E1D2FD6C627}"/>
              </a:ext>
            </a:extLst>
          </p:cNvPr>
          <p:cNvSpPr txBox="1"/>
          <p:nvPr/>
        </p:nvSpPr>
        <p:spPr>
          <a:xfrm>
            <a:off x="11460480" y="5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56069F69-B631-47AA-F9B3-76B6B26BA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868" y="5401733"/>
            <a:ext cx="994489" cy="1224619"/>
          </a:xfrm>
          <a:prstGeom prst="rect">
            <a:avLst/>
          </a:prstGeom>
        </p:spPr>
      </p:pic>
      <p:pic>
        <p:nvPicPr>
          <p:cNvPr id="3" name="Bilde 4" descr="Et bilde som inneholder natur, mørk&#10;&#10;Automatisk generert beskrivelse">
            <a:extLst>
              <a:ext uri="{FF2B5EF4-FFF2-40B4-BE49-F238E27FC236}">
                <a16:creationId xmlns:a16="http://schemas.microsoft.com/office/drawing/2014/main" id="{30EA4DBF-2E61-52AF-1154-96992CE6B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440" y="1478280"/>
            <a:ext cx="5288280" cy="5288280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6E5A66F8-72F9-98E7-C5D5-48E9846A3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960000">
            <a:off x="-1572149" y="932288"/>
            <a:ext cx="576072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0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D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B27213C6-7567-342E-AFC4-236E86D15423}"/>
              </a:ext>
            </a:extLst>
          </p:cNvPr>
          <p:cNvSpPr txBox="1">
            <a:spLocks/>
          </p:cNvSpPr>
          <p:nvPr/>
        </p:nvSpPr>
        <p:spPr>
          <a:xfrm>
            <a:off x="741947" y="863699"/>
            <a:ext cx="2695520" cy="95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nb-NO" sz="3600" b="1" i="1">
                <a:solidFill>
                  <a:schemeClr val="tx1"/>
                </a:solidFill>
                <a:latin typeface="Montserrat SemiBold"/>
              </a:rPr>
              <a:t>Tro</a:t>
            </a:r>
            <a:endParaRPr lang="nb-NO"/>
          </a:p>
        </p:txBody>
      </p:sp>
      <p:pic>
        <p:nvPicPr>
          <p:cNvPr id="9" name="Bilde 8" descr="Et bilde som inneholder innendørs, gulv, tak, personer&#10;&#10;Automatisk generert beskrivelse">
            <a:extLst>
              <a:ext uri="{FF2B5EF4-FFF2-40B4-BE49-F238E27FC236}">
                <a16:creationId xmlns:a16="http://schemas.microsoft.com/office/drawing/2014/main" id="{D4B475B9-4976-5BDD-176E-4A4CBE7CE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2678"/>
            <a:ext cx="3909483" cy="5212644"/>
          </a:xfrm>
          <a:prstGeom prst="rect">
            <a:avLst/>
          </a:prstGeom>
        </p:spPr>
      </p:pic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A8BEB096-FB84-98D0-9C51-170DBA739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9" y="2151692"/>
            <a:ext cx="4588073" cy="305796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F15FA236-A857-993C-6ED1-8018018FD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868" y="5401733"/>
            <a:ext cx="994489" cy="1224619"/>
          </a:xfrm>
          <a:prstGeom prst="rect">
            <a:avLst/>
          </a:prstGeom>
        </p:spPr>
      </p:pic>
      <p:pic>
        <p:nvPicPr>
          <p:cNvPr id="2" name="Bilde 2">
            <a:extLst>
              <a:ext uri="{FF2B5EF4-FFF2-40B4-BE49-F238E27FC236}">
                <a16:creationId xmlns:a16="http://schemas.microsoft.com/office/drawing/2014/main" id="{1C1948CC-6A8C-A7F7-5EFC-807FBEE23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632" y="2896388"/>
            <a:ext cx="385572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1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D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3DA05F-4FC7-CC46-BCC6-E5F03432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7" y="863699"/>
            <a:ext cx="10515600" cy="959724"/>
          </a:xfrm>
        </p:spPr>
        <p:txBody>
          <a:bodyPr anchor="ctr">
            <a:normAutofit/>
          </a:bodyPr>
          <a:lstStyle/>
          <a:p>
            <a:r>
              <a:rPr lang="nb-NO" sz="3600" b="1" i="1">
                <a:solidFill>
                  <a:schemeClr val="tx1"/>
                </a:solidFill>
                <a:latin typeface="Montserrat SemiBold"/>
              </a:rPr>
              <a:t>Barne- og ungdomsarbeid</a:t>
            </a:r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1B8B39E-66BE-869C-0BB5-2E1D2FD6C627}"/>
              </a:ext>
            </a:extLst>
          </p:cNvPr>
          <p:cNvSpPr txBox="1"/>
          <p:nvPr/>
        </p:nvSpPr>
        <p:spPr>
          <a:xfrm>
            <a:off x="11460480" y="5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56069F69-B631-47AA-F9B3-76B6B26BA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868" y="5401733"/>
            <a:ext cx="994489" cy="122461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6978D91E-0193-8EF5-F8FF-EC4AEA31A21C}"/>
              </a:ext>
            </a:extLst>
          </p:cNvPr>
          <p:cNvSpPr txBox="1">
            <a:spLocks/>
          </p:cNvSpPr>
          <p:nvPr/>
        </p:nvSpPr>
        <p:spPr>
          <a:xfrm>
            <a:off x="741947" y="1343561"/>
            <a:ext cx="5825067" cy="95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endParaRPr lang="nb-NO" sz="2000" b="1" i="1">
              <a:solidFill>
                <a:schemeClr val="tx1"/>
              </a:solidFill>
              <a:latin typeface="Montserrat SemiBold"/>
            </a:endParaRP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43CA701B-1418-DAC4-46BE-AE31EFD87539}"/>
              </a:ext>
            </a:extLst>
          </p:cNvPr>
          <p:cNvSpPr txBox="1">
            <a:spLocks/>
          </p:cNvSpPr>
          <p:nvPr/>
        </p:nvSpPr>
        <p:spPr>
          <a:xfrm>
            <a:off x="741947" y="1068413"/>
            <a:ext cx="5658854" cy="3429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err="1">
                <a:solidFill>
                  <a:schemeClr val="tx1"/>
                </a:solidFill>
                <a:latin typeface="Montserrat SemiBold"/>
              </a:rPr>
              <a:t>Mission</a:t>
            </a:r>
            <a:r>
              <a:rPr lang="nb-NO" sz="2000">
                <a:solidFill>
                  <a:schemeClr val="tx1"/>
                </a:solidFill>
                <a:latin typeface="Montserrat SemiBold"/>
              </a:rPr>
              <a:t> </a:t>
            </a:r>
            <a:r>
              <a:rPr lang="nb-NO" sz="2000" err="1">
                <a:solidFill>
                  <a:schemeClr val="tx1"/>
                </a:solidFill>
                <a:latin typeface="Montserrat SemiBold"/>
              </a:rPr>
              <a:t>Jeunesse</a:t>
            </a:r>
            <a:r>
              <a:rPr lang="nb-NO" sz="2000">
                <a:solidFill>
                  <a:schemeClr val="tx1"/>
                </a:solidFill>
                <a:latin typeface="Montserrat SemiBold"/>
              </a:rPr>
              <a:t> (</a:t>
            </a:r>
            <a:r>
              <a:rPr lang="nb-NO" sz="2000" err="1">
                <a:solidFill>
                  <a:schemeClr val="tx1"/>
                </a:solidFill>
                <a:latin typeface="Montserrat SemiBold"/>
              </a:rPr>
              <a:t>MiJi</a:t>
            </a:r>
            <a:r>
              <a:rPr lang="nb-NO" sz="2000">
                <a:solidFill>
                  <a:schemeClr val="tx1"/>
                </a:solidFill>
                <a:latin typeface="Montserrat SemiBold"/>
              </a:rPr>
              <a:t>) </a:t>
            </a:r>
            <a:endParaRPr lang="nb-NO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solidFill>
                  <a:schemeClr val="tx1"/>
                </a:solidFill>
                <a:latin typeface="Montserrat SemiBold"/>
              </a:rPr>
              <a:t>Leirer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solidFill>
                  <a:schemeClr val="tx1"/>
                </a:solidFill>
                <a:latin typeface="Montserrat SemiBold"/>
              </a:rPr>
              <a:t>Gudstjenester for barn og unge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>
              <a:solidFill>
                <a:schemeClr val="tx1"/>
              </a:solidFill>
              <a:latin typeface="Montserrat SemiBold" pitchFamily="2" charset="77"/>
            </a:endParaRPr>
          </a:p>
        </p:txBody>
      </p:sp>
      <p:pic>
        <p:nvPicPr>
          <p:cNvPr id="16" name="Bilde 16" descr="Et bilde som inneholder person, personer, gruppe, folkemengde&#10;&#10;Automatisk generert beskrivelse">
            <a:extLst>
              <a:ext uri="{FF2B5EF4-FFF2-40B4-BE49-F238E27FC236}">
                <a16:creationId xmlns:a16="http://schemas.microsoft.com/office/drawing/2014/main" id="{68135137-C1A7-2B79-AD14-A8BABC59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666" y="1170939"/>
            <a:ext cx="2743200" cy="4110656"/>
          </a:xfrm>
          <a:prstGeom prst="rect">
            <a:avLst/>
          </a:prstGeom>
        </p:spPr>
      </p:pic>
      <p:pic>
        <p:nvPicPr>
          <p:cNvPr id="17" name="Bilde 17" descr="Et bilde som inneholder person, innendørs, poserer, gulv&#10;&#10;Automatisk generert beskrivelse">
            <a:extLst>
              <a:ext uri="{FF2B5EF4-FFF2-40B4-BE49-F238E27FC236}">
                <a16:creationId xmlns:a16="http://schemas.microsoft.com/office/drawing/2014/main" id="{F8465CEB-D4CD-B957-CA06-0311A7708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042" y="3563224"/>
            <a:ext cx="3917658" cy="2611773"/>
          </a:xfrm>
          <a:prstGeom prst="rect">
            <a:avLst/>
          </a:prstGeom>
        </p:spPr>
      </p:pic>
      <p:pic>
        <p:nvPicPr>
          <p:cNvPr id="18" name="Bilde 18" descr="Et bilde som inneholder tekst, leke, dukke, vektorgrafikk&#10;&#10;Automatisk generert beskrivelse">
            <a:extLst>
              <a:ext uri="{FF2B5EF4-FFF2-40B4-BE49-F238E27FC236}">
                <a16:creationId xmlns:a16="http://schemas.microsoft.com/office/drawing/2014/main" id="{8EAAC16F-3911-43D9-B52B-23B3E7364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642291"/>
            <a:ext cx="2743200" cy="236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A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Et bilde som inneholder person, innendørs, stående, gruppe&#10;&#10;Automatisk generert beskrivelse">
            <a:extLst>
              <a:ext uri="{FF2B5EF4-FFF2-40B4-BE49-F238E27FC236}">
                <a16:creationId xmlns:a16="http://schemas.microsoft.com/office/drawing/2014/main" id="{C69D38B7-4FA2-AB43-4508-B15C18A73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6" r="3453" b="-100"/>
          <a:stretch/>
        </p:blipFill>
        <p:spPr>
          <a:xfrm>
            <a:off x="3751580" y="-48648"/>
            <a:ext cx="4235809" cy="7040328"/>
          </a:xfrm>
          <a:prstGeom prst="rect">
            <a:avLst/>
          </a:prstGeom>
        </p:spPr>
      </p:pic>
      <p:pic>
        <p:nvPicPr>
          <p:cNvPr id="8" name="Bilde 8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BABCA082-840D-1DEF-3362-EAFCCDEA0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84" t="13661" r="-336" b="10828"/>
          <a:stretch/>
        </p:blipFill>
        <p:spPr>
          <a:xfrm>
            <a:off x="7987567" y="-92862"/>
            <a:ext cx="4753344" cy="7135225"/>
          </a:xfrm>
          <a:prstGeom prst="rect">
            <a:avLst/>
          </a:prstGeom>
        </p:spPr>
      </p:pic>
      <p:pic>
        <p:nvPicPr>
          <p:cNvPr id="2" name="Bilde 4" descr="Et bilde som inneholder person, gruppe&#10;&#10;Automatisk generert beskrivelse">
            <a:extLst>
              <a:ext uri="{FF2B5EF4-FFF2-40B4-BE49-F238E27FC236}">
                <a16:creationId xmlns:a16="http://schemas.microsoft.com/office/drawing/2014/main" id="{178C797D-978D-B2F4-F05D-1640089F16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1" t="-114" r="11153"/>
          <a:stretch/>
        </p:blipFill>
        <p:spPr>
          <a:xfrm>
            <a:off x="3503" y="-46436"/>
            <a:ext cx="3942873" cy="69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6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D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B27213C6-7567-342E-AFC4-236E86D15423}"/>
              </a:ext>
            </a:extLst>
          </p:cNvPr>
          <p:cNvSpPr txBox="1">
            <a:spLocks/>
          </p:cNvSpPr>
          <p:nvPr/>
        </p:nvSpPr>
        <p:spPr>
          <a:xfrm>
            <a:off x="741946" y="863699"/>
            <a:ext cx="9926053" cy="95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nb-NO" b="1" i="1">
                <a:solidFill>
                  <a:schemeClr val="tx1"/>
                </a:solidFill>
                <a:latin typeface="Montserrat SemiBold"/>
              </a:rPr>
              <a:t>Ny </a:t>
            </a:r>
            <a:r>
              <a:rPr lang="nb-NO" sz="3600" b="1" i="1">
                <a:solidFill>
                  <a:schemeClr val="tx1"/>
                </a:solidFill>
                <a:latin typeface="Montserrat SemiBold"/>
              </a:rPr>
              <a:t>barneleir</a:t>
            </a:r>
            <a:r>
              <a:rPr lang="nb-NO" b="1" i="1">
                <a:solidFill>
                  <a:schemeClr val="tx1"/>
                </a:solidFill>
                <a:latin typeface="Montserrat SemiBold"/>
              </a:rPr>
              <a:t> med NMSU!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5ADD1D4-935C-9EE3-6F29-59B1C8A0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868" y="5401733"/>
            <a:ext cx="994489" cy="1224619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A61BD44F-3C41-AAD3-AEBC-1EA5C6E530C2}"/>
              </a:ext>
            </a:extLst>
          </p:cNvPr>
          <p:cNvSpPr txBox="1">
            <a:spLocks/>
          </p:cNvSpPr>
          <p:nvPr/>
        </p:nvSpPr>
        <p:spPr>
          <a:xfrm>
            <a:off x="741947" y="1714137"/>
            <a:ext cx="6053708" cy="2138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solidFill>
                  <a:schemeClr val="tx1"/>
                </a:solidFill>
                <a:latin typeface="Montserrat SemiBold" pitchFamily="2" charset="77"/>
              </a:rPr>
              <a:t>Samarbeid om en barneleir sommeren 2023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solidFill>
                  <a:schemeClr val="tx1"/>
                </a:solidFill>
                <a:latin typeface="Montserrat SemiBold"/>
              </a:rPr>
              <a:t>Ønsker at flere skal få dra på leir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err="1">
                <a:solidFill>
                  <a:schemeClr val="tx1"/>
                </a:solidFill>
                <a:latin typeface="Montserrat SemiBold" pitchFamily="2" charset="77"/>
              </a:rPr>
              <a:t>Uteam</a:t>
            </a:r>
            <a:r>
              <a:rPr lang="nb-NO" sz="2000">
                <a:solidFill>
                  <a:schemeClr val="tx1"/>
                </a:solidFill>
                <a:latin typeface="Montserrat SemiBold" pitchFamily="2" charset="77"/>
              </a:rPr>
              <a:t> fra Norge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>
                <a:solidFill>
                  <a:schemeClr val="tx1"/>
                </a:solidFill>
                <a:latin typeface="Montserrat SemiBold" pitchFamily="2" charset="77"/>
              </a:rPr>
              <a:t>Lære av hverandre</a:t>
            </a:r>
          </a:p>
        </p:txBody>
      </p:sp>
      <p:pic>
        <p:nvPicPr>
          <p:cNvPr id="4" name="Bilde 4" descr="Et bilde som inneholder person, gulv, innendørs, vegg&#10;&#10;Automatisk generert beskrivelse">
            <a:extLst>
              <a:ext uri="{FF2B5EF4-FFF2-40B4-BE49-F238E27FC236}">
                <a16:creationId xmlns:a16="http://schemas.microsoft.com/office/drawing/2014/main" id="{59923A03-5698-BF4B-092E-65F0F275E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607" y="863601"/>
            <a:ext cx="2813269" cy="4228662"/>
          </a:xfrm>
          <a:prstGeom prst="rect">
            <a:avLst/>
          </a:prstGeom>
        </p:spPr>
      </p:pic>
      <p:pic>
        <p:nvPicPr>
          <p:cNvPr id="5" name="Bilde 6" descr="Et bilde som inneholder person, folkemengde&#10;&#10;Automatisk generert beskrivelse">
            <a:extLst>
              <a:ext uri="{FF2B5EF4-FFF2-40B4-BE49-F238E27FC236}">
                <a16:creationId xmlns:a16="http://schemas.microsoft.com/office/drawing/2014/main" id="{D97102E1-F1DD-52BC-B1BE-BBA35BC35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779" y="3294340"/>
            <a:ext cx="3864304" cy="25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A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vegg, innendørs&#10;&#10;Automatisk generert beskrivelse">
            <a:extLst>
              <a:ext uri="{FF2B5EF4-FFF2-40B4-BE49-F238E27FC236}">
                <a16:creationId xmlns:a16="http://schemas.microsoft.com/office/drawing/2014/main" id="{80D36CF0-F9C9-73BC-EF65-91BD133F6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9155" r="1602" b="91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113838E3-BEC1-9821-4597-46D653ACB4A5}"/>
              </a:ext>
            </a:extLst>
          </p:cNvPr>
          <p:cNvSpPr/>
          <p:nvPr/>
        </p:nvSpPr>
        <p:spPr>
          <a:xfrm>
            <a:off x="8061283" y="-457200"/>
            <a:ext cx="3268133" cy="2808880"/>
          </a:xfrm>
          <a:prstGeom prst="roundRect">
            <a:avLst/>
          </a:prstGeom>
          <a:solidFill>
            <a:srgbClr val="6BA4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D24C60B-5C04-B225-8787-96BE067D903D}"/>
              </a:ext>
            </a:extLst>
          </p:cNvPr>
          <p:cNvSpPr txBox="1">
            <a:spLocks/>
          </p:cNvSpPr>
          <p:nvPr/>
        </p:nvSpPr>
        <p:spPr>
          <a:xfrm>
            <a:off x="7738533" y="720521"/>
            <a:ext cx="3913632" cy="1631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b-NO" sz="3600" b="1" i="1">
                <a:latin typeface="Montserrat SemiBold"/>
              </a:rPr>
              <a:t>Takk for at</a:t>
            </a:r>
            <a:br>
              <a:rPr lang="nb-NO" sz="3600" b="1" i="1">
                <a:latin typeface="Montserrat SemiBold" pitchFamily="2" charset="77"/>
              </a:rPr>
            </a:br>
            <a:r>
              <a:rPr lang="nb-NO" sz="3600" b="1" i="1">
                <a:latin typeface="Montserrat SemiBold"/>
              </a:rPr>
              <a:t>du deler!</a:t>
            </a:r>
          </a:p>
        </p:txBody>
      </p:sp>
    </p:spTree>
    <p:extLst>
      <p:ext uri="{BB962C8B-B14F-4D97-AF65-F5344CB8AC3E}">
        <p14:creationId xmlns:p14="http://schemas.microsoft.com/office/powerpoint/2010/main" val="111735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959435"/>
      </p:ext>
    </p:extLst>
  </p:cSld>
  <p:clrMapOvr>
    <a:masterClrMapping/>
  </p:clrMapOvr>
</p:sld>
</file>

<file path=ppt/theme/theme1.xml><?xml version="1.0" encoding="utf-8"?>
<a:theme xmlns:a="http://schemas.openxmlformats.org/drawingml/2006/main" name="NMSU-Presentasjon">
  <a:themeElements>
    <a:clrScheme name="NMS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C82"/>
      </a:accent1>
      <a:accent2>
        <a:srgbClr val="74C4D7"/>
      </a:accent2>
      <a:accent3>
        <a:srgbClr val="AC5395"/>
      </a:accent3>
      <a:accent4>
        <a:srgbClr val="F15F69"/>
      </a:accent4>
      <a:accent5>
        <a:srgbClr val="007087"/>
      </a:accent5>
      <a:accent6>
        <a:srgbClr val="F1EF90"/>
      </a:accent6>
      <a:hlink>
        <a:srgbClr val="0563C1"/>
      </a:hlink>
      <a:folHlink>
        <a:srgbClr val="954F72"/>
      </a:folHlink>
    </a:clrScheme>
    <a:fontScheme name="Monteserrat Black">
      <a:majorFont>
        <a:latin typeface="Montserrat Black"/>
        <a:ea typeface=""/>
        <a:cs typeface=""/>
      </a:majorFont>
      <a:minorFont>
        <a:latin typeface="Montserrat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75A0668-E027-41B7-A8E3-4B2A5D450C00}" vid="{DC3406BF-3160-4E6B-A0D7-397971CE8B3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753527-3075-4290-8bfb-ee6a44dc65d4">
      <Terms xmlns="http://schemas.microsoft.com/office/infopath/2007/PartnerControls"/>
    </lcf76f155ced4ddcb4097134ff3c332f>
    <TaxCatchAll xmlns="dd6566ac-837e-4dc9-857e-90a7f0b17f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BC048934DC8B4E97CDDF0C15E1C19B" ma:contentTypeVersion="16" ma:contentTypeDescription="Opprett et nytt dokument." ma:contentTypeScope="" ma:versionID="ed2208abf52fdc0da6b7c4efd01180ee">
  <xsd:schema xmlns:xsd="http://www.w3.org/2001/XMLSchema" xmlns:xs="http://www.w3.org/2001/XMLSchema" xmlns:p="http://schemas.microsoft.com/office/2006/metadata/properties" xmlns:ns2="03753527-3075-4290-8bfb-ee6a44dc65d4" xmlns:ns3="5ffd37ae-4ecd-43e1-a3cd-809b7adba70d" xmlns:ns4="dd6566ac-837e-4dc9-857e-90a7f0b17f69" targetNamespace="http://schemas.microsoft.com/office/2006/metadata/properties" ma:root="true" ma:fieldsID="8f82d3ec08fa8da66245f215708e2f78" ns2:_="" ns3:_="" ns4:_="">
    <xsd:import namespace="03753527-3075-4290-8bfb-ee6a44dc65d4"/>
    <xsd:import namespace="5ffd37ae-4ecd-43e1-a3cd-809b7adba70d"/>
    <xsd:import namespace="dd6566ac-837e-4dc9-857e-90a7f0b17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53527-3075-4290-8bfb-ee6a44dc6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a8d0c608-4cee-403d-9b54-7651a264c8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d37ae-4ecd-43e1-a3cd-809b7adba70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566ac-837e-4dc9-857e-90a7f0b17f6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6e9617a-27c5-494e-89b9-22430e397b3b}" ma:internalName="TaxCatchAll" ma:showField="CatchAllData" ma:web="5ffd37ae-4ecd-43e1-a3cd-809b7adba7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E72425-8FC6-42CC-A4D4-210B38B5C747}">
  <ds:schemaRefs>
    <ds:schemaRef ds:uri="03753527-3075-4290-8bfb-ee6a44dc65d4"/>
    <ds:schemaRef ds:uri="5ffd37ae-4ecd-43e1-a3cd-809b7adba70d"/>
    <ds:schemaRef ds:uri="dd6566ac-837e-4dc9-857e-90a7f0b17f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C6D713-5D98-4655-9269-53932674A5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297E9-1CDE-4665-A0C9-C235B6BCE88D}">
  <ds:schemaRefs>
    <ds:schemaRef ds:uri="03753527-3075-4290-8bfb-ee6a44dc65d4"/>
    <ds:schemaRef ds:uri="5ffd37ae-4ecd-43e1-a3cd-809b7adba70d"/>
    <ds:schemaRef ds:uri="dd6566ac-837e-4dc9-857e-90a7f0b17f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8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NMSU-Presentasjon</vt:lpstr>
      <vt:lpstr>FRANKRIKE // ÅRSINNSAMLING 2023</vt:lpstr>
      <vt:lpstr>Paris, Frankrike</vt:lpstr>
      <vt:lpstr>PowerPoint Presentation</vt:lpstr>
      <vt:lpstr>Barne- og ungdomsarbeid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Laudecir Daniel Kern</dc:creator>
  <cp:revision>1</cp:revision>
  <dcterms:created xsi:type="dcterms:W3CDTF">2021-04-06T10:54:32Z</dcterms:created>
  <dcterms:modified xsi:type="dcterms:W3CDTF">2023-01-02T12:25:31Z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0x0101000CBC048934DC8B4E97CDDF0C15E1C19B</vt:lpwstr>
  </property>
  <property fmtid="{D5CDD505-2E9C-101B-9397-08002B2CF9AE}" pid="3" name="MediaServiceImageTags">
    <vt:lpwstr/>
  </property>
</Properties>
</file>