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  <p:sldMasterId id="2147483737" r:id="rId5"/>
    <p:sldMasterId id="2147483707" r:id="rId6"/>
  </p:sldMasterIdLst>
  <p:notesMasterIdLst>
    <p:notesMasterId r:id="rId12"/>
  </p:notesMasterIdLst>
  <p:sldIdLst>
    <p:sldId id="296" r:id="rId7"/>
    <p:sldId id="297" r:id="rId8"/>
    <p:sldId id="298" r:id="rId9"/>
    <p:sldId id="299" r:id="rId10"/>
    <p:sldId id="300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130"/>
    <a:srgbClr val="C33E93"/>
    <a:srgbClr val="FFDADE"/>
    <a:srgbClr val="F08628"/>
    <a:srgbClr val="B4E4EA"/>
    <a:srgbClr val="663052"/>
    <a:srgbClr val="00B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BC085-3FD4-924A-B49A-6488E4F7E285}" v="3" dt="2023-03-08T14:05:42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4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264" y="168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ette thingbø" userId="3f2cd570bec61cbd" providerId="LiveId" clId="{DE7BC085-3FD4-924A-B49A-6488E4F7E285}"/>
    <pc:docChg chg="undo custSel delSld modSld">
      <pc:chgData name="anette thingbø" userId="3f2cd570bec61cbd" providerId="LiveId" clId="{DE7BC085-3FD4-924A-B49A-6488E4F7E285}" dt="2023-03-08T14:06:17.002" v="36" actId="207"/>
      <pc:docMkLst>
        <pc:docMk/>
      </pc:docMkLst>
      <pc:sldChg chg="del">
        <pc:chgData name="anette thingbø" userId="3f2cd570bec61cbd" providerId="LiveId" clId="{DE7BC085-3FD4-924A-B49A-6488E4F7E285}" dt="2023-03-02T12:09:47.902" v="1" actId="2696"/>
        <pc:sldMkLst>
          <pc:docMk/>
          <pc:sldMk cId="197141270" sldId="288"/>
        </pc:sldMkLst>
      </pc:sldChg>
      <pc:sldChg chg="del">
        <pc:chgData name="anette thingbø" userId="3f2cd570bec61cbd" providerId="LiveId" clId="{DE7BC085-3FD4-924A-B49A-6488E4F7E285}" dt="2023-03-02T12:11:25.458" v="2" actId="2696"/>
        <pc:sldMkLst>
          <pc:docMk/>
          <pc:sldMk cId="546270077" sldId="295"/>
        </pc:sldMkLst>
      </pc:sldChg>
      <pc:sldChg chg="modSp mod">
        <pc:chgData name="anette thingbø" userId="3f2cd570bec61cbd" providerId="LiveId" clId="{DE7BC085-3FD4-924A-B49A-6488E4F7E285}" dt="2023-03-08T14:06:17.002" v="36" actId="207"/>
        <pc:sldMkLst>
          <pc:docMk/>
          <pc:sldMk cId="1053243133" sldId="296"/>
        </pc:sldMkLst>
        <pc:spChg chg="mod">
          <ac:chgData name="anette thingbø" userId="3f2cd570bec61cbd" providerId="LiveId" clId="{DE7BC085-3FD4-924A-B49A-6488E4F7E285}" dt="2023-03-08T14:06:11.563" v="34" actId="207"/>
          <ac:spMkLst>
            <pc:docMk/>
            <pc:sldMk cId="1053243133" sldId="296"/>
            <ac:spMk id="6" creationId="{00000000-0000-0000-0000-000000000000}"/>
          </ac:spMkLst>
        </pc:spChg>
        <pc:spChg chg="mod">
          <ac:chgData name="anette thingbø" userId="3f2cd570bec61cbd" providerId="LiveId" clId="{DE7BC085-3FD4-924A-B49A-6488E4F7E285}" dt="2023-03-08T14:06:17.002" v="36" actId="207"/>
          <ac:spMkLst>
            <pc:docMk/>
            <pc:sldMk cId="1053243133" sldId="296"/>
            <ac:spMk id="7" creationId="{00000000-0000-0000-0000-000000000000}"/>
          </ac:spMkLst>
        </pc:spChg>
        <pc:spChg chg="mod">
          <ac:chgData name="anette thingbø" userId="3f2cd570bec61cbd" providerId="LiveId" clId="{DE7BC085-3FD4-924A-B49A-6488E4F7E285}" dt="2023-03-08T14:06:14.247" v="35" actId="207"/>
          <ac:spMkLst>
            <pc:docMk/>
            <pc:sldMk cId="1053243133" sldId="296"/>
            <ac:spMk id="8" creationId="{00000000-0000-0000-0000-000000000000}"/>
          </ac:spMkLst>
        </pc:spChg>
        <pc:picChg chg="mod">
          <ac:chgData name="anette thingbø" userId="3f2cd570bec61cbd" providerId="LiveId" clId="{DE7BC085-3FD4-924A-B49A-6488E4F7E285}" dt="2023-03-08T14:05:58.691" v="31" actId="14100"/>
          <ac:picMkLst>
            <pc:docMk/>
            <pc:sldMk cId="1053243133" sldId="296"/>
            <ac:picMk id="5" creationId="{4C636D83-295B-B1EB-23AD-CE58CDD5EA8E}"/>
          </ac:picMkLst>
        </pc:picChg>
        <pc:picChg chg="mod">
          <ac:chgData name="anette thingbø" userId="3f2cd570bec61cbd" providerId="LiveId" clId="{DE7BC085-3FD4-924A-B49A-6488E4F7E285}" dt="2023-03-08T14:03:33.574" v="18" actId="14100"/>
          <ac:picMkLst>
            <pc:docMk/>
            <pc:sldMk cId="1053243133" sldId="296"/>
            <ac:picMk id="9" creationId="{00000000-0000-0000-0000-000000000000}"/>
          </ac:picMkLst>
        </pc:picChg>
        <pc:picChg chg="mod">
          <ac:chgData name="anette thingbø" userId="3f2cd570bec61cbd" providerId="LiveId" clId="{DE7BC085-3FD4-924A-B49A-6488E4F7E285}" dt="2023-03-08T14:03:38.602" v="20" actId="1076"/>
          <ac:picMkLst>
            <pc:docMk/>
            <pc:sldMk cId="1053243133" sldId="296"/>
            <ac:picMk id="10" creationId="{00000000-0000-0000-0000-000000000000}"/>
          </ac:picMkLst>
        </pc:picChg>
      </pc:sldChg>
      <pc:sldChg chg="modSp mod">
        <pc:chgData name="anette thingbø" userId="3f2cd570bec61cbd" providerId="LiveId" clId="{DE7BC085-3FD4-924A-B49A-6488E4F7E285}" dt="2023-03-08T14:03:29.378" v="17" actId="1076"/>
        <pc:sldMkLst>
          <pc:docMk/>
          <pc:sldMk cId="1283179919" sldId="297"/>
        </pc:sldMkLst>
        <pc:picChg chg="mod">
          <ac:chgData name="anette thingbø" userId="3f2cd570bec61cbd" providerId="LiveId" clId="{DE7BC085-3FD4-924A-B49A-6488E4F7E285}" dt="2023-03-08T14:03:20.600" v="15" actId="1076"/>
          <ac:picMkLst>
            <pc:docMk/>
            <pc:sldMk cId="1283179919" sldId="297"/>
            <ac:picMk id="3" creationId="{00000000-0000-0000-0000-000000000000}"/>
          </ac:picMkLst>
        </pc:picChg>
        <pc:picChg chg="mod">
          <ac:chgData name="anette thingbø" userId="3f2cd570bec61cbd" providerId="LiveId" clId="{DE7BC085-3FD4-924A-B49A-6488E4F7E285}" dt="2023-03-08T14:03:29.378" v="17" actId="1076"/>
          <ac:picMkLst>
            <pc:docMk/>
            <pc:sldMk cId="1283179919" sldId="297"/>
            <ac:picMk id="9" creationId="{00000000-0000-0000-0000-000000000000}"/>
          </ac:picMkLst>
        </pc:picChg>
      </pc:sldChg>
      <pc:sldChg chg="modSp mod">
        <pc:chgData name="anette thingbø" userId="3f2cd570bec61cbd" providerId="LiveId" clId="{DE7BC085-3FD4-924A-B49A-6488E4F7E285}" dt="2023-03-08T14:03:05.093" v="11" actId="1076"/>
        <pc:sldMkLst>
          <pc:docMk/>
          <pc:sldMk cId="847188600" sldId="298"/>
        </pc:sldMkLst>
        <pc:picChg chg="mod">
          <ac:chgData name="anette thingbø" userId="3f2cd570bec61cbd" providerId="LiveId" clId="{DE7BC085-3FD4-924A-B49A-6488E4F7E285}" dt="2023-03-08T14:03:05.093" v="11" actId="1076"/>
          <ac:picMkLst>
            <pc:docMk/>
            <pc:sldMk cId="847188600" sldId="298"/>
            <ac:picMk id="3" creationId="{00000000-0000-0000-0000-000000000000}"/>
          </ac:picMkLst>
        </pc:picChg>
        <pc:picChg chg="mod">
          <ac:chgData name="anette thingbø" userId="3f2cd570bec61cbd" providerId="LiveId" clId="{DE7BC085-3FD4-924A-B49A-6488E4F7E285}" dt="2023-03-08T14:02:58.055" v="9" actId="14100"/>
          <ac:picMkLst>
            <pc:docMk/>
            <pc:sldMk cId="847188600" sldId="298"/>
            <ac:picMk id="5" creationId="{00000000-0000-0000-0000-000000000000}"/>
          </ac:picMkLst>
        </pc:picChg>
      </pc:sldChg>
      <pc:sldChg chg="modSp mod">
        <pc:chgData name="anette thingbø" userId="3f2cd570bec61cbd" providerId="LiveId" clId="{DE7BC085-3FD4-924A-B49A-6488E4F7E285}" dt="2023-03-08T14:02:53.215" v="8" actId="1076"/>
        <pc:sldMkLst>
          <pc:docMk/>
          <pc:sldMk cId="1666950461" sldId="299"/>
        </pc:sldMkLst>
        <pc:picChg chg="mod">
          <ac:chgData name="anette thingbø" userId="3f2cd570bec61cbd" providerId="LiveId" clId="{DE7BC085-3FD4-924A-B49A-6488E4F7E285}" dt="2023-03-08T14:02:45.636" v="5" actId="1076"/>
          <ac:picMkLst>
            <pc:docMk/>
            <pc:sldMk cId="1666950461" sldId="299"/>
            <ac:picMk id="3" creationId="{00000000-0000-0000-0000-000000000000}"/>
          </ac:picMkLst>
        </pc:picChg>
        <pc:picChg chg="mod">
          <ac:chgData name="anette thingbø" userId="3f2cd570bec61cbd" providerId="LiveId" clId="{DE7BC085-3FD4-924A-B49A-6488E4F7E285}" dt="2023-03-08T14:02:53.215" v="8" actId="1076"/>
          <ac:picMkLst>
            <pc:docMk/>
            <pc:sldMk cId="1666950461" sldId="299"/>
            <ac:picMk id="5" creationId="{00000000-0000-0000-0000-000000000000}"/>
          </ac:picMkLst>
        </pc:picChg>
      </pc:sldChg>
      <pc:sldChg chg="del">
        <pc:chgData name="anette thingbø" userId="3f2cd570bec61cbd" providerId="LiveId" clId="{DE7BC085-3FD4-924A-B49A-6488E4F7E285}" dt="2023-03-02T12:09:41.518" v="0" actId="2696"/>
        <pc:sldMkLst>
          <pc:docMk/>
          <pc:sldMk cId="837287817" sldId="301"/>
        </pc:sldMkLst>
      </pc:sldChg>
      <pc:sldChg chg="del">
        <pc:chgData name="anette thingbø" userId="3f2cd570bec61cbd" providerId="LiveId" clId="{DE7BC085-3FD4-924A-B49A-6488E4F7E285}" dt="2023-03-02T12:09:47.902" v="1" actId="2696"/>
        <pc:sldMkLst>
          <pc:docMk/>
          <pc:sldMk cId="1983485175" sldId="302"/>
        </pc:sldMkLst>
      </pc:sldChg>
      <pc:sldChg chg="del">
        <pc:chgData name="anette thingbø" userId="3f2cd570bec61cbd" providerId="LiveId" clId="{DE7BC085-3FD4-924A-B49A-6488E4F7E285}" dt="2023-03-02T12:09:47.902" v="1" actId="2696"/>
        <pc:sldMkLst>
          <pc:docMk/>
          <pc:sldMk cId="1046683844" sldId="303"/>
        </pc:sldMkLst>
      </pc:sldChg>
    </pc:docChg>
  </pc:docChgLst>
  <pc:docChgLst>
    <pc:chgData name="anette thingbø" userId="3f2cd570bec61cbd" providerId="LiveId" clId="{86B5626D-E704-E840-BAC3-7328CBABE3A4}"/>
    <pc:docChg chg="undo custSel addSld delSld modSld">
      <pc:chgData name="anette thingbø" userId="3f2cd570bec61cbd" providerId="LiveId" clId="{86B5626D-E704-E840-BAC3-7328CBABE3A4}" dt="2022-12-09T13:13:43.236" v="478" actId="29295"/>
      <pc:docMkLst>
        <pc:docMk/>
      </pc:docMkLst>
      <pc:sldChg chg="addSp delSp modSp mod">
        <pc:chgData name="anette thingbø" userId="3f2cd570bec61cbd" providerId="LiveId" clId="{86B5626D-E704-E840-BAC3-7328CBABE3A4}" dt="2022-12-09T13:06:42.488" v="169" actId="29295"/>
        <pc:sldMkLst>
          <pc:docMk/>
          <pc:sldMk cId="1053243133" sldId="296"/>
        </pc:sldMkLst>
        <pc:picChg chg="del">
          <ac:chgData name="anette thingbø" userId="3f2cd570bec61cbd" providerId="LiveId" clId="{86B5626D-E704-E840-BAC3-7328CBABE3A4}" dt="2022-12-09T13:03:51.708" v="82" actId="478"/>
          <ac:picMkLst>
            <pc:docMk/>
            <pc:sldMk cId="1053243133" sldId="296"/>
            <ac:picMk id="4" creationId="{00000000-0000-0000-0000-000000000000}"/>
          </ac:picMkLst>
        </pc:picChg>
        <pc:picChg chg="add mod">
          <ac:chgData name="anette thingbø" userId="3f2cd570bec61cbd" providerId="LiveId" clId="{86B5626D-E704-E840-BAC3-7328CBABE3A4}" dt="2022-12-09T13:06:42.488" v="169" actId="29295"/>
          <ac:picMkLst>
            <pc:docMk/>
            <pc:sldMk cId="1053243133" sldId="296"/>
            <ac:picMk id="5" creationId="{4C636D83-295B-B1EB-23AD-CE58CDD5EA8E}"/>
          </ac:picMkLst>
        </pc:picChg>
      </pc:sldChg>
      <pc:sldChg chg="addSp delSp modSp mod">
        <pc:chgData name="anette thingbø" userId="3f2cd570bec61cbd" providerId="LiveId" clId="{86B5626D-E704-E840-BAC3-7328CBABE3A4}" dt="2022-12-09T13:10:56.971" v="315" actId="29295"/>
        <pc:sldMkLst>
          <pc:docMk/>
          <pc:sldMk cId="1283179919" sldId="297"/>
        </pc:sldMkLst>
        <pc:spChg chg="mod">
          <ac:chgData name="anette thingbø" userId="3f2cd570bec61cbd" providerId="LiveId" clId="{86B5626D-E704-E840-BAC3-7328CBABE3A4}" dt="2022-12-09T13:07:57.923" v="177" actId="207"/>
          <ac:spMkLst>
            <pc:docMk/>
            <pc:sldMk cId="1283179919" sldId="297"/>
            <ac:spMk id="6" creationId="{00000000-0000-0000-0000-000000000000}"/>
          </ac:spMkLst>
        </pc:spChg>
        <pc:spChg chg="mod">
          <ac:chgData name="anette thingbø" userId="3f2cd570bec61cbd" providerId="LiveId" clId="{86B5626D-E704-E840-BAC3-7328CBABE3A4}" dt="2022-12-09T13:08:04.010" v="179" actId="207"/>
          <ac:spMkLst>
            <pc:docMk/>
            <pc:sldMk cId="1283179919" sldId="297"/>
            <ac:spMk id="7" creationId="{00000000-0000-0000-0000-000000000000}"/>
          </ac:spMkLst>
        </pc:spChg>
        <pc:spChg chg="mod">
          <ac:chgData name="anette thingbø" userId="3f2cd570bec61cbd" providerId="LiveId" clId="{86B5626D-E704-E840-BAC3-7328CBABE3A4}" dt="2022-12-09T13:08:01.250" v="178" actId="207"/>
          <ac:spMkLst>
            <pc:docMk/>
            <pc:sldMk cId="1283179919" sldId="297"/>
            <ac:spMk id="8" creationId="{00000000-0000-0000-0000-000000000000}"/>
          </ac:spMkLst>
        </pc:spChg>
        <pc:picChg chg="del">
          <ac:chgData name="anette thingbø" userId="3f2cd570bec61cbd" providerId="LiveId" clId="{86B5626D-E704-E840-BAC3-7328CBABE3A4}" dt="2022-12-09T13:06:51.393" v="170" actId="478"/>
          <ac:picMkLst>
            <pc:docMk/>
            <pc:sldMk cId="1283179919" sldId="297"/>
            <ac:picMk id="4" creationId="{00000000-0000-0000-0000-000000000000}"/>
          </ac:picMkLst>
        </pc:picChg>
        <pc:picChg chg="add mod">
          <ac:chgData name="anette thingbø" userId="3f2cd570bec61cbd" providerId="LiveId" clId="{86B5626D-E704-E840-BAC3-7328CBABE3A4}" dt="2022-12-09T13:10:56.971" v="315" actId="29295"/>
          <ac:picMkLst>
            <pc:docMk/>
            <pc:sldMk cId="1283179919" sldId="297"/>
            <ac:picMk id="10" creationId="{80DA340D-3D1C-0F42-AC43-DC9F2D2C164B}"/>
          </ac:picMkLst>
        </pc:picChg>
      </pc:sldChg>
      <pc:sldChg chg="addSp delSp modSp mod">
        <pc:chgData name="anette thingbø" userId="3f2cd570bec61cbd" providerId="LiveId" clId="{86B5626D-E704-E840-BAC3-7328CBABE3A4}" dt="2022-12-09T13:11:02.338" v="360" actId="29295"/>
        <pc:sldMkLst>
          <pc:docMk/>
          <pc:sldMk cId="847188600" sldId="298"/>
        </pc:sldMkLst>
        <pc:picChg chg="del">
          <ac:chgData name="anette thingbø" userId="3f2cd570bec61cbd" providerId="LiveId" clId="{86B5626D-E704-E840-BAC3-7328CBABE3A4}" dt="2022-12-09T13:09:19.756" v="180" actId="478"/>
          <ac:picMkLst>
            <pc:docMk/>
            <pc:sldMk cId="847188600" sldId="298"/>
            <ac:picMk id="4" creationId="{00000000-0000-0000-0000-000000000000}"/>
          </ac:picMkLst>
        </pc:picChg>
        <pc:picChg chg="add mod">
          <ac:chgData name="anette thingbø" userId="3f2cd570bec61cbd" providerId="LiveId" clId="{86B5626D-E704-E840-BAC3-7328CBABE3A4}" dt="2022-12-09T13:11:02.338" v="360" actId="29295"/>
          <ac:picMkLst>
            <pc:docMk/>
            <pc:sldMk cId="847188600" sldId="298"/>
            <ac:picMk id="10" creationId="{6DA1278C-0FA1-E21F-92F7-C15D9EBD4516}"/>
          </ac:picMkLst>
        </pc:picChg>
      </pc:sldChg>
      <pc:sldChg chg="addSp delSp modSp mod">
        <pc:chgData name="anette thingbø" userId="3f2cd570bec61cbd" providerId="LiveId" clId="{86B5626D-E704-E840-BAC3-7328CBABE3A4}" dt="2022-12-09T13:11:08.527" v="388" actId="29295"/>
        <pc:sldMkLst>
          <pc:docMk/>
          <pc:sldMk cId="1666950461" sldId="299"/>
        </pc:sldMkLst>
        <pc:picChg chg="del">
          <ac:chgData name="anette thingbø" userId="3f2cd570bec61cbd" providerId="LiveId" clId="{86B5626D-E704-E840-BAC3-7328CBABE3A4}" dt="2022-12-09T13:09:45.463" v="187" actId="478"/>
          <ac:picMkLst>
            <pc:docMk/>
            <pc:sldMk cId="1666950461" sldId="299"/>
            <ac:picMk id="4" creationId="{00000000-0000-0000-0000-000000000000}"/>
          </ac:picMkLst>
        </pc:picChg>
        <pc:picChg chg="add mod">
          <ac:chgData name="anette thingbø" userId="3f2cd570bec61cbd" providerId="LiveId" clId="{86B5626D-E704-E840-BAC3-7328CBABE3A4}" dt="2022-12-09T13:11:08.527" v="388" actId="29295"/>
          <ac:picMkLst>
            <pc:docMk/>
            <pc:sldMk cId="1666950461" sldId="299"/>
            <ac:picMk id="10" creationId="{1FB2FDA0-B9CC-6832-FC30-FED5A844C0B5}"/>
          </ac:picMkLst>
        </pc:picChg>
      </pc:sldChg>
      <pc:sldChg chg="addSp delSp modSp mod">
        <pc:chgData name="anette thingbø" userId="3f2cd570bec61cbd" providerId="LiveId" clId="{86B5626D-E704-E840-BAC3-7328CBABE3A4}" dt="2022-12-09T13:13:43.236" v="478" actId="29295"/>
        <pc:sldMkLst>
          <pc:docMk/>
          <pc:sldMk cId="464290824" sldId="300"/>
        </pc:sldMkLst>
        <pc:picChg chg="del">
          <ac:chgData name="anette thingbø" userId="3f2cd570bec61cbd" providerId="LiveId" clId="{86B5626D-E704-E840-BAC3-7328CBABE3A4}" dt="2022-12-09T13:11:13.203" v="389" actId="478"/>
          <ac:picMkLst>
            <pc:docMk/>
            <pc:sldMk cId="464290824" sldId="300"/>
            <ac:picMk id="4" creationId="{00000000-0000-0000-0000-000000000000}"/>
          </ac:picMkLst>
        </pc:picChg>
        <pc:picChg chg="add mod">
          <ac:chgData name="anette thingbø" userId="3f2cd570bec61cbd" providerId="LiveId" clId="{86B5626D-E704-E840-BAC3-7328CBABE3A4}" dt="2022-12-09T13:13:43.236" v="478" actId="29295"/>
          <ac:picMkLst>
            <pc:docMk/>
            <pc:sldMk cId="464290824" sldId="300"/>
            <ac:picMk id="10" creationId="{4449316B-3DC5-5AAF-36F7-F2AEDC5B14C5}"/>
          </ac:picMkLst>
        </pc:picChg>
      </pc:sldChg>
      <pc:sldChg chg="addSp delSp modSp new del mod">
        <pc:chgData name="anette thingbø" userId="3f2cd570bec61cbd" providerId="LiveId" clId="{86B5626D-E704-E840-BAC3-7328CBABE3A4}" dt="2022-12-02T13:58:02.717" v="78" actId="2696"/>
        <pc:sldMkLst>
          <pc:docMk/>
          <pc:sldMk cId="1059689169" sldId="304"/>
        </pc:sldMkLst>
        <pc:spChg chg="add del mod">
          <ac:chgData name="anette thingbø" userId="3f2cd570bec61cbd" providerId="LiveId" clId="{86B5626D-E704-E840-BAC3-7328CBABE3A4}" dt="2022-12-02T13:49:35.801" v="9" actId="26606"/>
          <ac:spMkLst>
            <pc:docMk/>
            <pc:sldMk cId="1059689169" sldId="304"/>
            <ac:spMk id="2" creationId="{E861DE91-C0E9-24FB-3056-73C51C188400}"/>
          </ac:spMkLst>
        </pc:spChg>
        <pc:spChg chg="del">
          <ac:chgData name="anette thingbø" userId="3f2cd570bec61cbd" providerId="LiveId" clId="{86B5626D-E704-E840-BAC3-7328CBABE3A4}" dt="2022-12-02T13:49:23.300" v="3" actId="931"/>
          <ac:spMkLst>
            <pc:docMk/>
            <pc:sldMk cId="1059689169" sldId="304"/>
            <ac:spMk id="3" creationId="{03FA6060-1BDD-5E73-64AD-EAA7448A8703}"/>
          </ac:spMkLst>
        </pc:spChg>
        <pc:spChg chg="add mod">
          <ac:chgData name="anette thingbø" userId="3f2cd570bec61cbd" providerId="LiveId" clId="{86B5626D-E704-E840-BAC3-7328CBABE3A4}" dt="2022-12-02T13:50:01.056" v="14" actId="207"/>
          <ac:spMkLst>
            <pc:docMk/>
            <pc:sldMk cId="1059689169" sldId="304"/>
            <ac:spMk id="6" creationId="{AB43C56F-064A-2D0D-EFDF-D3E33349CB3C}"/>
          </ac:spMkLst>
        </pc:spChg>
        <pc:spChg chg="add mod">
          <ac:chgData name="anette thingbø" userId="3f2cd570bec61cbd" providerId="LiveId" clId="{86B5626D-E704-E840-BAC3-7328CBABE3A4}" dt="2022-12-02T13:53:28.041" v="73" actId="255"/>
          <ac:spMkLst>
            <pc:docMk/>
            <pc:sldMk cId="1059689169" sldId="304"/>
            <ac:spMk id="7" creationId="{1662E99B-6C0E-BF14-BC5B-4C059A565B0B}"/>
          </ac:spMkLst>
        </pc:spChg>
        <pc:picChg chg="add mod">
          <ac:chgData name="anette thingbø" userId="3f2cd570bec61cbd" providerId="LiveId" clId="{86B5626D-E704-E840-BAC3-7328CBABE3A4}" dt="2022-12-02T13:49:35.801" v="9" actId="26606"/>
          <ac:picMkLst>
            <pc:docMk/>
            <pc:sldMk cId="1059689169" sldId="304"/>
            <ac:picMk id="5" creationId="{9C80C42F-E816-1BDD-1D25-C63AB0F2B167}"/>
          </ac:picMkLst>
        </pc:picChg>
      </pc:sldChg>
      <pc:sldChg chg="new del">
        <pc:chgData name="anette thingbø" userId="3f2cd570bec61cbd" providerId="LiveId" clId="{86B5626D-E704-E840-BAC3-7328CBABE3A4}" dt="2022-12-09T13:02:48.127" v="81" actId="2696"/>
        <pc:sldMkLst>
          <pc:docMk/>
          <pc:sldMk cId="1264737111" sldId="305"/>
        </pc:sldMkLst>
      </pc:sldChg>
      <pc:sldChg chg="addSp delSp modSp add del mod">
        <pc:chgData name="anette thingbø" userId="3f2cd570bec61cbd" providerId="LiveId" clId="{86B5626D-E704-E840-BAC3-7328CBABE3A4}" dt="2022-12-02T13:58:06.621" v="79" actId="2696"/>
        <pc:sldMkLst>
          <pc:docMk/>
          <pc:sldMk cId="3327358736" sldId="306"/>
        </pc:sldMkLst>
        <pc:spChg chg="add mod">
          <ac:chgData name="anette thingbø" userId="3f2cd570bec61cbd" providerId="LiveId" clId="{86B5626D-E704-E840-BAC3-7328CBABE3A4}" dt="2022-12-02T13:57:14.389" v="76" actId="478"/>
          <ac:spMkLst>
            <pc:docMk/>
            <pc:sldMk cId="3327358736" sldId="306"/>
            <ac:spMk id="3" creationId="{850898FB-574A-B7CF-63F1-29A194A6FB5B}"/>
          </ac:spMkLst>
        </pc:spChg>
        <pc:picChg chg="del">
          <ac:chgData name="anette thingbø" userId="3f2cd570bec61cbd" providerId="LiveId" clId="{86B5626D-E704-E840-BAC3-7328CBABE3A4}" dt="2022-12-02T13:57:14.389" v="76" actId="478"/>
          <ac:picMkLst>
            <pc:docMk/>
            <pc:sldMk cId="3327358736" sldId="306"/>
            <ac:picMk id="5" creationId="{9C80C42F-E816-1BDD-1D25-C63AB0F2B167}"/>
          </ac:picMkLst>
        </pc:picChg>
      </pc:sldChg>
      <pc:sldChg chg="add del">
        <pc:chgData name="anette thingbø" userId="3f2cd570bec61cbd" providerId="LiveId" clId="{86B5626D-E704-E840-BAC3-7328CBABE3A4}" dt="2022-12-02T13:58:22.272" v="80" actId="2696"/>
        <pc:sldMkLst>
          <pc:docMk/>
          <pc:sldMk cId="2691179251" sldId="3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68358-EAE3-DE4F-8A79-6A85A6F0A3D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25F3B-AF3F-234F-8248-F172CB70288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70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3925" y="1228724"/>
            <a:ext cx="7686675" cy="1303339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3925" y="2503488"/>
            <a:ext cx="6219825" cy="649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0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762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7478713" y="0"/>
            <a:ext cx="4713287" cy="6858000"/>
          </a:xfrm>
        </p:spPr>
        <p:txBody>
          <a:bodyPr/>
          <a:lstStyle/>
          <a:p>
            <a:endParaRPr lang="nb-NO"/>
          </a:p>
        </p:txBody>
      </p:sp>
      <p:sp>
        <p:nvSpPr>
          <p:cNvPr id="14" name="Rektangel 13"/>
          <p:cNvSpPr/>
          <p:nvPr userDrawn="1"/>
        </p:nvSpPr>
        <p:spPr>
          <a:xfrm>
            <a:off x="0" y="0"/>
            <a:ext cx="7479505" cy="6858000"/>
          </a:xfrm>
          <a:prstGeom prst="rect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ombe 14"/>
          <p:cNvSpPr/>
          <p:nvPr userDrawn="1"/>
        </p:nvSpPr>
        <p:spPr>
          <a:xfrm>
            <a:off x="7222051" y="3171547"/>
            <a:ext cx="514905" cy="514905"/>
          </a:xfrm>
          <a:prstGeom prst="diamond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539014"/>
            <a:ext cx="5181600" cy="36379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685981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484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  <p:sp>
        <p:nvSpPr>
          <p:cNvPr id="17" name="Rektangel 16"/>
          <p:cNvSpPr/>
          <p:nvPr userDrawn="1"/>
        </p:nvSpPr>
        <p:spPr>
          <a:xfrm>
            <a:off x="0" y="0"/>
            <a:ext cx="461639" cy="6858000"/>
          </a:xfrm>
          <a:prstGeom prst="rect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ombe 18"/>
          <p:cNvSpPr/>
          <p:nvPr userDrawn="1"/>
        </p:nvSpPr>
        <p:spPr>
          <a:xfrm>
            <a:off x="204186" y="722160"/>
            <a:ext cx="514905" cy="514905"/>
          </a:xfrm>
          <a:prstGeom prst="diamond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69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5" y="495147"/>
            <a:ext cx="6060425" cy="63628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0" y="495147"/>
            <a:ext cx="6060425" cy="6362853"/>
          </a:xfrm>
          <a:prstGeom prst="rect">
            <a:avLst/>
          </a:prstGeom>
        </p:spPr>
      </p:pic>
      <p:sp>
        <p:nvSpPr>
          <p:cNvPr id="10" name="Bildeforklaring formet som en ellipse 9"/>
          <p:cNvSpPr/>
          <p:nvPr/>
        </p:nvSpPr>
        <p:spPr>
          <a:xfrm>
            <a:off x="6692634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solidFill>
            <a:srgbClr val="B14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675528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31893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5E33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205369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id tittel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0" y="1042981"/>
            <a:ext cx="3322686" cy="47160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795" y="4948201"/>
            <a:ext cx="700017" cy="9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4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id tittel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09" y="232399"/>
            <a:ext cx="10025594" cy="663493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537" y="4962083"/>
            <a:ext cx="843857" cy="116469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03" y="1497387"/>
            <a:ext cx="872625" cy="84010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078" y="903342"/>
            <a:ext cx="872625" cy="84010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344" y="1652088"/>
            <a:ext cx="594535" cy="5680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391" y="1081465"/>
            <a:ext cx="369186" cy="353227"/>
          </a:xfrm>
          <a:prstGeom prst="rect">
            <a:avLst/>
          </a:prstGeom>
        </p:spPr>
      </p:pic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2091753" y="4040587"/>
            <a:ext cx="7498420" cy="596478"/>
          </a:xfrm>
        </p:spPr>
        <p:txBody>
          <a:bodyPr>
            <a:noAutofit/>
          </a:bodyPr>
          <a:lstStyle>
            <a:lvl1pPr algn="ctr">
              <a:defRPr sz="3200" i="1">
                <a:solidFill>
                  <a:srgbClr val="B14B8F"/>
                </a:solidFill>
                <a:latin typeface="Montserrat Alternates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2108720" y="3131972"/>
            <a:ext cx="7464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700" dirty="0">
                <a:latin typeface="Montserrat Black" panose="00000A00000000000000" pitchFamily="2" charset="0"/>
              </a:rPr>
              <a:t>FAMILIEMIDDAG</a:t>
            </a:r>
          </a:p>
        </p:txBody>
      </p:sp>
    </p:spTree>
    <p:extLst>
      <p:ext uri="{BB962C8B-B14F-4D97-AF65-F5344CB8AC3E}">
        <p14:creationId xmlns:p14="http://schemas.microsoft.com/office/powerpoint/2010/main" val="614332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99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7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4556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502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2784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5E33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019048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5" y="495147"/>
            <a:ext cx="6060425" cy="63628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0" y="495147"/>
            <a:ext cx="6060425" cy="6362853"/>
          </a:xfrm>
          <a:prstGeom prst="rect">
            <a:avLst/>
          </a:prstGeom>
        </p:spPr>
      </p:pic>
      <p:sp>
        <p:nvSpPr>
          <p:cNvPr id="10" name="Bildeforklaring formet som en ellipse 9"/>
          <p:cNvSpPr/>
          <p:nvPr/>
        </p:nvSpPr>
        <p:spPr>
          <a:xfrm>
            <a:off x="7305891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solidFill>
            <a:srgbClr val="B14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9223857" y="6356350"/>
            <a:ext cx="2743200" cy="365125"/>
          </a:xfrm>
        </p:spPr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88785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4070387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96513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7738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191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56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0" y="0"/>
            <a:ext cx="7640909" cy="6858000"/>
            <a:chOff x="0" y="0"/>
            <a:chExt cx="7640909" cy="6858000"/>
          </a:xfrm>
          <a:solidFill>
            <a:srgbClr val="B14B8F"/>
          </a:solidFill>
        </p:grpSpPr>
        <p:sp>
          <p:nvSpPr>
            <p:cNvPr id="12" name="Rektangel 11"/>
            <p:cNvSpPr/>
            <p:nvPr/>
          </p:nvSpPr>
          <p:spPr>
            <a:xfrm>
              <a:off x="0" y="0"/>
              <a:ext cx="74898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 rot="2700000">
              <a:off x="7059884" y="3138487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305049"/>
            <a:ext cx="51816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371320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bilde 15"/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98927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</p:spTree>
    <p:extLst>
      <p:ext uri="{BB962C8B-B14F-4D97-AF65-F5344CB8AC3E}">
        <p14:creationId xmlns:p14="http://schemas.microsoft.com/office/powerpoint/2010/main" val="120570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4103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19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3925" y="1228724"/>
            <a:ext cx="7686675" cy="1303339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3925" y="2503488"/>
            <a:ext cx="6219825" cy="649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735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id tittel">
    <p:bg>
      <p:bgPr>
        <a:solidFill>
          <a:srgbClr val="398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0" y="1042981"/>
            <a:ext cx="3322686" cy="47160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795" y="4948201"/>
            <a:ext cx="700017" cy="9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id tittel">
    <p:bg>
      <p:bgPr>
        <a:solidFill>
          <a:srgbClr val="398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27" y="295746"/>
            <a:ext cx="6309748" cy="651559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5077"/>
            <a:ext cx="8280344" cy="1527467"/>
          </a:xfrm>
          <a:prstGeom prst="rect">
            <a:avLst/>
          </a:prstGeom>
        </p:spPr>
      </p:pic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457269" y="4855802"/>
            <a:ext cx="5522029" cy="596478"/>
          </a:xfrm>
        </p:spPr>
        <p:txBody>
          <a:bodyPr>
            <a:noAutofit/>
          </a:bodyPr>
          <a:lstStyle>
            <a:lvl1pPr algn="l">
              <a:defRPr sz="2800" i="1">
                <a:solidFill>
                  <a:srgbClr val="F6EF8F"/>
                </a:solidFill>
                <a:latin typeface="Montserrat Alternates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503856" y="3798092"/>
            <a:ext cx="7464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700" dirty="0">
                <a:solidFill>
                  <a:srgbClr val="F1841A"/>
                </a:solidFill>
                <a:latin typeface="Montserrat Black" panose="00000A00000000000000" pitchFamily="2" charset="0"/>
              </a:rPr>
              <a:t>SMÅGRUPPER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3" y="505020"/>
            <a:ext cx="1994571" cy="8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34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8515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5303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3940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592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398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2899447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54" y="495147"/>
            <a:ext cx="6060425" cy="6362853"/>
          </a:xfrm>
          <a:prstGeom prst="rect">
            <a:avLst/>
          </a:prstGeom>
        </p:spPr>
      </p:pic>
      <p:sp>
        <p:nvSpPr>
          <p:cNvPr id="2" name="Bildeforklaring formet som en ellipse 1"/>
          <p:cNvSpPr/>
          <p:nvPr/>
        </p:nvSpPr>
        <p:spPr>
          <a:xfrm>
            <a:off x="6675528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675528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27702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-160338" y="1826834"/>
            <a:ext cx="5974116" cy="4350129"/>
          </a:xfrm>
          <a:prstGeom prst="roundRect">
            <a:avLst>
              <a:gd name="adj" fmla="val 4989"/>
            </a:avLst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6137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80146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103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0634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2306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0" y="0"/>
            <a:ext cx="7640909" cy="6858000"/>
            <a:chOff x="0" y="0"/>
            <a:chExt cx="7640909" cy="6858000"/>
          </a:xfrm>
          <a:solidFill>
            <a:srgbClr val="5B9BD5"/>
          </a:solidFill>
        </p:grpSpPr>
        <p:sp>
          <p:nvSpPr>
            <p:cNvPr id="12" name="Rektangel 11"/>
            <p:cNvSpPr/>
            <p:nvPr/>
          </p:nvSpPr>
          <p:spPr>
            <a:xfrm>
              <a:off x="0" y="0"/>
              <a:ext cx="74898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 rot="2700000">
              <a:off x="7059884" y="3138487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305049"/>
            <a:ext cx="51816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371320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bilde 15"/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37338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pPr/>
              <a:t>08.03.2023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</p:spTree>
    <p:extLst>
      <p:ext uri="{BB962C8B-B14F-4D97-AF65-F5344CB8AC3E}">
        <p14:creationId xmlns:p14="http://schemas.microsoft.com/office/powerpoint/2010/main" val="4096362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611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son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651" y="1419226"/>
            <a:ext cx="5020908" cy="5472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064651" y="1990725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65063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4399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63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68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0.emf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16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4" r:id="rId14"/>
    <p:sldLayoutId id="21474837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86975" y="516295"/>
            <a:ext cx="1516425" cy="463318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0"/>
            <a:ext cx="913083" cy="6858000"/>
            <a:chOff x="0" y="0"/>
            <a:chExt cx="913083" cy="6858000"/>
          </a:xfrm>
        </p:grpSpPr>
        <p:sp>
          <p:nvSpPr>
            <p:cNvPr id="8" name="Rektangel 7"/>
            <p:cNvSpPr/>
            <p:nvPr/>
          </p:nvSpPr>
          <p:spPr>
            <a:xfrm>
              <a:off x="0" y="0"/>
              <a:ext cx="762000" cy="6858000"/>
            </a:xfrm>
            <a:prstGeom prst="rect">
              <a:avLst/>
            </a:prstGeom>
            <a:solidFill>
              <a:srgbClr val="B14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/>
            <p:cNvSpPr/>
            <p:nvPr/>
          </p:nvSpPr>
          <p:spPr>
            <a:xfrm rot="2700000">
              <a:off x="332058" y="804069"/>
              <a:ext cx="581025" cy="581025"/>
            </a:xfrm>
            <a:prstGeom prst="rect">
              <a:avLst/>
            </a:prstGeom>
            <a:solidFill>
              <a:srgbClr val="B14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610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86975" y="516295"/>
            <a:ext cx="1516425" cy="463318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0"/>
            <a:ext cx="913083" cy="6858000"/>
            <a:chOff x="0" y="0"/>
            <a:chExt cx="913083" cy="6858000"/>
          </a:xfrm>
          <a:solidFill>
            <a:srgbClr val="3985C6"/>
          </a:solidFill>
        </p:grpSpPr>
        <p:sp>
          <p:nvSpPr>
            <p:cNvPr id="8" name="Rektangel 7"/>
            <p:cNvSpPr/>
            <p:nvPr/>
          </p:nvSpPr>
          <p:spPr>
            <a:xfrm>
              <a:off x="0" y="0"/>
              <a:ext cx="76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/>
            <p:cNvSpPr/>
            <p:nvPr/>
          </p:nvSpPr>
          <p:spPr>
            <a:xfrm rot="2700000">
              <a:off x="332058" y="804069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D9A783BD-EA52-4051-BA08-26D411ADACC4}" type="datetimeFigureOut">
              <a:rPr lang="nb-NO" smtClean="0"/>
              <a:pPr/>
              <a:t>08.03.2023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A1C7DAAD-37A2-43D3-9024-119A1EEA9D9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877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C636D83-295B-B1EB-23AD-CE58CDD5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" y="-186367"/>
            <a:ext cx="12371614" cy="812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21157"/>
            <a:ext cx="12192000" cy="1325563"/>
          </a:xfrm>
        </p:spPr>
        <p:txBody>
          <a:bodyPr/>
          <a:lstStyle/>
          <a:p>
            <a:pPr algn="ctr"/>
            <a:r>
              <a:rPr lang="nb-NO" dirty="0"/>
              <a:t>Du skal på svømming. </a:t>
            </a:r>
            <a:br>
              <a:rPr lang="nb-NO" dirty="0"/>
            </a:br>
            <a:r>
              <a:rPr lang="nb-NO" dirty="0"/>
              <a:t>Hva trenger du?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66446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  <a:latin typeface="+mn-lt"/>
              </a:rPr>
              <a:t>Badebukse</a:t>
            </a: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7943088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  <a:latin typeface="+mn-lt"/>
              </a:rPr>
              <a:t>svømmebriller?</a:t>
            </a: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430682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  <a:latin typeface="+mn-lt"/>
              </a:rPr>
              <a:t>eller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4994">
            <a:off x="1520702" y="2599147"/>
            <a:ext cx="2363038" cy="210618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60673">
            <a:off x="7215809" y="2850279"/>
            <a:ext cx="4065873" cy="20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4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tre, utendørs, skog, fjell&#10;&#10;Automatisk generert beskrivelse">
            <a:extLst>
              <a:ext uri="{FF2B5EF4-FFF2-40B4-BE49-F238E27FC236}">
                <a16:creationId xmlns:a16="http://schemas.microsoft.com/office/drawing/2014/main" id="{80DA340D-3D1C-0F42-AC43-DC9F2D2C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32" y="-26366"/>
            <a:ext cx="12246032" cy="813355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21157"/>
            <a:ext cx="12192000" cy="1325563"/>
          </a:xfrm>
        </p:spPr>
        <p:txBody>
          <a:bodyPr/>
          <a:lstStyle/>
          <a:p>
            <a:pPr algn="ctr"/>
            <a:r>
              <a:rPr lang="nb-NO" dirty="0"/>
              <a:t>Du møter en bjørn i skogen. </a:t>
            </a:r>
            <a:br>
              <a:rPr lang="nb-NO" dirty="0"/>
            </a:br>
            <a:r>
              <a:rPr lang="nb-NO" dirty="0"/>
              <a:t>Hva trenger du?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66446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  <a:latin typeface="+mn-lt"/>
              </a:rPr>
              <a:t>Et gevær</a:t>
            </a: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7943088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  <a:latin typeface="+mn-lt"/>
              </a:rPr>
              <a:t>En racerbil?</a:t>
            </a: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430682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solidFill>
                  <a:schemeClr val="bg1"/>
                </a:solidFill>
                <a:latin typeface="+mn-lt"/>
              </a:rPr>
              <a:t>eller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86401" y="3751576"/>
            <a:ext cx="4035039" cy="115286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0431">
            <a:off x="818971" y="3721658"/>
            <a:ext cx="4623450" cy="7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himmel, utendørs, natur, skyer&#10;&#10;Automatisk generert beskrivelse">
            <a:extLst>
              <a:ext uri="{FF2B5EF4-FFF2-40B4-BE49-F238E27FC236}">
                <a16:creationId xmlns:a16="http://schemas.microsoft.com/office/drawing/2014/main" id="{6DA1278C-0FA1-E21F-92F7-C15D9EBD45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79"/>
            <a:ext cx="12192000" cy="812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21157"/>
            <a:ext cx="12192000" cy="1325563"/>
          </a:xfrm>
        </p:spPr>
        <p:txBody>
          <a:bodyPr/>
          <a:lstStyle/>
          <a:p>
            <a:pPr algn="ctr"/>
            <a:r>
              <a:rPr lang="nb-NO" dirty="0"/>
              <a:t>Du skal gå over Nordpolen. </a:t>
            </a:r>
            <a:br>
              <a:rPr lang="nb-NO" dirty="0"/>
            </a:br>
            <a:r>
              <a:rPr lang="nb-NO" dirty="0"/>
              <a:t>Hva trenger du?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66446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en telefon</a:t>
            </a: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7943088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vann?</a:t>
            </a: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430682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eller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9451">
            <a:off x="9392939" y="2063501"/>
            <a:ext cx="1154191" cy="300089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62228">
            <a:off x="1653138" y="2464549"/>
            <a:ext cx="1443357" cy="25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88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snø, utendørs, fjell, himmel&#10;&#10;Automatisk generert beskrivelse">
            <a:extLst>
              <a:ext uri="{FF2B5EF4-FFF2-40B4-BE49-F238E27FC236}">
                <a16:creationId xmlns:a16="http://schemas.microsoft.com/office/drawing/2014/main" id="{1FB2FDA0-B9CC-6832-FC30-FED5A844C0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4218"/>
            <a:ext cx="12273327" cy="818221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21157"/>
            <a:ext cx="12192000" cy="1325563"/>
          </a:xfrm>
        </p:spPr>
        <p:txBody>
          <a:bodyPr/>
          <a:lstStyle/>
          <a:p>
            <a:pPr algn="ctr"/>
            <a:r>
              <a:rPr lang="nb-NO" dirty="0"/>
              <a:t>Du skal på påskefjellet. </a:t>
            </a:r>
            <a:br>
              <a:rPr lang="nb-NO" dirty="0"/>
            </a:br>
            <a:r>
              <a:rPr lang="nb-NO" dirty="0"/>
              <a:t>Hva trenger du?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66446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Ski</a:t>
            </a: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7943088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skisko?</a:t>
            </a: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430682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eller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75448">
            <a:off x="2110856" y="2072241"/>
            <a:ext cx="1238251" cy="363970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1252" flipH="1">
            <a:off x="8181755" y="3014331"/>
            <a:ext cx="2756920" cy="18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5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innendørs, kjøkken, vegg, husholdningsapparat&#10;&#10;Automatisk generert beskrivelse">
            <a:extLst>
              <a:ext uri="{FF2B5EF4-FFF2-40B4-BE49-F238E27FC236}">
                <a16:creationId xmlns:a16="http://schemas.microsoft.com/office/drawing/2014/main" id="{4449316B-3DC5-5AAF-36F7-F2AEDC5B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1323"/>
            <a:ext cx="12192000" cy="12192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621157"/>
            <a:ext cx="12192000" cy="1325563"/>
          </a:xfrm>
        </p:spPr>
        <p:txBody>
          <a:bodyPr/>
          <a:lstStyle/>
          <a:p>
            <a:pPr algn="ctr"/>
            <a:r>
              <a:rPr lang="nb-NO" dirty="0"/>
              <a:t>Du skal lage tomatsuppe. </a:t>
            </a:r>
            <a:br>
              <a:rPr lang="nb-NO" dirty="0"/>
            </a:br>
            <a:r>
              <a:rPr lang="nb-NO" dirty="0"/>
              <a:t>Hva trenger du?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66446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Gryte</a:t>
            </a: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7943088" y="5112263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Tomatsuppe-</a:t>
            </a:r>
            <a:br>
              <a:rPr lang="nb-NO" sz="3200" dirty="0">
                <a:latin typeface="+mn-lt"/>
              </a:rPr>
            </a:br>
            <a:r>
              <a:rPr lang="nb-NO" sz="3200" dirty="0">
                <a:latin typeface="+mn-lt"/>
              </a:rPr>
              <a:t>pose?</a:t>
            </a: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4306824" y="4904444"/>
            <a:ext cx="3578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200" dirty="0">
                <a:latin typeface="+mn-lt"/>
              </a:rPr>
              <a:t>eller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58" y="3231881"/>
            <a:ext cx="3170364" cy="177389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803">
            <a:off x="8480446" y="1905922"/>
            <a:ext cx="2500683" cy="30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0824"/>
      </p:ext>
    </p:extLst>
  </p:cSld>
  <p:clrMapOvr>
    <a:masterClrMapping/>
  </p:clrMapOvr>
</p:sld>
</file>

<file path=ppt/theme/theme1.xml><?xml version="1.0" encoding="utf-8"?>
<a:theme xmlns:a="http://schemas.openxmlformats.org/drawingml/2006/main" name="NMS_U_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_U_Tema" id="{4705C266-4321-4B5A-8F37-9C2F7C408E2D}" vid="{238E4D79-2241-414D-80A3-5FC6120D9BAA}"/>
    </a:ext>
  </a:extLst>
</a:theme>
</file>

<file path=ppt/theme/theme2.xml><?xml version="1.0" encoding="utf-8"?>
<a:theme xmlns:a="http://schemas.openxmlformats.org/drawingml/2006/main" name="NMS U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 U 3" id="{5C20D66B-9546-450A-A534-B8CA0B6C1201}" vid="{708ED68E-B850-4853-A2A6-62A96CE352BD}"/>
    </a:ext>
  </a:extLst>
</a:theme>
</file>

<file path=ppt/theme/theme3.xml><?xml version="1.0" encoding="utf-8"?>
<a:theme xmlns:a="http://schemas.openxmlformats.org/drawingml/2006/main" name="UKid - Smågrupp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_U_Tema" id="{7AF02CCF-4D12-4457-90DB-283C306CDB6B}" vid="{97640286-AC38-4DB4-BBDC-43976CB23B3B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f7f6a3-c0af-408f-9396-558690f1c835">
      <Terms xmlns="http://schemas.microsoft.com/office/infopath/2007/PartnerControls"/>
    </lcf76f155ced4ddcb4097134ff3c332f>
    <TaxCatchAll xmlns="dd6566ac-837e-4dc9-857e-90a7f0b17f6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BD58BF338E8AD4CAAE7D271D96896C5" ma:contentTypeVersion="16" ma:contentTypeDescription="Opprett et nytt dokument." ma:contentTypeScope="" ma:versionID="7d127ba740313a067bf6e086d8b353c4">
  <xsd:schema xmlns:xsd="http://www.w3.org/2001/XMLSchema" xmlns:xs="http://www.w3.org/2001/XMLSchema" xmlns:p="http://schemas.microsoft.com/office/2006/metadata/properties" xmlns:ns2="89f7f6a3-c0af-408f-9396-558690f1c835" xmlns:ns3="9b0e9970-4a25-4342-91c4-827c2d750b92" xmlns:ns4="dd6566ac-837e-4dc9-857e-90a7f0b17f69" targetNamespace="http://schemas.microsoft.com/office/2006/metadata/properties" ma:root="true" ma:fieldsID="ecd16a2eea4559390b9f151ea3a83e79" ns2:_="" ns3:_="" ns4:_="">
    <xsd:import namespace="89f7f6a3-c0af-408f-9396-558690f1c835"/>
    <xsd:import namespace="9b0e9970-4a25-4342-91c4-827c2d750b92"/>
    <xsd:import namespace="dd6566ac-837e-4dc9-857e-90a7f0b17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7f6a3-c0af-408f-9396-558690f1c8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a8d0c608-4cee-403d-9b54-7651a264c8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e9970-4a25-4342-91c4-827c2d750b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566ac-837e-4dc9-857e-90a7f0b17f6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393a5a0-00f9-40bc-9a19-5a68f3ad2998}" ma:internalName="TaxCatchAll" ma:showField="CatchAllData" ma:web="9b0e9970-4a25-4342-91c4-827c2d750b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1E2B48-757B-452E-AB66-CF9CF7AF221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EC16B0D-BD93-4EB8-9137-2404CCED30B9}"/>
</file>

<file path=customXml/itemProps3.xml><?xml version="1.0" encoding="utf-8"?>
<ds:datastoreItem xmlns:ds="http://schemas.openxmlformats.org/officeDocument/2006/customXml" ds:itemID="{8E5C05C0-453A-4733-B431-1C51E67C76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NMS_U_Tema</Template>
  <TotalTime>993</TotalTime>
  <Words>78</Words>
  <Application>Microsoft Macintosh PowerPoint</Application>
  <PresentationFormat>Widescreen</PresentationFormat>
  <Paragraphs>20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5</vt:i4>
      </vt:variant>
    </vt:vector>
  </HeadingPairs>
  <TitlesOfParts>
    <vt:vector size="14" baseType="lpstr">
      <vt:lpstr>Arial</vt:lpstr>
      <vt:lpstr>Calibri</vt:lpstr>
      <vt:lpstr>Montserrat</vt:lpstr>
      <vt:lpstr>Montserrat Alternates Black</vt:lpstr>
      <vt:lpstr>Montserrat Black</vt:lpstr>
      <vt:lpstr>Montserrat Light</vt:lpstr>
      <vt:lpstr>NMS_U_Tema</vt:lpstr>
      <vt:lpstr>NMS U 3</vt:lpstr>
      <vt:lpstr>UKid - Smågrupper</vt:lpstr>
      <vt:lpstr>Du skal på svømming.  Hva trenger du?</vt:lpstr>
      <vt:lpstr>Du møter en bjørn i skogen.  Hva trenger du?</vt:lpstr>
      <vt:lpstr>Du skal gå over Nordpolen.  Hva trenger du?</vt:lpstr>
      <vt:lpstr>Du skal på påskefjellet.  Hva trenger du?</vt:lpstr>
      <vt:lpstr>Du skal lage tomatsuppe.  Hva trenger du?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ESTLAND</dc:title>
  <dc:creator>Karen Margrete Kilane</dc:creator>
  <cp:lastModifiedBy>Anette Thingbø Sundnes</cp:lastModifiedBy>
  <cp:revision>71</cp:revision>
  <dcterms:created xsi:type="dcterms:W3CDTF">2017-11-16T15:50:01Z</dcterms:created>
  <dcterms:modified xsi:type="dcterms:W3CDTF">2023-03-08T14:06:23Z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0x010100A86A510316A6A9498976EE11FA915585</vt:lpwstr>
  </property>
  <property fmtid="{D5CDD505-2E9C-101B-9397-08002B2CF9AE}" pid="3" name="Order">
    <vt:r8>300</vt:r8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