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76" r:id="rId5"/>
    <p:sldId id="285" r:id="rId6"/>
    <p:sldId id="273" r:id="rId7"/>
    <p:sldId id="258" r:id="rId8"/>
    <p:sldId id="267" r:id="rId9"/>
    <p:sldId id="264" r:id="rId10"/>
    <p:sldId id="281" r:id="rId11"/>
    <p:sldId id="286" r:id="rId12"/>
    <p:sldId id="284" r:id="rId13"/>
    <p:sldId id="260" r:id="rId14"/>
    <p:sldId id="262" r:id="rId15"/>
    <p:sldId id="283" r:id="rId16"/>
    <p:sldId id="279" r:id="rId17"/>
    <p:sldId id="257"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9C82"/>
    <a:srgbClr val="CEE4B1"/>
    <a:srgbClr val="F36931"/>
    <a:srgbClr val="C3E4F2"/>
    <a:srgbClr val="F77F0A"/>
    <a:srgbClr val="E97F35"/>
    <a:srgbClr val="FEFBF5"/>
    <a:srgbClr val="E0A53A"/>
    <a:srgbClr val="F1EF90"/>
    <a:srgbClr val="E0A5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8D0A9E-F8A7-3328-59C3-5E77FE3511EB}" v="67" dt="2024-01-19T12:03:02.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B404D-C314-1942-9ED9-A5A0791113B9}" type="datetimeFigureOut">
              <a:rPr lang="nb-NO" smtClean="0"/>
              <a:t>31.01.2024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EBB42-CAEB-4049-8574-1519E6C190AC}" type="slidenum">
              <a:rPr lang="nb-NO" smtClean="0"/>
              <a:t>‹#›</a:t>
            </a:fld>
            <a:endParaRPr lang="nb-NO"/>
          </a:p>
        </p:txBody>
      </p:sp>
    </p:spTree>
    <p:extLst>
      <p:ext uri="{BB962C8B-B14F-4D97-AF65-F5344CB8AC3E}">
        <p14:creationId xmlns:p14="http://schemas.microsoft.com/office/powerpoint/2010/main" val="2165681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solidFill>
                  <a:srgbClr val="000000"/>
                </a:solidFill>
                <a:effectLst/>
                <a:latin typeface="Crimson Text" panose="02000503000000000000" pitchFamily="2" charset="0"/>
                <a:ea typeface="Times New Roman" panose="02020603050405020304" pitchFamily="18" charset="0"/>
                <a:cs typeface="Times New Roman" panose="02020603050405020304" pitchFamily="18" charset="0"/>
              </a:rPr>
              <a:t>Nå skal dere få høre om et spennende prosjekt i Thailand. </a:t>
            </a:r>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1</a:t>
            </a:fld>
            <a:endParaRPr lang="nb-NO"/>
          </a:p>
        </p:txBody>
      </p:sp>
    </p:spTree>
    <p:extLst>
      <p:ext uri="{BB962C8B-B14F-4D97-AF65-F5344CB8AC3E}">
        <p14:creationId xmlns:p14="http://schemas.microsoft.com/office/powerpoint/2010/main" val="4065783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av byene mange drar til er Bangkok. Det er hovedstaden i Thailand. Bangkok er en </a:t>
            </a:r>
            <a:r>
              <a:rPr lang="nb-NO" err="1"/>
              <a:t>stooor</a:t>
            </a:r>
            <a:r>
              <a:rPr lang="nb-NO"/>
              <a:t> by – med over 8 millioner innbyggere. Og er en by med veldig rike, mange midt i mellom, og mange veldig fattige mennesker. </a:t>
            </a:r>
          </a:p>
        </p:txBody>
      </p:sp>
      <p:sp>
        <p:nvSpPr>
          <p:cNvPr id="4" name="Plassholder for lysbildenummer 3"/>
          <p:cNvSpPr>
            <a:spLocks noGrp="1"/>
          </p:cNvSpPr>
          <p:nvPr>
            <p:ph type="sldNum" sz="quarter" idx="5"/>
          </p:nvPr>
        </p:nvSpPr>
        <p:spPr/>
        <p:txBody>
          <a:bodyPr/>
          <a:lstStyle/>
          <a:p>
            <a:fld id="{8D1EBB42-CAEB-4049-8574-1519E6C190AC}" type="slidenum">
              <a:rPr lang="nb-NO" smtClean="0"/>
              <a:t>10</a:t>
            </a:fld>
            <a:endParaRPr lang="nb-NO"/>
          </a:p>
        </p:txBody>
      </p:sp>
    </p:spTree>
    <p:extLst>
      <p:ext uri="{BB962C8B-B14F-4D97-AF65-F5344CB8AC3E}">
        <p14:creationId xmlns:p14="http://schemas.microsoft.com/office/powerpoint/2010/main" val="414546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Lovsangshjemmet</a:t>
            </a:r>
            <a:r>
              <a:rPr lang="nb-NO"/>
              <a:t> er en barnehage midt i et av de fattigste områdene i Bangkok. Her bor mange veldig tett, og mange av de voksne er mye borte. Flere av mammaene og pappaene her er i fengsel. Andre må jobbe lange dager fordi de får dårlig betalt for jobben de gjør. Det er et vanskelig sted å være barn. </a:t>
            </a:r>
          </a:p>
          <a:p>
            <a:r>
              <a:rPr lang="nb-NO"/>
              <a:t>Men heldigvis er </a:t>
            </a:r>
            <a:r>
              <a:rPr lang="nb-NO" err="1"/>
              <a:t>lovsangshjemmet</a:t>
            </a:r>
            <a:r>
              <a:rPr lang="nb-NO"/>
              <a:t> her!</a:t>
            </a:r>
          </a:p>
        </p:txBody>
      </p:sp>
      <p:sp>
        <p:nvSpPr>
          <p:cNvPr id="4" name="Plassholder for lysbildenummer 3"/>
          <p:cNvSpPr>
            <a:spLocks noGrp="1"/>
          </p:cNvSpPr>
          <p:nvPr>
            <p:ph type="sldNum" sz="quarter" idx="5"/>
          </p:nvPr>
        </p:nvSpPr>
        <p:spPr/>
        <p:txBody>
          <a:bodyPr/>
          <a:lstStyle/>
          <a:p>
            <a:fld id="{8D1EBB42-CAEB-4049-8574-1519E6C190AC}" type="slidenum">
              <a:rPr lang="nb-NO" smtClean="0"/>
              <a:t>11</a:t>
            </a:fld>
            <a:endParaRPr lang="nb-NO"/>
          </a:p>
        </p:txBody>
      </p:sp>
    </p:spTree>
    <p:extLst>
      <p:ext uri="{BB962C8B-B14F-4D97-AF65-F5344CB8AC3E}">
        <p14:creationId xmlns:p14="http://schemas.microsoft.com/office/powerpoint/2010/main" val="3208849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du Jim. Jim betyr smil på thai. Før var hun hjemme sammen med bestemor mens mammaen hennes var mye borte på jobb. Bestemor var gammel og klarte ikke passe godt på henne. Noen av naboene tipset </a:t>
            </a:r>
            <a:r>
              <a:rPr lang="nb-NO" dirty="0" err="1"/>
              <a:t>lovsangshjemmet</a:t>
            </a:r>
            <a:r>
              <a:rPr lang="nb-NO" dirty="0"/>
              <a:t> om at Jim ikke hadde det så bra. Da de kom på besøk fikk hun lov å begynne i barnehagen. Nå har hun et sted hun kan leke trygt og spise seg mett og bli passet på av gode voksne hver dag mens mammaen hennes er på jobb. Nå kan Jim smile – hun har det fint på </a:t>
            </a:r>
            <a:r>
              <a:rPr lang="nb-NO" dirty="0" err="1"/>
              <a:t>lovsangshjemmet</a:t>
            </a:r>
            <a:r>
              <a:rPr lang="nb-NO" dirty="0"/>
              <a:t>! </a:t>
            </a:r>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12</a:t>
            </a:fld>
            <a:endParaRPr lang="nb-NO"/>
          </a:p>
        </p:txBody>
      </p:sp>
    </p:spTree>
    <p:extLst>
      <p:ext uri="{BB962C8B-B14F-4D97-AF65-F5344CB8AC3E}">
        <p14:creationId xmlns:p14="http://schemas.microsoft.com/office/powerpoint/2010/main" val="1246213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defRPr/>
            </a:pPr>
            <a:r>
              <a:rPr lang="nb-NO" sz="1800" dirty="0">
                <a:solidFill>
                  <a:srgbClr val="000000"/>
                </a:solidFill>
                <a:latin typeface="Times New Roman"/>
                <a:ea typeface="Times New Roman" panose="02020603050405020304" pitchFamily="18" charset="0"/>
                <a:cs typeface="Times New Roman"/>
              </a:rPr>
              <a:t>Sammen kan vi</a:t>
            </a:r>
            <a:r>
              <a:rPr lang="nb-NO" sz="1800" b="0" dirty="0">
                <a:solidFill>
                  <a:srgbClr val="000000"/>
                </a:solidFill>
                <a:effectLst/>
                <a:latin typeface="Times New Roman"/>
                <a:ea typeface="Times New Roman" panose="02020603050405020304" pitchFamily="18" charset="0"/>
                <a:cs typeface="Times New Roman"/>
              </a:rPr>
              <a:t> gi Jim og </a:t>
            </a:r>
            <a:r>
              <a:rPr lang="nb-NO" sz="1800" dirty="0" err="1">
                <a:solidFill>
                  <a:srgbClr val="000000"/>
                </a:solidFill>
                <a:latin typeface="Times New Roman"/>
                <a:ea typeface="Times New Roman" panose="02020603050405020304" pitchFamily="18" charset="0"/>
                <a:cs typeface="Times New Roman"/>
              </a:rPr>
              <a:t>Tueng</a:t>
            </a:r>
            <a:r>
              <a:rPr lang="nb-NO" sz="1800" dirty="0">
                <a:solidFill>
                  <a:srgbClr val="000000"/>
                </a:solidFill>
                <a:latin typeface="Times New Roman"/>
                <a:ea typeface="Times New Roman" panose="02020603050405020304" pitchFamily="18" charset="0"/>
                <a:cs typeface="Times New Roman"/>
              </a:rPr>
              <a:t> og enda flere </a:t>
            </a:r>
            <a:r>
              <a:rPr lang="nb-NO" sz="1800" b="0" dirty="0">
                <a:solidFill>
                  <a:srgbClr val="000000"/>
                </a:solidFill>
                <a:effectLst/>
                <a:latin typeface="Times New Roman"/>
                <a:ea typeface="Times New Roman" panose="02020603050405020304" pitchFamily="18" charset="0"/>
                <a:cs typeface="Times New Roman"/>
              </a:rPr>
              <a:t>mulighet til å drømme om en fremtid</a:t>
            </a:r>
            <a:r>
              <a:rPr lang="nb-NO" sz="1800" dirty="0">
                <a:solidFill>
                  <a:srgbClr val="000000"/>
                </a:solidFill>
                <a:latin typeface="Times New Roman"/>
                <a:ea typeface="Times New Roman" panose="02020603050405020304" pitchFamily="18" charset="0"/>
                <a:cs typeface="Times New Roman"/>
              </a:rPr>
              <a:t>.</a:t>
            </a:r>
            <a:r>
              <a:rPr lang="nb-NO" sz="1800" dirty="0">
                <a:solidFill>
                  <a:srgbClr val="000000"/>
                </a:solidFill>
                <a:latin typeface="Times New Roman"/>
                <a:ea typeface="Calibri" panose="020F0502020204030204" pitchFamily="34" charset="0"/>
                <a:cs typeface="Times New Roman"/>
              </a:rPr>
              <a:t> </a:t>
            </a:r>
            <a:r>
              <a:rPr lang="nb-NO" sz="1800" dirty="0"/>
              <a:t>På denne leiren skal vi få være med å samle inn penger til dette </a:t>
            </a:r>
            <a:r>
              <a:rPr lang="nb-NO" sz="1800" b="0" dirty="0">
                <a:solidFill>
                  <a:srgbClr val="000000"/>
                </a:solidFill>
                <a:effectLst/>
                <a:latin typeface="Times New Roman"/>
                <a:ea typeface="Times New Roman" panose="02020603050405020304" pitchFamily="18" charset="0"/>
                <a:cs typeface="Times New Roman"/>
              </a:rPr>
              <a:t>slik at flere kan få en plass i fellesskapet</a:t>
            </a:r>
            <a:r>
              <a:rPr lang="nb-NO" sz="1800" dirty="0"/>
              <a:t>, takk for at du deler!</a:t>
            </a:r>
          </a:p>
          <a:p>
            <a:pPr>
              <a:lnSpc>
                <a:spcPct val="150000"/>
              </a:lnSpc>
            </a:pPr>
            <a:r>
              <a:rPr lang="nb-NO" sz="1800" b="0" dirty="0">
                <a:solidFill>
                  <a:srgbClr val="000000"/>
                </a:solidFill>
                <a:effectLst/>
                <a:latin typeface="Times New Roman"/>
                <a:ea typeface="Calibri" panose="020F0502020204030204" pitchFamily="34" charset="0"/>
                <a:cs typeface="Times New Roman"/>
              </a:rPr>
              <a:t> </a:t>
            </a:r>
            <a:endParaRPr lang="nb-NO" b="0" dirty="0">
              <a:latin typeface="Times New Roman"/>
              <a:cs typeface="Times New Roman"/>
            </a:endParaRPr>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13</a:t>
            </a:fld>
            <a:endParaRPr lang="nb-NO"/>
          </a:p>
        </p:txBody>
      </p:sp>
    </p:spTree>
    <p:extLst>
      <p:ext uri="{BB962C8B-B14F-4D97-AF65-F5344CB8AC3E}">
        <p14:creationId xmlns:p14="http://schemas.microsoft.com/office/powerpoint/2010/main" val="226613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sz="1200">
                <a:solidFill>
                  <a:srgbClr val="000000"/>
                </a:solidFill>
                <a:effectLst/>
                <a:latin typeface="Crimson Text"/>
                <a:ea typeface="Times New Roman" panose="02020603050405020304" pitchFamily="18" charset="0"/>
                <a:cs typeface="Times New Roman" panose="02020603050405020304" pitchFamily="18" charset="0"/>
              </a:rPr>
              <a:t>Thailand er et stort land i Asia, og vi skal snart få bli kjent med to barn som kommer derfra. Jim og </a:t>
            </a:r>
            <a:r>
              <a:rPr lang="nb-NO" err="1">
                <a:solidFill>
                  <a:srgbClr val="000000"/>
                </a:solidFill>
                <a:latin typeface="Crimson Text"/>
                <a:ea typeface="Times New Roman" panose="02020603050405020304" pitchFamily="18" charset="0"/>
                <a:cs typeface="Times New Roman" panose="02020603050405020304" pitchFamily="18" charset="0"/>
              </a:rPr>
              <a:t>Tueng</a:t>
            </a:r>
            <a:r>
              <a:rPr lang="nb-NO">
                <a:solidFill>
                  <a:srgbClr val="000000"/>
                </a:solidFill>
                <a:latin typeface="Crimson Text"/>
                <a:ea typeface="Times New Roman" panose="02020603050405020304" pitchFamily="18" charset="0"/>
                <a:cs typeface="Times New Roman" panose="02020603050405020304" pitchFamily="18" charset="0"/>
              </a:rPr>
              <a:t> (utt. Tung)….. </a:t>
            </a:r>
            <a:endParaRPr lang="nb-NO" sz="1200">
              <a:effectLst/>
              <a:latin typeface="Times New Roman"/>
              <a:ea typeface="Crimson Text" panose="02000503000000000000" pitchFamily="2" charset="0"/>
              <a:cs typeface="Times New Roman" panose="02020603050405020304" pitchFamily="18" charset="0"/>
            </a:endParaRPr>
          </a:p>
          <a:p>
            <a:endParaRPr lang="en-NO"/>
          </a:p>
        </p:txBody>
      </p:sp>
      <p:sp>
        <p:nvSpPr>
          <p:cNvPr id="4" name="Slide Number Placeholder 3"/>
          <p:cNvSpPr>
            <a:spLocks noGrp="1"/>
          </p:cNvSpPr>
          <p:nvPr>
            <p:ph type="sldNum" sz="quarter" idx="5"/>
          </p:nvPr>
        </p:nvSpPr>
        <p:spPr/>
        <p:txBody>
          <a:bodyPr/>
          <a:lstStyle/>
          <a:p>
            <a:fld id="{8D1EBB42-CAEB-4049-8574-1519E6C190AC}" type="slidenum">
              <a:rPr lang="nb-NO" smtClean="0"/>
              <a:t>2</a:t>
            </a:fld>
            <a:endParaRPr lang="nb-NO"/>
          </a:p>
        </p:txBody>
      </p:sp>
    </p:spTree>
    <p:extLst>
      <p:ext uri="{BB962C8B-B14F-4D97-AF65-F5344CB8AC3E}">
        <p14:creationId xmlns:p14="http://schemas.microsoft.com/office/powerpoint/2010/main" val="306739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solidFill>
                  <a:srgbClr val="000000"/>
                </a:solidFill>
                <a:effectLst/>
                <a:latin typeface="Crimson Text" panose="02000503000000000000" pitchFamily="2" charset="0"/>
                <a:ea typeface="Times New Roman" panose="02020603050405020304" pitchFamily="18" charset="0"/>
                <a:cs typeface="Times New Roman" panose="02020603050405020304" pitchFamily="18" charset="0"/>
              </a:rPr>
              <a:t>Men først lurer jeg på: Hva kan vi dele? (La barna få litt tid til å tenke/snakke om dette)</a:t>
            </a:r>
            <a:endParaRPr lang="nb-NO" sz="1800">
              <a:effectLst/>
              <a:latin typeface="Crimson Text" panose="02000503000000000000" pitchFamily="2" charset="0"/>
              <a:ea typeface="Crimson Text" panose="02000503000000000000" pitchFamily="2"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3</a:t>
            </a:fld>
            <a:endParaRPr lang="nb-NO"/>
          </a:p>
        </p:txBody>
      </p:sp>
    </p:spTree>
    <p:extLst>
      <p:ext uri="{BB962C8B-B14F-4D97-AF65-F5344CB8AC3E}">
        <p14:creationId xmlns:p14="http://schemas.microsoft.com/office/powerpoint/2010/main" val="427238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solidFill>
                  <a:srgbClr val="000000"/>
                </a:solidFill>
                <a:effectLst/>
                <a:latin typeface="Crimson Text"/>
                <a:ea typeface="Times New Roman" panose="02020603050405020304" pitchFamily="18" charset="0"/>
                <a:cs typeface="Times New Roman" panose="02020603050405020304" pitchFamily="18" charset="0"/>
              </a:rPr>
              <a:t>(bytt gjerne ut eksemplene under med mer konkrete og mer relevante eksempler på måter å dele på)</a:t>
            </a:r>
          </a:p>
          <a:p>
            <a:pPr>
              <a:lnSpc>
                <a:spcPct val="107000"/>
              </a:lnSpc>
              <a:spcAft>
                <a:spcPts val="800"/>
              </a:spcAft>
            </a:pPr>
            <a:endParaRPr lang="nb-NO" sz="1800">
              <a:solidFill>
                <a:srgbClr val="000000"/>
              </a:solidFill>
              <a:effectLst/>
              <a:latin typeface="Crimson Text" panose="02000503000000000000"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nb-NO" sz="1800" dirty="0">
                <a:solidFill>
                  <a:srgbClr val="000000"/>
                </a:solidFill>
                <a:effectLst/>
                <a:latin typeface="Crimson Text"/>
                <a:ea typeface="Times New Roman" panose="02020603050405020304" pitchFamily="18" charset="0"/>
                <a:cs typeface="Times New Roman" panose="02020603050405020304" pitchFamily="18" charset="0"/>
              </a:rPr>
              <a:t>Vi kan dele tro. Det kan bety at vi inviterer noen med på leir eller snakker med andre om Jesus.</a:t>
            </a:r>
            <a:endParaRPr lang="nb-NO" sz="1800" dirty="0">
              <a:effectLst/>
              <a:latin typeface="Crimson Text"/>
              <a:ea typeface="Crimson Text" panose="02000503000000000000" pitchFamily="2" charset="0"/>
              <a:cs typeface="Times New Roman" panose="02020603050405020304" pitchFamily="18" charset="0"/>
            </a:endParaRPr>
          </a:p>
          <a:p>
            <a:pPr>
              <a:lnSpc>
                <a:spcPct val="107000"/>
              </a:lnSpc>
              <a:spcAft>
                <a:spcPts val="800"/>
              </a:spcAft>
            </a:pPr>
            <a:r>
              <a:rPr lang="nb-NO" sz="1800" dirty="0">
                <a:solidFill>
                  <a:srgbClr val="000000"/>
                </a:solidFill>
                <a:effectLst/>
                <a:latin typeface="Crimson Text"/>
                <a:ea typeface="Times New Roman" panose="02020603050405020304" pitchFamily="18" charset="0"/>
                <a:cs typeface="Times New Roman" panose="02020603050405020304" pitchFamily="18" charset="0"/>
              </a:rPr>
              <a:t>Vi kan dele tid. Det gjør vi for eksempel når vi leker med andre eller inviterer noen på besøk.</a:t>
            </a:r>
            <a:endParaRPr lang="nb-NO" sz="1800" dirty="0">
              <a:solidFill>
                <a:schemeClr val="tx1"/>
              </a:solidFill>
              <a:effectLst/>
              <a:latin typeface="Crimson Text"/>
              <a:ea typeface="Times New Roman" panose="02020603050405020304" pitchFamily="18" charset="0"/>
              <a:cs typeface="Times New Roman" panose="02020603050405020304" pitchFamily="18" charset="0"/>
            </a:endParaRPr>
          </a:p>
          <a:p>
            <a:pPr>
              <a:lnSpc>
                <a:spcPct val="107000"/>
              </a:lnSpc>
              <a:spcAft>
                <a:spcPts val="800"/>
              </a:spcAft>
            </a:pPr>
            <a:r>
              <a:rPr lang="nb-NO" sz="1800" dirty="0">
                <a:solidFill>
                  <a:srgbClr val="000000"/>
                </a:solidFill>
                <a:effectLst/>
                <a:latin typeface="Crimson Text"/>
                <a:ea typeface="Times New Roman" panose="02020603050405020304" pitchFamily="18" charset="0"/>
                <a:cs typeface="Times New Roman" panose="02020603050405020304" pitchFamily="18" charset="0"/>
              </a:rPr>
              <a:t>Vi kan dele ting. For eksempel kan det hende du har noen klær som ikke passer lenger, eller noen leker du ikke bruker. Kanskje du kan dele noen ting du har med andre?</a:t>
            </a:r>
            <a:endParaRPr lang="nb-NO" sz="1800" dirty="0">
              <a:effectLst/>
              <a:latin typeface="Crimson Text"/>
              <a:ea typeface="Crimson Text" panose="02000503000000000000" pitchFamily="2" charset="0"/>
              <a:cs typeface="Times New Roman" panose="02020603050405020304" pitchFamily="18" charset="0"/>
            </a:endParaRPr>
          </a:p>
          <a:p>
            <a:pPr>
              <a:lnSpc>
                <a:spcPct val="107000"/>
              </a:lnSpc>
              <a:spcAft>
                <a:spcPts val="800"/>
              </a:spcAft>
            </a:pPr>
            <a:r>
              <a:rPr lang="nb-NO" sz="1800" dirty="0">
                <a:solidFill>
                  <a:srgbClr val="000000"/>
                </a:solidFill>
                <a:effectLst/>
                <a:latin typeface="Crimson Text"/>
                <a:ea typeface="Times New Roman" panose="02020603050405020304" pitchFamily="18" charset="0"/>
                <a:cs typeface="Times New Roman" panose="02020603050405020304" pitchFamily="18" charset="0"/>
              </a:rPr>
              <a:t>Vi kan dele talent. Det betyr å gjøre noe man kan på en sånn måte at andre blir glade av det. Kanskje du kan lære bort noe til noen andre?</a:t>
            </a:r>
            <a:r>
              <a:rPr lang="nb-NO" sz="1800" dirty="0">
                <a:solidFill>
                  <a:srgbClr val="000000"/>
                </a:solidFill>
                <a:latin typeface="Crimson Text"/>
                <a:ea typeface="Times New Roman" panose="02020603050405020304" pitchFamily="18" charset="0"/>
                <a:cs typeface="Times New Roman" panose="02020603050405020304" pitchFamily="18" charset="0"/>
              </a:rPr>
              <a:t> </a:t>
            </a:r>
            <a:endParaRPr lang="nb-NO" sz="1800" dirty="0">
              <a:solidFill>
                <a:srgbClr val="000000"/>
              </a:solidFill>
              <a:effectLst/>
              <a:latin typeface="Crimson Text" panose="02000503000000000000" pitchFamily="2" charset="0"/>
              <a:ea typeface="Times New Roman" panose="02020603050405020304" pitchFamily="18" charset="0"/>
              <a:cs typeface="Times New Roman" panose="02020603050405020304" pitchFamily="18" charset="0"/>
            </a:endParaRPr>
          </a:p>
          <a:p>
            <a:r>
              <a:rPr lang="nb-NO" b="1" dirty="0">
                <a:solidFill>
                  <a:srgbClr val="000000"/>
                </a:solidFill>
              </a:rPr>
              <a:t>Gjennom </a:t>
            </a:r>
            <a:r>
              <a:rPr lang="nb-NO" b="1" dirty="0" err="1">
                <a:solidFill>
                  <a:srgbClr val="000000"/>
                </a:solidFill>
              </a:rPr>
              <a:t>årsinnsamlingen</a:t>
            </a:r>
            <a:r>
              <a:rPr lang="nb-NO" b="1" dirty="0">
                <a:solidFill>
                  <a:srgbClr val="000000"/>
                </a:solidFill>
              </a:rPr>
              <a:t> </a:t>
            </a:r>
            <a:r>
              <a:rPr lang="nb-NO" b="1" dirty="0">
                <a:solidFill>
                  <a:srgbClr val="000000"/>
                </a:solidFill>
                <a:effectLst/>
              </a:rPr>
              <a:t>kan vi</a:t>
            </a:r>
            <a:r>
              <a:rPr lang="nb-NO" b="1" dirty="0">
                <a:solidFill>
                  <a:srgbClr val="000000"/>
                </a:solidFill>
              </a:rPr>
              <a:t> dele tro, tid, ting og talent og være med å gi barn og unge i Thailand en plass i felleskapet!</a:t>
            </a:r>
            <a:endParaRPr lang="nb-NO" dirty="0"/>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4</a:t>
            </a:fld>
            <a:endParaRPr lang="nb-NO"/>
          </a:p>
        </p:txBody>
      </p:sp>
    </p:spTree>
    <p:extLst>
      <p:ext uri="{BB962C8B-B14F-4D97-AF65-F5344CB8AC3E}">
        <p14:creationId xmlns:p14="http://schemas.microsoft.com/office/powerpoint/2010/main" val="28787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NMS jobber sammen med den lutherske kirken i Thailand. De gjør mye forskjellig for å hjelpe fattige i Thailand til å få et bedre liv. Her skal du få bli kjent med noe av det.</a:t>
            </a:r>
          </a:p>
          <a:p>
            <a:endParaRPr lang="nb-NO" dirty="0">
              <a:cs typeface="Calibri"/>
            </a:endParaRPr>
          </a:p>
        </p:txBody>
      </p:sp>
      <p:sp>
        <p:nvSpPr>
          <p:cNvPr id="4" name="Plassholder for lysbildenummer 3"/>
          <p:cNvSpPr>
            <a:spLocks noGrp="1"/>
          </p:cNvSpPr>
          <p:nvPr>
            <p:ph type="sldNum" sz="quarter" idx="5"/>
          </p:nvPr>
        </p:nvSpPr>
        <p:spPr/>
        <p:txBody>
          <a:bodyPr/>
          <a:lstStyle/>
          <a:p>
            <a:fld id="{8D1EBB42-CAEB-4049-8574-1519E6C190AC}" type="slidenum">
              <a:rPr lang="nb-NO" smtClean="0"/>
              <a:t>5</a:t>
            </a:fld>
            <a:endParaRPr lang="nb-NO"/>
          </a:p>
        </p:txBody>
      </p:sp>
    </p:spTree>
    <p:extLst>
      <p:ext uri="{BB962C8B-B14F-4D97-AF65-F5344CB8AC3E}">
        <p14:creationId xmlns:p14="http://schemas.microsoft.com/office/powerpoint/2010/main" val="1044227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800" dirty="0">
                <a:solidFill>
                  <a:srgbClr val="000000"/>
                </a:solidFill>
                <a:effectLst/>
                <a:latin typeface="Times New Roman"/>
                <a:ea typeface="Calibri" panose="020F0502020204030204" pitchFamily="34" charset="0"/>
                <a:cs typeface="Times New Roman"/>
              </a:rPr>
              <a:t>Det er gratis å gå på skole i Thailand. Men ikke alle kan det likevel. Noen barn må jobbe i stedet og tjene </a:t>
            </a:r>
            <a:r>
              <a:rPr lang="nb-NO" sz="1800" dirty="0">
                <a:solidFill>
                  <a:srgbClr val="000000"/>
                </a:solidFill>
                <a:latin typeface="Times New Roman"/>
                <a:ea typeface="Calibri" panose="020F0502020204030204" pitchFamily="34" charset="0"/>
                <a:cs typeface="Times New Roman"/>
              </a:rPr>
              <a:t>penger</a:t>
            </a:r>
            <a:r>
              <a:rPr lang="nb-NO" sz="1800" dirty="0">
                <a:solidFill>
                  <a:srgbClr val="000000"/>
                </a:solidFill>
                <a:effectLst/>
                <a:latin typeface="Times New Roman"/>
                <a:ea typeface="Calibri" panose="020F0502020204030204" pitchFamily="34" charset="0"/>
                <a:cs typeface="Times New Roman"/>
              </a:rPr>
              <a:t> til familien sin, og andre bor så </a:t>
            </a:r>
            <a:r>
              <a:rPr lang="nb-NO" sz="1800" dirty="0">
                <a:solidFill>
                  <a:srgbClr val="000000"/>
                </a:solidFill>
                <a:latin typeface="Times New Roman"/>
                <a:ea typeface="Calibri" panose="020F0502020204030204" pitchFamily="34" charset="0"/>
                <a:cs typeface="Times New Roman"/>
              </a:rPr>
              <a:t>langt</a:t>
            </a:r>
            <a:r>
              <a:rPr lang="nb-NO" sz="1800" dirty="0">
                <a:solidFill>
                  <a:srgbClr val="000000"/>
                </a:solidFill>
                <a:effectLst/>
                <a:latin typeface="Times New Roman"/>
                <a:ea typeface="Calibri" panose="020F0502020204030204" pitchFamily="34" charset="0"/>
                <a:cs typeface="Times New Roman"/>
              </a:rPr>
              <a:t> unna og har ikke penger til </a:t>
            </a:r>
            <a:r>
              <a:rPr lang="nb-NO" sz="1800" dirty="0">
                <a:effectLst/>
                <a:latin typeface="Times New Roman"/>
                <a:ea typeface="Times New Roman" panose="02020603050405020304" pitchFamily="18" charset="0"/>
                <a:cs typeface="Times New Roman"/>
              </a:rPr>
              <a:t>skolebuss eller å betale for et sted å bo nærmere skolen. </a:t>
            </a:r>
            <a:r>
              <a:rPr lang="nb-NO" sz="1800" dirty="0">
                <a:solidFill>
                  <a:srgbClr val="000000"/>
                </a:solidFill>
                <a:effectLst/>
                <a:latin typeface="Times New Roman"/>
                <a:ea typeface="Calibri" panose="020F0502020204030204" pitchFamily="34" charset="0"/>
                <a:cs typeface="Times New Roman"/>
              </a:rPr>
              <a:t>Disse hjelper kirken med penger slik at barna likevel kan få gå på skolen</a:t>
            </a:r>
            <a:r>
              <a:rPr lang="nb-NO" sz="1800" b="1" dirty="0">
                <a:solidFill>
                  <a:srgbClr val="000000"/>
                </a:solidFill>
                <a:effectLst/>
                <a:latin typeface="Times New Roman"/>
                <a:ea typeface="Times New Roman" panose="02020603050405020304" pitchFamily="18" charset="0"/>
                <a:cs typeface="Times New Roman"/>
              </a:rPr>
              <a:t>. </a:t>
            </a:r>
            <a:r>
              <a:rPr lang="nb-NO" sz="1800" b="0" dirty="0">
                <a:solidFill>
                  <a:srgbClr val="000000"/>
                </a:solidFill>
                <a:effectLst/>
                <a:latin typeface="Times New Roman"/>
                <a:ea typeface="Times New Roman" panose="02020603050405020304" pitchFamily="18" charset="0"/>
                <a:cs typeface="Times New Roman"/>
              </a:rPr>
              <a:t>Hvert år reiser</a:t>
            </a:r>
            <a:r>
              <a:rPr lang="nb-NO" sz="1800" dirty="0">
                <a:solidFill>
                  <a:srgbClr val="000000"/>
                </a:solidFill>
                <a:latin typeface="Times New Roman"/>
                <a:ea typeface="Times New Roman" panose="02020603050405020304" pitchFamily="18" charset="0"/>
                <a:cs typeface="Times New Roman"/>
              </a:rPr>
              <a:t> disse</a:t>
            </a:r>
            <a:r>
              <a:rPr lang="nb-NO" sz="1800" b="0" dirty="0">
                <a:solidFill>
                  <a:srgbClr val="000000"/>
                </a:solidFill>
                <a:effectLst/>
                <a:latin typeface="Times New Roman"/>
                <a:ea typeface="Times New Roman" panose="02020603050405020304" pitchFamily="18" charset="0"/>
                <a:cs typeface="Times New Roman"/>
              </a:rPr>
              <a:t> barna</a:t>
            </a:r>
            <a:r>
              <a:rPr lang="nb-NO" sz="1800" dirty="0">
                <a:solidFill>
                  <a:srgbClr val="000000"/>
                </a:solidFill>
                <a:latin typeface="Times New Roman"/>
                <a:ea typeface="Times New Roman" panose="02020603050405020304" pitchFamily="18" charset="0"/>
                <a:cs typeface="Times New Roman"/>
              </a:rPr>
              <a:t> </a:t>
            </a:r>
            <a:r>
              <a:rPr lang="nb-NO" sz="1800" b="0" dirty="0">
                <a:solidFill>
                  <a:srgbClr val="000000"/>
                </a:solidFill>
                <a:effectLst/>
                <a:latin typeface="Times New Roman"/>
                <a:ea typeface="Times New Roman" panose="02020603050405020304" pitchFamily="18" charset="0"/>
                <a:cs typeface="Times New Roman"/>
              </a:rPr>
              <a:t>på leir!</a:t>
            </a:r>
            <a:endParaRPr lang="nb-NO" dirty="0">
              <a:latin typeface="Times New Roman"/>
              <a:cs typeface="Times New Roman"/>
            </a:endParaRPr>
          </a:p>
          <a:p>
            <a:endParaRPr lang="nb-NO" dirty="0">
              <a:cs typeface="Calibri"/>
            </a:endParaRPr>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6</a:t>
            </a:fld>
            <a:endParaRPr lang="nb-NO"/>
          </a:p>
        </p:txBody>
      </p:sp>
    </p:spTree>
    <p:extLst>
      <p:ext uri="{BB962C8B-B14F-4D97-AF65-F5344CB8AC3E}">
        <p14:creationId xmlns:p14="http://schemas.microsoft.com/office/powerpoint/2010/main" val="218435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Leirene er i en liten by som heter </a:t>
            </a:r>
            <a:r>
              <a:rPr lang="nb-NO" err="1"/>
              <a:t>Phibun</a:t>
            </a:r>
            <a:r>
              <a:rPr lang="nb-NO"/>
              <a:t> i Nord-Øst Thailand. Det er den </a:t>
            </a:r>
            <a:r>
              <a:rPr lang="nb-NO" err="1"/>
              <a:t>fattigste</a:t>
            </a:r>
            <a:r>
              <a:rPr lang="nb-NO"/>
              <a:t> delen av Thailand, og mange av de voksne her har dratt til storbyene for å få en bedre jobb der slik at de kan tjene penger til familien. </a:t>
            </a:r>
          </a:p>
        </p:txBody>
      </p:sp>
      <p:sp>
        <p:nvSpPr>
          <p:cNvPr id="4" name="Plassholder for lysbildenummer 3"/>
          <p:cNvSpPr>
            <a:spLocks noGrp="1"/>
          </p:cNvSpPr>
          <p:nvPr>
            <p:ph type="sldNum" sz="quarter" idx="5"/>
          </p:nvPr>
        </p:nvSpPr>
        <p:spPr/>
        <p:txBody>
          <a:bodyPr/>
          <a:lstStyle/>
          <a:p>
            <a:fld id="{8D1EBB42-CAEB-4049-8574-1519E6C190AC}" type="slidenum">
              <a:rPr lang="nb-NO" smtClean="0"/>
              <a:t>7</a:t>
            </a:fld>
            <a:endParaRPr lang="nb-NO"/>
          </a:p>
        </p:txBody>
      </p:sp>
    </p:spTree>
    <p:extLst>
      <p:ext uri="{BB962C8B-B14F-4D97-AF65-F5344CB8AC3E}">
        <p14:creationId xmlns:p14="http://schemas.microsoft.com/office/powerpoint/2010/main" val="74787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 får barna være sammen, leke, spise god mat og lære viktige ting som hvorfor man må pusse tenner, og hva som er sunn mat. Her får de også høre om Jesus og lære mer om hva det er å være kristen – akkurat som vi gjør på leirer i Norge.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err="1"/>
              <a:t>Sanok</a:t>
            </a:r>
            <a:r>
              <a:rPr lang="nb-NO"/>
              <a:t> betyr å ha det gøy på thai. Barn i Thailand liker å ha det gøy sammen. Det kan de ha på leir. Synes du det er gøy å være på leir?  </a:t>
            </a:r>
          </a:p>
          <a:p>
            <a:endParaRPr lang="nb-NO"/>
          </a:p>
        </p:txBody>
      </p:sp>
      <p:sp>
        <p:nvSpPr>
          <p:cNvPr id="4" name="Plassholder for lysbildenummer 3"/>
          <p:cNvSpPr>
            <a:spLocks noGrp="1"/>
          </p:cNvSpPr>
          <p:nvPr>
            <p:ph type="sldNum" sz="quarter" idx="5"/>
          </p:nvPr>
        </p:nvSpPr>
        <p:spPr/>
        <p:txBody>
          <a:bodyPr/>
          <a:lstStyle/>
          <a:p>
            <a:fld id="{8D1EBB42-CAEB-4049-8574-1519E6C190AC}" type="slidenum">
              <a:rPr lang="nb-NO" smtClean="0"/>
              <a:t>8</a:t>
            </a:fld>
            <a:endParaRPr lang="nb-NO"/>
          </a:p>
        </p:txBody>
      </p:sp>
    </p:spTree>
    <p:extLst>
      <p:ext uri="{BB962C8B-B14F-4D97-AF65-F5344CB8AC3E}">
        <p14:creationId xmlns:p14="http://schemas.microsoft.com/office/powerpoint/2010/main" val="124130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err="1"/>
              <a:t>Tueng</a:t>
            </a:r>
            <a:r>
              <a:rPr lang="nb-NO" dirty="0"/>
              <a:t> er 13 år gammel og kommer fra landsbygda. Han er oppvokst på gård sammen med foreldrene og sine fem søsken. På gården har de både kyr og fiskedam, noe som gjør at de har nok mat til familien. Allikevel er de veldig fattige, og har ikke råd til å sende ham på skolen. Det koster nemlig penger med skoleuniform og skrivesaker. </a:t>
            </a:r>
            <a:r>
              <a:rPr lang="nb-NO" dirty="0" err="1"/>
              <a:t>Tueng</a:t>
            </a:r>
            <a:r>
              <a:rPr lang="nb-NO" dirty="0"/>
              <a:t> har alltid drømt om å bli politi. Gjennom NMS og kirken i Thailand, får nå familien penger slik at de kan sende han på skolen, og drømmen om å bli politi lever videre.</a:t>
            </a:r>
          </a:p>
        </p:txBody>
      </p:sp>
      <p:sp>
        <p:nvSpPr>
          <p:cNvPr id="4" name="Plassholder for lysbildenummer 3"/>
          <p:cNvSpPr>
            <a:spLocks noGrp="1"/>
          </p:cNvSpPr>
          <p:nvPr>
            <p:ph type="sldNum" sz="quarter" idx="5"/>
          </p:nvPr>
        </p:nvSpPr>
        <p:spPr/>
        <p:txBody>
          <a:bodyPr/>
          <a:lstStyle/>
          <a:p>
            <a:fld id="{8D1EBB42-CAEB-4049-8574-1519E6C190AC}" type="slidenum">
              <a:rPr lang="nb-NO" smtClean="0"/>
              <a:t>9</a:t>
            </a:fld>
            <a:endParaRPr lang="nb-NO"/>
          </a:p>
        </p:txBody>
      </p:sp>
    </p:spTree>
    <p:extLst>
      <p:ext uri="{BB962C8B-B14F-4D97-AF65-F5344CB8AC3E}">
        <p14:creationId xmlns:p14="http://schemas.microsoft.com/office/powerpoint/2010/main" val="2909067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 Id="rId4" Type="http://schemas.openxmlformats.org/officeDocument/2006/relationships/image" Target="../media/image49.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0.emf"/><Relationship Id="rId1" Type="http://schemas.openxmlformats.org/officeDocument/2006/relationships/slideMaster" Target="../slideMasters/slideMaster1.xml"/><Relationship Id="rId4" Type="http://schemas.openxmlformats.org/officeDocument/2006/relationships/image" Target="../media/image47.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5BA98995-95E8-4E06-8DEC-9CEDD2B0D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72" y="0"/>
            <a:ext cx="12331700" cy="6908801"/>
          </a:xfrm>
          <a:prstGeom prst="rect">
            <a:avLst/>
          </a:prstGeom>
        </p:spPr>
      </p:pic>
      <p:sp>
        <p:nvSpPr>
          <p:cNvPr id="2" name="Tittel 1"/>
          <p:cNvSpPr>
            <a:spLocks noGrp="1"/>
          </p:cNvSpPr>
          <p:nvPr>
            <p:ph type="ctrTitle"/>
          </p:nvPr>
        </p:nvSpPr>
        <p:spPr>
          <a:xfrm>
            <a:off x="923925" y="1228725"/>
            <a:ext cx="8626475" cy="803276"/>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p>
        </p:txBody>
      </p:sp>
      <p:sp>
        <p:nvSpPr>
          <p:cNvPr id="3" name="Undertittel 2"/>
          <p:cNvSpPr>
            <a:spLocks noGrp="1"/>
          </p:cNvSpPr>
          <p:nvPr>
            <p:ph type="subTitle" idx="1"/>
          </p:nvPr>
        </p:nvSpPr>
        <p:spPr>
          <a:xfrm>
            <a:off x="928687" y="2185988"/>
            <a:ext cx="5840413" cy="229711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E5C72E4A-E517-4DA9-960A-2AC8F26903C5}" type="datetimeFigureOut">
              <a:rPr lang="nb-NO" smtClean="0"/>
              <a:t>31.01.2024</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ED107B81-8528-43EA-AB29-346A28742FD8}" type="slidenum">
              <a:rPr lang="nb-NO" smtClean="0"/>
              <a:t>‹#›</a:t>
            </a:fld>
            <a:endParaRPr lang="nb-NO"/>
          </a:p>
        </p:txBody>
      </p:sp>
    </p:spTree>
    <p:extLst>
      <p:ext uri="{BB962C8B-B14F-4D97-AF65-F5344CB8AC3E}">
        <p14:creationId xmlns:p14="http://schemas.microsoft.com/office/powerpoint/2010/main" val="104097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ekst med 'Dele ting'">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25128592-5D94-4B36-A83B-FD079CC06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608" y="0"/>
            <a:ext cx="4811392" cy="6858000"/>
          </a:xfrm>
          <a:prstGeom prst="rect">
            <a:avLst/>
          </a:prstGeom>
        </p:spPr>
      </p:pic>
      <p:grpSp>
        <p:nvGrpSpPr>
          <p:cNvPr id="10" name="Gruppe 9">
            <a:extLst>
              <a:ext uri="{FF2B5EF4-FFF2-40B4-BE49-F238E27FC236}">
                <a16:creationId xmlns:a16="http://schemas.microsoft.com/office/drawing/2014/main" id="{6E82173B-77A2-418F-B0BD-5B111B011A8A}"/>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54DF1BD4-DC01-40FC-B65C-E6A869A06EED}"/>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69A88765-CD21-485B-9486-2BEB3B01F587}"/>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25A2A839-9289-47A5-8EFB-7B0E159313F7}"/>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C8E327C7-DDCC-44FA-9A45-D91B96B47B6D}"/>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28466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ele talent">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E151B1B-1E6C-4B33-8F1E-68C68DED2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pic>
        <p:nvPicPr>
          <p:cNvPr id="6" name="Bilde 5">
            <a:extLst>
              <a:ext uri="{FF2B5EF4-FFF2-40B4-BE49-F238E27FC236}">
                <a16:creationId xmlns:a16="http://schemas.microsoft.com/office/drawing/2014/main" id="{8FC39712-3B3F-4A66-9AE5-03EAC5F38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7" name="Bilde 6">
            <a:extLst>
              <a:ext uri="{FF2B5EF4-FFF2-40B4-BE49-F238E27FC236}">
                <a16:creationId xmlns:a16="http://schemas.microsoft.com/office/drawing/2014/main" id="{F6677F9A-AF32-4224-8F25-4089A1AE9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 y="4437402"/>
            <a:ext cx="2664714" cy="2448306"/>
          </a:xfrm>
          <a:prstGeom prst="rect">
            <a:avLst/>
          </a:prstGeom>
        </p:spPr>
      </p:pic>
    </p:spTree>
    <p:extLst>
      <p:ext uri="{BB962C8B-B14F-4D97-AF65-F5344CB8AC3E}">
        <p14:creationId xmlns:p14="http://schemas.microsoft.com/office/powerpoint/2010/main" val="2953597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ekst med 'Dele talent'">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6766431-BCC5-4D51-B166-B624265C7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608" y="0"/>
            <a:ext cx="4811392" cy="6858000"/>
          </a:xfrm>
          <a:prstGeom prst="rect">
            <a:avLst/>
          </a:prstGeom>
        </p:spPr>
      </p:pic>
      <p:grpSp>
        <p:nvGrpSpPr>
          <p:cNvPr id="10" name="Gruppe 9">
            <a:extLst>
              <a:ext uri="{FF2B5EF4-FFF2-40B4-BE49-F238E27FC236}">
                <a16:creationId xmlns:a16="http://schemas.microsoft.com/office/drawing/2014/main" id="{50B75F31-7555-4A5E-B8C8-64118B71B1F1}"/>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D8141B03-6CD5-4ACB-B64D-87CCB029051A}"/>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83BAB162-A4E5-4DEB-9CE6-C04E5B8A9F43}"/>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BAD394B1-1A52-4A4C-AB2E-75BC8A9812F9}"/>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046288C8-047B-4C02-8F00-4237C342CEAD}"/>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42377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MSU Konsepter">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2FB6D52-237A-4536-828A-01E3F30CE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4" name="Bilde 3">
            <a:extLst>
              <a:ext uri="{FF2B5EF4-FFF2-40B4-BE49-F238E27FC236}">
                <a16:creationId xmlns:a16="http://schemas.microsoft.com/office/drawing/2014/main" id="{E8CCAE95-4742-41FD-8AAB-FBC4E3C80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spTree>
    <p:extLst>
      <p:ext uri="{BB962C8B-B14F-4D97-AF65-F5344CB8AC3E}">
        <p14:creationId xmlns:p14="http://schemas.microsoft.com/office/powerpoint/2010/main" val="847438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ekst med 'NMSU konsept'">
    <p:bg>
      <p:bgPr>
        <a:solidFill>
          <a:schemeClr val="bg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5C6F5EE-F4D0-4612-8DAA-69C60AD34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608" y="0"/>
            <a:ext cx="4811392" cy="6858000"/>
          </a:xfrm>
          <a:prstGeom prst="rect">
            <a:avLst/>
          </a:prstGeom>
        </p:spPr>
      </p:pic>
      <p:grpSp>
        <p:nvGrpSpPr>
          <p:cNvPr id="10" name="Gruppe 9">
            <a:extLst>
              <a:ext uri="{FF2B5EF4-FFF2-40B4-BE49-F238E27FC236}">
                <a16:creationId xmlns:a16="http://schemas.microsoft.com/office/drawing/2014/main" id="{58D26876-0E85-4BBF-A67F-7588C9BBA35C}"/>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8ACDD037-A7EE-4746-9716-787952B8753A}"/>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6D1B3E14-8364-4173-9AEA-64738542ED74}"/>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Tittel 1">
            <a:extLst>
              <a:ext uri="{FF2B5EF4-FFF2-40B4-BE49-F238E27FC236}">
                <a16:creationId xmlns:a16="http://schemas.microsoft.com/office/drawing/2014/main" id="{50EF80D4-46E0-4E32-8212-4AA860325C8F}"/>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88256329-AE83-4C03-81A6-6FD7E9593C49}"/>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887254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Ukid">
    <p:bg>
      <p:bgPr>
        <a:solidFill>
          <a:schemeClr val="accent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CEDFB32-164F-4F32-9568-02BF056A0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7" name="Bilde 6">
            <a:extLst>
              <a:ext uri="{FF2B5EF4-FFF2-40B4-BE49-F238E27FC236}">
                <a16:creationId xmlns:a16="http://schemas.microsoft.com/office/drawing/2014/main" id="{25B10A26-1E4D-4D91-9801-90DEE0B47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spTree>
    <p:extLst>
      <p:ext uri="{BB962C8B-B14F-4D97-AF65-F5344CB8AC3E}">
        <p14:creationId xmlns:p14="http://schemas.microsoft.com/office/powerpoint/2010/main" val="401403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ekst med 'NMSU Uki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A558DE6A-FCBF-46D0-913D-4F32A7F77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64" y="0"/>
            <a:ext cx="4811392" cy="6858000"/>
          </a:xfrm>
          <a:prstGeom prst="rect">
            <a:avLst/>
          </a:prstGeom>
        </p:spPr>
      </p:pic>
      <p:grpSp>
        <p:nvGrpSpPr>
          <p:cNvPr id="9" name="Gruppe 8">
            <a:extLst>
              <a:ext uri="{FF2B5EF4-FFF2-40B4-BE49-F238E27FC236}">
                <a16:creationId xmlns:a16="http://schemas.microsoft.com/office/drawing/2014/main" id="{45A34E04-77A8-41E5-AB84-C52B0DCFBD2D}"/>
              </a:ext>
            </a:extLst>
          </p:cNvPr>
          <p:cNvGrpSpPr/>
          <p:nvPr/>
        </p:nvGrpSpPr>
        <p:grpSpPr>
          <a:xfrm>
            <a:off x="0" y="0"/>
            <a:ext cx="7758113" cy="6877050"/>
            <a:chOff x="0" y="0"/>
            <a:chExt cx="7758113" cy="6877050"/>
          </a:xfrm>
        </p:grpSpPr>
        <p:sp>
          <p:nvSpPr>
            <p:cNvPr id="10" name="Rectangle 5">
              <a:extLst>
                <a:ext uri="{FF2B5EF4-FFF2-40B4-BE49-F238E27FC236}">
                  <a16:creationId xmlns:a16="http://schemas.microsoft.com/office/drawing/2014/main" id="{9D7C09BA-DA37-44ED-A53B-1CB733D59CB0}"/>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7ECF11CB-6970-46B7-A8E7-AA14E053561F}"/>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Tittel 1">
            <a:extLst>
              <a:ext uri="{FF2B5EF4-FFF2-40B4-BE49-F238E27FC236}">
                <a16:creationId xmlns:a16="http://schemas.microsoft.com/office/drawing/2014/main" id="{72DF62BA-552A-497A-BB01-29A23642B679}"/>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01BE5940-86F7-438B-9E94-DEC715A9FFEB}"/>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870188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kst og bilde 'NMSU Uki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person, innendørs, liten, ung&#10;&#10;Automatisk generert beskrivelse">
            <a:extLst>
              <a:ext uri="{FF2B5EF4-FFF2-40B4-BE49-F238E27FC236}">
                <a16:creationId xmlns:a16="http://schemas.microsoft.com/office/drawing/2014/main" id="{73454E16-4321-4842-A72C-B2EDC1C18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grpSp>
        <p:nvGrpSpPr>
          <p:cNvPr id="9" name="Gruppe 8">
            <a:extLst>
              <a:ext uri="{FF2B5EF4-FFF2-40B4-BE49-F238E27FC236}">
                <a16:creationId xmlns:a16="http://schemas.microsoft.com/office/drawing/2014/main" id="{E07BE9AA-8959-4286-8CF2-6CAB02165F72}"/>
              </a:ext>
            </a:extLst>
          </p:cNvPr>
          <p:cNvGrpSpPr/>
          <p:nvPr/>
        </p:nvGrpSpPr>
        <p:grpSpPr>
          <a:xfrm>
            <a:off x="0" y="0"/>
            <a:ext cx="7758113" cy="6877050"/>
            <a:chOff x="0" y="0"/>
            <a:chExt cx="7758113" cy="6877050"/>
          </a:xfrm>
        </p:grpSpPr>
        <p:sp>
          <p:nvSpPr>
            <p:cNvPr id="10" name="Rectangle 5">
              <a:extLst>
                <a:ext uri="{FF2B5EF4-FFF2-40B4-BE49-F238E27FC236}">
                  <a16:creationId xmlns:a16="http://schemas.microsoft.com/office/drawing/2014/main" id="{3776D83B-7CF7-4566-A800-DA3C733170A3}"/>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7C66DB6A-298F-4286-B3B2-208471000FB7}"/>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Tittel 1">
            <a:extLst>
              <a:ext uri="{FF2B5EF4-FFF2-40B4-BE49-F238E27FC236}">
                <a16:creationId xmlns:a16="http://schemas.microsoft.com/office/drawing/2014/main" id="{72DF62BA-552A-497A-BB01-29A23642B679}"/>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01BE5940-86F7-438B-9E94-DEC715A9FFEB}"/>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60535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Ucamp">
    <p:bg>
      <p:bgPr>
        <a:solidFill>
          <a:schemeClr val="accent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AD5CC24-E953-42B6-8C40-244BF94E1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9" name="Bilde 8">
            <a:extLst>
              <a:ext uri="{FF2B5EF4-FFF2-40B4-BE49-F238E27FC236}">
                <a16:creationId xmlns:a16="http://schemas.microsoft.com/office/drawing/2014/main" id="{C40F9925-E691-44D9-AC1A-AAB99D42F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spTree>
    <p:extLst>
      <p:ext uri="{BB962C8B-B14F-4D97-AF65-F5344CB8AC3E}">
        <p14:creationId xmlns:p14="http://schemas.microsoft.com/office/powerpoint/2010/main" val="247496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ekst med 'NMSU Ucamp'">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0CF48EB-D818-42A8-AA8B-955DBD61F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051" y="0"/>
            <a:ext cx="4811392" cy="6858000"/>
          </a:xfrm>
          <a:prstGeom prst="rect">
            <a:avLst/>
          </a:prstGeom>
        </p:spPr>
      </p:pic>
      <p:grpSp>
        <p:nvGrpSpPr>
          <p:cNvPr id="10" name="Gruppe 9">
            <a:extLst>
              <a:ext uri="{FF2B5EF4-FFF2-40B4-BE49-F238E27FC236}">
                <a16:creationId xmlns:a16="http://schemas.microsoft.com/office/drawing/2014/main" id="{E9C7F6F5-12B0-475C-87FF-C4AC58DDBCEB}"/>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E9F2AB7F-8F2D-457A-8C68-FDB89D716DC4}"/>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3A88D3F4-667B-49AB-8BE2-181B239EA1BF}"/>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8132B57D-A5B2-4068-BFB1-FB1A95CB5943}"/>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5DDB5DB6-0D99-4A9C-97A1-E9C9160A36C2}"/>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00095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NMSU">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FC27218-269D-42DD-A2AA-9B64FEEAE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098" y="1159750"/>
            <a:ext cx="3405804" cy="4538499"/>
          </a:xfrm>
          <a:prstGeom prst="rect">
            <a:avLst/>
          </a:prstGeom>
        </p:spPr>
      </p:pic>
    </p:spTree>
    <p:extLst>
      <p:ext uri="{BB962C8B-B14F-4D97-AF65-F5344CB8AC3E}">
        <p14:creationId xmlns:p14="http://schemas.microsoft.com/office/powerpoint/2010/main" val="3516040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ekst og bilde 'NMSU Ucamp'">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0BB0D6B-B62E-4440-8738-015696E34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grpSp>
        <p:nvGrpSpPr>
          <p:cNvPr id="10" name="Gruppe 9">
            <a:extLst>
              <a:ext uri="{FF2B5EF4-FFF2-40B4-BE49-F238E27FC236}">
                <a16:creationId xmlns:a16="http://schemas.microsoft.com/office/drawing/2014/main" id="{4D4188C9-38D2-498F-A4E9-FDF22D285DC9}"/>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F8EF5E46-2900-417F-87B8-EFA0D7A5398C}"/>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C7762EA3-AAB8-40A2-8F5A-9667D1179D92}"/>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8132B57D-A5B2-4068-BFB1-FB1A95CB5943}"/>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5DDB5DB6-0D99-4A9C-97A1-E9C9160A36C2}"/>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749805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Uteam">
    <p:bg>
      <p:bgPr>
        <a:solidFill>
          <a:schemeClr val="accent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186D631-5A7A-4DD6-8826-324F52892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5" name="Bilde 4">
            <a:extLst>
              <a:ext uri="{FF2B5EF4-FFF2-40B4-BE49-F238E27FC236}">
                <a16:creationId xmlns:a16="http://schemas.microsoft.com/office/drawing/2014/main" id="{FEE1430C-1D92-48D4-B333-126FC1D34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spTree>
    <p:extLst>
      <p:ext uri="{BB962C8B-B14F-4D97-AF65-F5344CB8AC3E}">
        <p14:creationId xmlns:p14="http://schemas.microsoft.com/office/powerpoint/2010/main" val="2726814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ekst med 'NMSU Uteam'">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CBE0E2E-4918-4FD5-AA20-EBEE528AC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64" y="0"/>
            <a:ext cx="4811392" cy="6858000"/>
          </a:xfrm>
          <a:prstGeom prst="rect">
            <a:avLst/>
          </a:prstGeom>
        </p:spPr>
      </p:pic>
      <p:grpSp>
        <p:nvGrpSpPr>
          <p:cNvPr id="10" name="Gruppe 9">
            <a:extLst>
              <a:ext uri="{FF2B5EF4-FFF2-40B4-BE49-F238E27FC236}">
                <a16:creationId xmlns:a16="http://schemas.microsoft.com/office/drawing/2014/main" id="{6636947D-8E57-4866-9C9B-541D90BF0B53}"/>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A24A7DFB-6872-406A-A45D-47E83108EC7E}"/>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0A5D6528-4C4C-492B-9D96-306DB0920C43}"/>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020AAE49-2351-492F-9E1A-5045C8A488CC}"/>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BABD469A-5437-429B-B9F0-BD8FF9DDCDBA}"/>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28534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ekst og bilde 'NMSU Uteam'">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gress, person, utendørs, personer&#10;&#10;Automatisk generert beskrivelse">
            <a:extLst>
              <a:ext uri="{FF2B5EF4-FFF2-40B4-BE49-F238E27FC236}">
                <a16:creationId xmlns:a16="http://schemas.microsoft.com/office/drawing/2014/main" id="{6FD69814-23BB-4E44-9CFA-5150DC34D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grpSp>
        <p:nvGrpSpPr>
          <p:cNvPr id="10" name="Gruppe 9">
            <a:extLst>
              <a:ext uri="{FF2B5EF4-FFF2-40B4-BE49-F238E27FC236}">
                <a16:creationId xmlns:a16="http://schemas.microsoft.com/office/drawing/2014/main" id="{FFB6D3B1-4A6E-4DC4-A9B7-B6E41662CB22}"/>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263D7AE4-573B-430E-B060-D75304D38DBD}"/>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31BC679B-09A6-4D65-90FC-9B4807F26F61}"/>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020AAE49-2351-492F-9E1A-5045C8A488CC}"/>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BABD469A-5437-429B-B9F0-BD8FF9DDCDBA}"/>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700881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Overskrift med farge">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B38E3E07-6010-4486-9A5C-C8C77CFCCB8D}"/>
              </a:ext>
            </a:extLst>
          </p:cNvPr>
          <p:cNvSpPr>
            <a:spLocks noGrp="1"/>
          </p:cNvSpPr>
          <p:nvPr>
            <p:ph type="dt" sz="half" idx="10"/>
          </p:nvPr>
        </p:nvSpPr>
        <p:spPr>
          <a:xfrm>
            <a:off x="835040" y="6289478"/>
            <a:ext cx="1589055" cy="365125"/>
          </a:xfrm>
        </p:spPr>
        <p:txBody>
          <a:bodyPr/>
          <a:lstStyle/>
          <a:p>
            <a:fld id="{E5C72E4A-E517-4DA9-960A-2AC8F26903C5}" type="datetimeFigureOut">
              <a:rPr lang="nb-NO" smtClean="0"/>
              <a:t>31.01.2024</a:t>
            </a:fld>
            <a:endParaRPr lang="nb-NO"/>
          </a:p>
        </p:txBody>
      </p:sp>
      <p:sp>
        <p:nvSpPr>
          <p:cNvPr id="4" name="Plassholder for bunntekst 3">
            <a:extLst>
              <a:ext uri="{FF2B5EF4-FFF2-40B4-BE49-F238E27FC236}">
                <a16:creationId xmlns:a16="http://schemas.microsoft.com/office/drawing/2014/main" id="{946C0425-64F6-4E08-87D2-1CB252A4C164}"/>
              </a:ext>
            </a:extLst>
          </p:cNvPr>
          <p:cNvSpPr>
            <a:spLocks noGrp="1"/>
          </p:cNvSpPr>
          <p:nvPr>
            <p:ph type="ftr" sz="quarter" idx="11"/>
          </p:nvPr>
        </p:nvSpPr>
        <p:spPr>
          <a:xfrm>
            <a:off x="2943759" y="6289478"/>
            <a:ext cx="5731846" cy="365125"/>
          </a:xfrm>
        </p:spPr>
        <p:txBody>
          <a:bodyPr/>
          <a:lstStyle/>
          <a:p>
            <a:endParaRPr lang="nb-NO"/>
          </a:p>
        </p:txBody>
      </p:sp>
      <p:sp>
        <p:nvSpPr>
          <p:cNvPr id="5" name="Plassholder for lysbildenummer 4">
            <a:extLst>
              <a:ext uri="{FF2B5EF4-FFF2-40B4-BE49-F238E27FC236}">
                <a16:creationId xmlns:a16="http://schemas.microsoft.com/office/drawing/2014/main" id="{81E057FE-E57C-4517-B700-78E337E2F62D}"/>
              </a:ext>
            </a:extLst>
          </p:cNvPr>
          <p:cNvSpPr>
            <a:spLocks noGrp="1"/>
          </p:cNvSpPr>
          <p:nvPr>
            <p:ph type="sldNum" sz="quarter" idx="12"/>
          </p:nvPr>
        </p:nvSpPr>
        <p:spPr>
          <a:xfrm>
            <a:off x="9195529" y="6291681"/>
            <a:ext cx="2142411" cy="365125"/>
          </a:xfrm>
        </p:spPr>
        <p:txBody>
          <a:bodyPr/>
          <a:lstStyle/>
          <a:p>
            <a:fld id="{ED107B81-8528-43EA-AB29-346A28742FD8}" type="slidenum">
              <a:rPr lang="nb-NO" smtClean="0"/>
              <a:t>‹#›</a:t>
            </a:fld>
            <a:endParaRPr lang="nb-NO"/>
          </a:p>
        </p:txBody>
      </p:sp>
      <p:sp>
        <p:nvSpPr>
          <p:cNvPr id="6" name="Plassholder for tekst 2">
            <a:extLst>
              <a:ext uri="{FF2B5EF4-FFF2-40B4-BE49-F238E27FC236}">
                <a16:creationId xmlns:a16="http://schemas.microsoft.com/office/drawing/2014/main" id="{AFC376DC-70EC-4F34-A6FE-456104D39984}"/>
              </a:ext>
            </a:extLst>
          </p:cNvPr>
          <p:cNvSpPr>
            <a:spLocks noGrp="1"/>
          </p:cNvSpPr>
          <p:nvPr>
            <p:ph type="body" idx="1"/>
          </p:nvPr>
        </p:nvSpPr>
        <p:spPr>
          <a:xfrm>
            <a:off x="838200" y="4522591"/>
            <a:ext cx="10515600" cy="1419451"/>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8" name="Tittel 1">
            <a:extLst>
              <a:ext uri="{FF2B5EF4-FFF2-40B4-BE49-F238E27FC236}">
                <a16:creationId xmlns:a16="http://schemas.microsoft.com/office/drawing/2014/main" id="{EF4053AB-5728-4021-B69F-93ADF3DA7E1D}"/>
              </a:ext>
            </a:extLst>
          </p:cNvPr>
          <p:cNvSpPr>
            <a:spLocks noGrp="1"/>
          </p:cNvSpPr>
          <p:nvPr>
            <p:ph type="title"/>
          </p:nvPr>
        </p:nvSpPr>
        <p:spPr>
          <a:xfrm>
            <a:off x="838200" y="2558144"/>
            <a:ext cx="10515600" cy="1741711"/>
          </a:xfrm>
        </p:spPr>
        <p:txBody>
          <a:bodyPr>
            <a:noAutofit/>
          </a:bodyPr>
          <a:lstStyle>
            <a:lvl1pPr>
              <a:defRPr sz="6000">
                <a:solidFill>
                  <a:schemeClr val="bg1"/>
                </a:solidFill>
              </a:defRPr>
            </a:lvl1pPr>
          </a:lstStyle>
          <a:p>
            <a:r>
              <a:rPr lang="nb-NO"/>
              <a:t>Klikk for å redigere tittelstil</a:t>
            </a:r>
          </a:p>
        </p:txBody>
      </p:sp>
      <p:pic>
        <p:nvPicPr>
          <p:cNvPr id="10" name="Bilde 9">
            <a:extLst>
              <a:ext uri="{FF2B5EF4-FFF2-40B4-BE49-F238E27FC236}">
                <a16:creationId xmlns:a16="http://schemas.microsoft.com/office/drawing/2014/main" id="{66BE2CF5-996F-4960-A609-A0EE74CA2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spTree>
    <p:extLst>
      <p:ext uri="{BB962C8B-B14F-4D97-AF65-F5344CB8AC3E}">
        <p14:creationId xmlns:p14="http://schemas.microsoft.com/office/powerpoint/2010/main" val="2690708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eloverskrift med farge">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B38E3E07-6010-4486-9A5C-C8C77CFCCB8D}"/>
              </a:ext>
            </a:extLst>
          </p:cNvPr>
          <p:cNvSpPr>
            <a:spLocks noGrp="1"/>
          </p:cNvSpPr>
          <p:nvPr>
            <p:ph type="dt" sz="half" idx="10"/>
          </p:nvPr>
        </p:nvSpPr>
        <p:spPr>
          <a:xfrm>
            <a:off x="838200" y="6356350"/>
            <a:ext cx="1589055" cy="365125"/>
          </a:xfrm>
        </p:spPr>
        <p:txBody>
          <a:bodyPr/>
          <a:lstStyle/>
          <a:p>
            <a:fld id="{E5C72E4A-E517-4DA9-960A-2AC8F26903C5}" type="datetimeFigureOut">
              <a:rPr lang="nb-NO" smtClean="0"/>
              <a:t>31.01.2024</a:t>
            </a:fld>
            <a:endParaRPr lang="nb-NO"/>
          </a:p>
        </p:txBody>
      </p:sp>
      <p:sp>
        <p:nvSpPr>
          <p:cNvPr id="4" name="Plassholder for bunntekst 3">
            <a:extLst>
              <a:ext uri="{FF2B5EF4-FFF2-40B4-BE49-F238E27FC236}">
                <a16:creationId xmlns:a16="http://schemas.microsoft.com/office/drawing/2014/main" id="{946C0425-64F6-4E08-87D2-1CB252A4C164}"/>
              </a:ext>
            </a:extLst>
          </p:cNvPr>
          <p:cNvSpPr>
            <a:spLocks noGrp="1"/>
          </p:cNvSpPr>
          <p:nvPr>
            <p:ph type="ftr" sz="quarter" idx="11"/>
          </p:nvPr>
        </p:nvSpPr>
        <p:spPr>
          <a:xfrm>
            <a:off x="2928467" y="6354147"/>
            <a:ext cx="5731846" cy="365125"/>
          </a:xfrm>
        </p:spPr>
        <p:txBody>
          <a:bodyPr/>
          <a:lstStyle/>
          <a:p>
            <a:endParaRPr lang="nb-NO"/>
          </a:p>
        </p:txBody>
      </p:sp>
      <p:sp>
        <p:nvSpPr>
          <p:cNvPr id="5" name="Plassholder for lysbildenummer 4">
            <a:extLst>
              <a:ext uri="{FF2B5EF4-FFF2-40B4-BE49-F238E27FC236}">
                <a16:creationId xmlns:a16="http://schemas.microsoft.com/office/drawing/2014/main" id="{81E057FE-E57C-4517-B700-78E337E2F62D}"/>
              </a:ext>
            </a:extLst>
          </p:cNvPr>
          <p:cNvSpPr>
            <a:spLocks noGrp="1"/>
          </p:cNvSpPr>
          <p:nvPr>
            <p:ph type="sldNum" sz="quarter" idx="12"/>
          </p:nvPr>
        </p:nvSpPr>
        <p:spPr>
          <a:xfrm>
            <a:off x="9211389" y="6356350"/>
            <a:ext cx="2142411" cy="365125"/>
          </a:xfrm>
        </p:spPr>
        <p:txBody>
          <a:bodyPr/>
          <a:lstStyle/>
          <a:p>
            <a:fld id="{ED107B81-8528-43EA-AB29-346A28742FD8}" type="slidenum">
              <a:rPr lang="nb-NO" smtClean="0"/>
              <a:t>‹#›</a:t>
            </a:fld>
            <a:endParaRPr lang="nb-NO"/>
          </a:p>
        </p:txBody>
      </p:sp>
      <p:sp>
        <p:nvSpPr>
          <p:cNvPr id="6" name="Tittel 1">
            <a:extLst>
              <a:ext uri="{FF2B5EF4-FFF2-40B4-BE49-F238E27FC236}">
                <a16:creationId xmlns:a16="http://schemas.microsoft.com/office/drawing/2014/main" id="{2788704A-8383-473A-9E26-9999AC4BECB4}"/>
              </a:ext>
            </a:extLst>
          </p:cNvPr>
          <p:cNvSpPr>
            <a:spLocks noGrp="1"/>
          </p:cNvSpPr>
          <p:nvPr>
            <p:ph type="title"/>
          </p:nvPr>
        </p:nvSpPr>
        <p:spPr>
          <a:xfrm>
            <a:off x="838200" y="820738"/>
            <a:ext cx="10515600" cy="959724"/>
          </a:xfrm>
        </p:spPr>
        <p:txBody>
          <a:bodyPr/>
          <a:lstStyle>
            <a:lvl1pPr>
              <a:defRPr>
                <a:solidFill>
                  <a:schemeClr val="bg1"/>
                </a:solidFill>
              </a:defRPr>
            </a:lvl1pPr>
          </a:lstStyle>
          <a:p>
            <a:r>
              <a:rPr lang="nb-NO"/>
              <a:t>Klikk for å redigere tittelstil</a:t>
            </a:r>
          </a:p>
        </p:txBody>
      </p:sp>
      <p:sp>
        <p:nvSpPr>
          <p:cNvPr id="8" name="Plassholder for innhold 2">
            <a:extLst>
              <a:ext uri="{FF2B5EF4-FFF2-40B4-BE49-F238E27FC236}">
                <a16:creationId xmlns:a16="http://schemas.microsoft.com/office/drawing/2014/main" id="{3CC35FA8-4B74-4F97-A1C7-1C4499920A29}"/>
              </a:ext>
            </a:extLst>
          </p:cNvPr>
          <p:cNvSpPr>
            <a:spLocks noGrp="1"/>
          </p:cNvSpPr>
          <p:nvPr>
            <p:ph idx="1"/>
          </p:nvPr>
        </p:nvSpPr>
        <p:spPr>
          <a:xfrm>
            <a:off x="838200" y="1980325"/>
            <a:ext cx="10515600" cy="417395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EA75F-C0A7-4529-8841-B55AB9B30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spTree>
    <p:extLst>
      <p:ext uri="{BB962C8B-B14F-4D97-AF65-F5344CB8AC3E}">
        <p14:creationId xmlns:p14="http://schemas.microsoft.com/office/powerpoint/2010/main" val="3261991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edia med farge">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E75EB7D-5E77-40B4-96DF-020B39103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sp>
        <p:nvSpPr>
          <p:cNvPr id="7" name="Plassholder for media 6">
            <a:extLst>
              <a:ext uri="{FF2B5EF4-FFF2-40B4-BE49-F238E27FC236}">
                <a16:creationId xmlns:a16="http://schemas.microsoft.com/office/drawing/2014/main" id="{DE7D8C68-9675-4C53-BDE6-9B23FC6C6CB5}"/>
              </a:ext>
            </a:extLst>
          </p:cNvPr>
          <p:cNvSpPr>
            <a:spLocks noGrp="1"/>
          </p:cNvSpPr>
          <p:nvPr>
            <p:ph type="media" sz="quarter" idx="13"/>
          </p:nvPr>
        </p:nvSpPr>
        <p:spPr>
          <a:xfrm>
            <a:off x="1018200" y="949516"/>
            <a:ext cx="10155600" cy="5713200"/>
          </a:xfrm>
        </p:spPr>
        <p:txBody>
          <a:bodyPr/>
          <a:lstStyle/>
          <a:p>
            <a:r>
              <a:rPr lang="nb-NO"/>
              <a:t>Klikk ikonet for å legge til media</a:t>
            </a:r>
          </a:p>
        </p:txBody>
      </p:sp>
      <p:sp>
        <p:nvSpPr>
          <p:cNvPr id="8" name="Tittel 1">
            <a:extLst>
              <a:ext uri="{FF2B5EF4-FFF2-40B4-BE49-F238E27FC236}">
                <a16:creationId xmlns:a16="http://schemas.microsoft.com/office/drawing/2014/main" id="{170E386C-C772-4ECF-91BE-B5FC773C3D1C}"/>
              </a:ext>
            </a:extLst>
          </p:cNvPr>
          <p:cNvSpPr>
            <a:spLocks noGrp="1"/>
          </p:cNvSpPr>
          <p:nvPr>
            <p:ph type="title"/>
          </p:nvPr>
        </p:nvSpPr>
        <p:spPr>
          <a:xfrm>
            <a:off x="1018200" y="192815"/>
            <a:ext cx="8906088" cy="630110"/>
          </a:xfrm>
        </p:spPr>
        <p:txBody>
          <a:bodyPr/>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503911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aki med stor sitat">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B38E3E07-6010-4486-9A5C-C8C77CFCCB8D}"/>
              </a:ext>
            </a:extLst>
          </p:cNvPr>
          <p:cNvSpPr>
            <a:spLocks noGrp="1"/>
          </p:cNvSpPr>
          <p:nvPr>
            <p:ph type="dt" sz="half" idx="10"/>
          </p:nvPr>
        </p:nvSpPr>
        <p:spPr/>
        <p:txBody>
          <a:bodyPr/>
          <a:lstStyle/>
          <a:p>
            <a:fld id="{E5C72E4A-E517-4DA9-960A-2AC8F26903C5}" type="datetimeFigureOut">
              <a:rPr lang="nb-NO" smtClean="0"/>
              <a:t>31.01.2024</a:t>
            </a:fld>
            <a:endParaRPr lang="nb-NO"/>
          </a:p>
        </p:txBody>
      </p:sp>
      <p:sp>
        <p:nvSpPr>
          <p:cNvPr id="4" name="Plassholder for bunntekst 3">
            <a:extLst>
              <a:ext uri="{FF2B5EF4-FFF2-40B4-BE49-F238E27FC236}">
                <a16:creationId xmlns:a16="http://schemas.microsoft.com/office/drawing/2014/main" id="{946C0425-64F6-4E08-87D2-1CB252A4C16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1E057FE-E57C-4517-B700-78E337E2F62D}"/>
              </a:ext>
            </a:extLst>
          </p:cNvPr>
          <p:cNvSpPr>
            <a:spLocks noGrp="1"/>
          </p:cNvSpPr>
          <p:nvPr>
            <p:ph type="sldNum" sz="quarter" idx="12"/>
          </p:nvPr>
        </p:nvSpPr>
        <p:spPr/>
        <p:txBody>
          <a:bodyPr/>
          <a:lstStyle/>
          <a:p>
            <a:fld id="{ED107B81-8528-43EA-AB29-346A28742FD8}" type="slidenum">
              <a:rPr lang="nb-NO" smtClean="0"/>
              <a:t>‹#›</a:t>
            </a:fld>
            <a:endParaRPr lang="nb-NO"/>
          </a:p>
        </p:txBody>
      </p:sp>
      <p:pic>
        <p:nvPicPr>
          <p:cNvPr id="6" name="Bilde 5">
            <a:extLst>
              <a:ext uri="{FF2B5EF4-FFF2-40B4-BE49-F238E27FC236}">
                <a16:creationId xmlns:a16="http://schemas.microsoft.com/office/drawing/2014/main" id="{0C525D46-D467-4069-85C5-A5A937B82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23969" y="1586474"/>
            <a:ext cx="5768031" cy="5309118"/>
          </a:xfrm>
          <a:prstGeom prst="rect">
            <a:avLst/>
          </a:prstGeom>
        </p:spPr>
      </p:pic>
      <p:sp>
        <p:nvSpPr>
          <p:cNvPr id="8" name="Bildeforklaring formet som en ellipse 9">
            <a:extLst>
              <a:ext uri="{FF2B5EF4-FFF2-40B4-BE49-F238E27FC236}">
                <a16:creationId xmlns:a16="http://schemas.microsoft.com/office/drawing/2014/main" id="{8FF15B53-06BF-49AF-B9BB-F72C80054F7C}"/>
              </a:ext>
            </a:extLst>
          </p:cNvPr>
          <p:cNvSpPr/>
          <p:nvPr/>
        </p:nvSpPr>
        <p:spPr>
          <a:xfrm flipH="1">
            <a:off x="1295134" y="252200"/>
            <a:ext cx="4779658" cy="4823653"/>
          </a:xfrm>
          <a:prstGeom prst="wedgeEllipseCallout">
            <a:avLst>
              <a:gd name="adj1" fmla="val -76079"/>
              <a:gd name="adj2" fmla="val 153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18">
            <a:extLst>
              <a:ext uri="{FF2B5EF4-FFF2-40B4-BE49-F238E27FC236}">
                <a16:creationId xmlns:a16="http://schemas.microsoft.com/office/drawing/2014/main" id="{AAAA5A13-DF1A-470F-BF80-4B465546A181}"/>
              </a:ext>
            </a:extLst>
          </p:cNvPr>
          <p:cNvSpPr>
            <a:spLocks noGrp="1"/>
          </p:cNvSpPr>
          <p:nvPr>
            <p:ph type="body" sz="quarter" idx="14" hasCustomPrompt="1"/>
          </p:nvPr>
        </p:nvSpPr>
        <p:spPr>
          <a:xfrm>
            <a:off x="1278028" y="252200"/>
            <a:ext cx="4779658" cy="4823653"/>
          </a:xfrm>
          <a:prstGeom prst="ellipse">
            <a:avLst/>
          </a:prstGeom>
        </p:spPr>
        <p:txBody>
          <a:bodyPr anchor="ctr">
            <a:normAutofit/>
          </a:bodyPr>
          <a:lstStyle>
            <a:lvl1pPr marL="0" indent="0" algn="ctr">
              <a:buNone/>
              <a:defRPr sz="3200">
                <a:solidFill>
                  <a:srgbClr val="009C82"/>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og skriv inn en kort tekst eller et uthevet sitat</a:t>
            </a:r>
          </a:p>
        </p:txBody>
      </p:sp>
      <p:pic>
        <p:nvPicPr>
          <p:cNvPr id="10" name="Bilde 9">
            <a:extLst>
              <a:ext uri="{FF2B5EF4-FFF2-40B4-BE49-F238E27FC236}">
                <a16:creationId xmlns:a16="http://schemas.microsoft.com/office/drawing/2014/main" id="{B448E18A-4A2D-4067-851C-35DF0857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spTree>
    <p:extLst>
      <p:ext uri="{BB962C8B-B14F-4D97-AF65-F5344CB8AC3E}">
        <p14:creationId xmlns:p14="http://schemas.microsoft.com/office/powerpoint/2010/main" val="3351775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omt oppsett med farge og logo">
    <p:bg>
      <p:bgPr>
        <a:solidFill>
          <a:schemeClr val="accent1"/>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B38E3E07-6010-4486-9A5C-C8C77CFCCB8D}"/>
              </a:ext>
            </a:extLst>
          </p:cNvPr>
          <p:cNvSpPr>
            <a:spLocks noGrp="1"/>
          </p:cNvSpPr>
          <p:nvPr>
            <p:ph type="dt" sz="half" idx="10"/>
          </p:nvPr>
        </p:nvSpPr>
        <p:spPr/>
        <p:txBody>
          <a:bodyPr/>
          <a:lstStyle/>
          <a:p>
            <a:fld id="{E5C72E4A-E517-4DA9-960A-2AC8F26903C5}" type="datetimeFigureOut">
              <a:rPr lang="nb-NO" smtClean="0"/>
              <a:t>31.01.2024</a:t>
            </a:fld>
            <a:endParaRPr lang="nb-NO"/>
          </a:p>
        </p:txBody>
      </p:sp>
      <p:sp>
        <p:nvSpPr>
          <p:cNvPr id="4" name="Plassholder for bunntekst 3">
            <a:extLst>
              <a:ext uri="{FF2B5EF4-FFF2-40B4-BE49-F238E27FC236}">
                <a16:creationId xmlns:a16="http://schemas.microsoft.com/office/drawing/2014/main" id="{946C0425-64F6-4E08-87D2-1CB252A4C16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1E057FE-E57C-4517-B700-78E337E2F62D}"/>
              </a:ext>
            </a:extLst>
          </p:cNvPr>
          <p:cNvSpPr>
            <a:spLocks noGrp="1"/>
          </p:cNvSpPr>
          <p:nvPr>
            <p:ph type="sldNum" sz="quarter" idx="12"/>
          </p:nvPr>
        </p:nvSpPr>
        <p:spPr/>
        <p:txBody>
          <a:bodyPr/>
          <a:lstStyle/>
          <a:p>
            <a:fld id="{ED107B81-8528-43EA-AB29-346A28742FD8}" type="slidenum">
              <a:rPr lang="nb-NO" smtClean="0"/>
              <a:t>‹#›</a:t>
            </a:fld>
            <a:endParaRPr lang="nb-NO"/>
          </a:p>
        </p:txBody>
      </p:sp>
      <p:pic>
        <p:nvPicPr>
          <p:cNvPr id="6" name="Bilde 5">
            <a:extLst>
              <a:ext uri="{FF2B5EF4-FFF2-40B4-BE49-F238E27FC236}">
                <a16:creationId xmlns:a16="http://schemas.microsoft.com/office/drawing/2014/main" id="{2E75EB7D-5E77-40B4-96DF-020B39103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spTree>
    <p:extLst>
      <p:ext uri="{BB962C8B-B14F-4D97-AF65-F5344CB8AC3E}">
        <p14:creationId xmlns:p14="http://schemas.microsoft.com/office/powerpoint/2010/main" val="1699094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5C72E4A-E517-4DA9-960A-2AC8F26903C5}" type="datetimeFigureOut">
              <a:rPr lang="nb-NO" smtClean="0"/>
              <a:t>31.01.2024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D107B81-8528-43EA-AB29-346A28742FD8}" type="slidenum">
              <a:rPr lang="nb-NO" smtClean="0"/>
              <a:t>‹#›</a:t>
            </a:fld>
            <a:endParaRPr lang="nb-NO"/>
          </a:p>
        </p:txBody>
      </p:sp>
      <p:sp>
        <p:nvSpPr>
          <p:cNvPr id="7" name="Tittel 1">
            <a:extLst>
              <a:ext uri="{FF2B5EF4-FFF2-40B4-BE49-F238E27FC236}">
                <a16:creationId xmlns:a16="http://schemas.microsoft.com/office/drawing/2014/main" id="{EA0929AF-2060-4A81-8DA9-A7EAF9CEBA33}"/>
              </a:ext>
            </a:extLst>
          </p:cNvPr>
          <p:cNvSpPr>
            <a:spLocks noGrp="1"/>
          </p:cNvSpPr>
          <p:nvPr>
            <p:ph type="title"/>
          </p:nvPr>
        </p:nvSpPr>
        <p:spPr>
          <a:xfrm>
            <a:off x="1066800" y="780288"/>
            <a:ext cx="10515600" cy="707136"/>
          </a:xfrm>
        </p:spPr>
        <p:txBody>
          <a:bodyPr/>
          <a:lstStyle>
            <a:lvl1pPr>
              <a:defRPr>
                <a:solidFill>
                  <a:srgbClr val="009C82"/>
                </a:solidFill>
              </a:defRPr>
            </a:lvl1pPr>
          </a:lstStyle>
          <a:p>
            <a:r>
              <a:rPr lang="nb-NO"/>
              <a:t>Klikk for å redigere tittelstil</a:t>
            </a:r>
          </a:p>
        </p:txBody>
      </p:sp>
    </p:spTree>
    <p:extLst>
      <p:ext uri="{BB962C8B-B14F-4D97-AF65-F5344CB8AC3E}">
        <p14:creationId xmlns:p14="http://schemas.microsoft.com/office/powerpoint/2010/main" val="254368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Hva vi vil">
    <p:bg>
      <p:bgPr>
        <a:solidFill>
          <a:schemeClr val="accent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81F9883-59FF-4AEC-9F3B-4171160F6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3" name="Bilde 2">
            <a:extLst>
              <a:ext uri="{FF2B5EF4-FFF2-40B4-BE49-F238E27FC236}">
                <a16:creationId xmlns:a16="http://schemas.microsoft.com/office/drawing/2014/main" id="{7A8C7420-6B20-4319-8D74-81E4724D3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spTree>
    <p:extLst>
      <p:ext uri="{BB962C8B-B14F-4D97-AF65-F5344CB8AC3E}">
        <p14:creationId xmlns:p14="http://schemas.microsoft.com/office/powerpoint/2010/main" val="3721321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E5C72E4A-E517-4DA9-960A-2AC8F26903C5}" type="datetimeFigureOut">
              <a:rPr lang="nb-NO" smtClean="0"/>
              <a:t>31.01.2024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D107B81-8528-43EA-AB29-346A28742FD8}" type="slidenum">
              <a:rPr lang="nb-NO" smtClean="0"/>
              <a:t>‹#›</a:t>
            </a:fld>
            <a:endParaRPr lang="nb-NO"/>
          </a:p>
        </p:txBody>
      </p:sp>
      <p:sp>
        <p:nvSpPr>
          <p:cNvPr id="8" name="Tittel 1">
            <a:extLst>
              <a:ext uri="{FF2B5EF4-FFF2-40B4-BE49-F238E27FC236}">
                <a16:creationId xmlns:a16="http://schemas.microsoft.com/office/drawing/2014/main" id="{500B3032-6957-4AD0-BD41-893CDE6BA041}"/>
              </a:ext>
            </a:extLst>
          </p:cNvPr>
          <p:cNvSpPr>
            <a:spLocks noGrp="1"/>
          </p:cNvSpPr>
          <p:nvPr>
            <p:ph type="title"/>
          </p:nvPr>
        </p:nvSpPr>
        <p:spPr>
          <a:xfrm>
            <a:off x="1066800" y="780288"/>
            <a:ext cx="10515600" cy="707136"/>
          </a:xfrm>
        </p:spPr>
        <p:txBody>
          <a:bodyPr/>
          <a:lstStyle>
            <a:lvl1pPr>
              <a:defRPr>
                <a:solidFill>
                  <a:srgbClr val="009C82"/>
                </a:solidFill>
              </a:defRPr>
            </a:lvl1pPr>
          </a:lstStyle>
          <a:p>
            <a:r>
              <a:rPr lang="nb-NO"/>
              <a:t>Klikk for å redigere tittelstil</a:t>
            </a:r>
          </a:p>
        </p:txBody>
      </p:sp>
    </p:spTree>
    <p:extLst>
      <p:ext uri="{BB962C8B-B14F-4D97-AF65-F5344CB8AC3E}">
        <p14:creationId xmlns:p14="http://schemas.microsoft.com/office/powerpoint/2010/main" val="3910816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5034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5034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E5C72E4A-E517-4DA9-960A-2AC8F26903C5}" type="datetimeFigureOut">
              <a:rPr lang="nb-NO" smtClean="0"/>
              <a:t>31.01.2024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ED107B81-8528-43EA-AB29-346A28742FD8}" type="slidenum">
              <a:rPr lang="nb-NO" smtClean="0"/>
              <a:t>‹#›</a:t>
            </a:fld>
            <a:endParaRPr lang="nb-NO"/>
          </a:p>
        </p:txBody>
      </p:sp>
      <p:sp>
        <p:nvSpPr>
          <p:cNvPr id="11" name="Tittel 1">
            <a:extLst>
              <a:ext uri="{FF2B5EF4-FFF2-40B4-BE49-F238E27FC236}">
                <a16:creationId xmlns:a16="http://schemas.microsoft.com/office/drawing/2014/main" id="{8974B4DE-A9B8-48D5-9970-2E3844B37E47}"/>
              </a:ext>
            </a:extLst>
          </p:cNvPr>
          <p:cNvSpPr>
            <a:spLocks noGrp="1"/>
          </p:cNvSpPr>
          <p:nvPr>
            <p:ph type="title"/>
          </p:nvPr>
        </p:nvSpPr>
        <p:spPr>
          <a:xfrm>
            <a:off x="1066800" y="780288"/>
            <a:ext cx="10515600" cy="707136"/>
          </a:xfrm>
        </p:spPr>
        <p:txBody>
          <a:bodyPr/>
          <a:lstStyle>
            <a:lvl1pPr>
              <a:defRPr>
                <a:solidFill>
                  <a:srgbClr val="009C82"/>
                </a:solidFill>
              </a:defRPr>
            </a:lvl1pPr>
          </a:lstStyle>
          <a:p>
            <a:r>
              <a:rPr lang="nb-NO"/>
              <a:t>Klikk for å redigere tittelstil</a:t>
            </a:r>
          </a:p>
        </p:txBody>
      </p:sp>
    </p:spTree>
    <p:extLst>
      <p:ext uri="{BB962C8B-B14F-4D97-AF65-F5344CB8AC3E}">
        <p14:creationId xmlns:p14="http://schemas.microsoft.com/office/powerpoint/2010/main" val="2755609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nhold med teks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421313" y="1526286"/>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1526286"/>
            <a:ext cx="4114800" cy="44402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E5C72E4A-E517-4DA9-960A-2AC8F26903C5}" type="datetimeFigureOut">
              <a:rPr lang="nb-NO" smtClean="0"/>
              <a:t>31.01.2024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D107B81-8528-43EA-AB29-346A28742FD8}" type="slidenum">
              <a:rPr lang="nb-NO" smtClean="0"/>
              <a:t>‹#›</a:t>
            </a:fld>
            <a:endParaRPr lang="nb-NO"/>
          </a:p>
        </p:txBody>
      </p:sp>
      <p:sp>
        <p:nvSpPr>
          <p:cNvPr id="8" name="Tittel 1">
            <a:extLst>
              <a:ext uri="{FF2B5EF4-FFF2-40B4-BE49-F238E27FC236}">
                <a16:creationId xmlns:a16="http://schemas.microsoft.com/office/drawing/2014/main" id="{4282BC32-A0E2-450E-A6EF-49CA86E2425B}"/>
              </a:ext>
            </a:extLst>
          </p:cNvPr>
          <p:cNvSpPr>
            <a:spLocks noGrp="1"/>
          </p:cNvSpPr>
          <p:nvPr>
            <p:ph type="title"/>
          </p:nvPr>
        </p:nvSpPr>
        <p:spPr>
          <a:xfrm>
            <a:off x="1066800" y="780288"/>
            <a:ext cx="10515600" cy="707136"/>
          </a:xfrm>
        </p:spPr>
        <p:txBody>
          <a:bodyPr/>
          <a:lstStyle>
            <a:lvl1pPr>
              <a:defRPr>
                <a:solidFill>
                  <a:srgbClr val="009C82"/>
                </a:solidFill>
              </a:defRPr>
            </a:lvl1pPr>
          </a:lstStyle>
          <a:p>
            <a:r>
              <a:rPr lang="nb-NO"/>
              <a:t>Klikk for å redigere tittelstil</a:t>
            </a:r>
          </a:p>
        </p:txBody>
      </p:sp>
    </p:spTree>
    <p:extLst>
      <p:ext uri="{BB962C8B-B14F-4D97-AF65-F5344CB8AC3E}">
        <p14:creationId xmlns:p14="http://schemas.microsoft.com/office/powerpoint/2010/main" val="1253078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Maki med sitat">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E5C72E4A-E517-4DA9-960A-2AC8F26903C5}" type="datetimeFigureOut">
              <a:rPr lang="nb-NO" smtClean="0"/>
              <a:t>31.01.2024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D107B81-8528-43EA-AB29-346A28742FD8}" type="slidenum">
              <a:rPr lang="nb-NO" smtClean="0"/>
              <a:t>‹#›</a:t>
            </a:fld>
            <a:endParaRPr lang="nb-NO"/>
          </a:p>
        </p:txBody>
      </p:sp>
      <p:sp>
        <p:nvSpPr>
          <p:cNvPr id="8" name="Bildeforklaring formet som en ellipse 7">
            <a:extLst>
              <a:ext uri="{FF2B5EF4-FFF2-40B4-BE49-F238E27FC236}">
                <a16:creationId xmlns:a16="http://schemas.microsoft.com/office/drawing/2014/main" id="{540EE870-D9F5-4FEC-ACEE-A5725F5DCC8C}"/>
              </a:ext>
            </a:extLst>
          </p:cNvPr>
          <p:cNvSpPr/>
          <p:nvPr/>
        </p:nvSpPr>
        <p:spPr>
          <a:xfrm>
            <a:off x="6838225" y="1812088"/>
            <a:ext cx="2790846" cy="2846663"/>
          </a:xfrm>
          <a:prstGeom prst="wedgeEllipseCallout">
            <a:avLst>
              <a:gd name="adj1" fmla="val 62098"/>
              <a:gd name="adj2" fmla="val 456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F56C18BD-C6AB-4D4D-8DEE-1FA273D94160}"/>
              </a:ext>
            </a:extLst>
          </p:cNvPr>
          <p:cNvSpPr>
            <a:spLocks noGrp="1"/>
          </p:cNvSpPr>
          <p:nvPr>
            <p:ph type="title"/>
          </p:nvPr>
        </p:nvSpPr>
        <p:spPr>
          <a:xfrm>
            <a:off x="1066800" y="780288"/>
            <a:ext cx="10515600" cy="707136"/>
          </a:xfrm>
        </p:spPr>
        <p:txBody>
          <a:bodyPr/>
          <a:lstStyle>
            <a:lvl1pPr>
              <a:defRPr>
                <a:solidFill>
                  <a:srgbClr val="009C82"/>
                </a:solidFill>
              </a:defRPr>
            </a:lvl1pPr>
          </a:lstStyle>
          <a:p>
            <a:r>
              <a:rPr lang="nb-NO"/>
              <a:t>Klikk for å redigere tittelstil</a:t>
            </a:r>
          </a:p>
        </p:txBody>
      </p:sp>
      <p:sp>
        <p:nvSpPr>
          <p:cNvPr id="10" name="Plassholder for innhold 2">
            <a:extLst>
              <a:ext uri="{FF2B5EF4-FFF2-40B4-BE49-F238E27FC236}">
                <a16:creationId xmlns:a16="http://schemas.microsoft.com/office/drawing/2014/main" id="{9030EA34-378D-45E9-BC31-84EA30356FF4}"/>
              </a:ext>
            </a:extLst>
          </p:cNvPr>
          <p:cNvSpPr>
            <a:spLocks noGrp="1"/>
          </p:cNvSpPr>
          <p:nvPr>
            <p:ph sz="half" idx="1"/>
          </p:nvPr>
        </p:nvSpPr>
        <p:spPr>
          <a:xfrm>
            <a:off x="1066800" y="164274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18">
            <a:extLst>
              <a:ext uri="{FF2B5EF4-FFF2-40B4-BE49-F238E27FC236}">
                <a16:creationId xmlns:a16="http://schemas.microsoft.com/office/drawing/2014/main" id="{E7CFC5D7-8BFF-4EAD-ADB1-44903FBF7BDB}"/>
              </a:ext>
            </a:extLst>
          </p:cNvPr>
          <p:cNvSpPr>
            <a:spLocks noGrp="1"/>
          </p:cNvSpPr>
          <p:nvPr>
            <p:ph type="body" sz="quarter" idx="14" hasCustomPrompt="1"/>
          </p:nvPr>
        </p:nvSpPr>
        <p:spPr>
          <a:xfrm>
            <a:off x="6838225" y="1839162"/>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og skriv inn en kort tekst eller et uthevet sitat</a:t>
            </a:r>
          </a:p>
        </p:txBody>
      </p:sp>
      <p:pic>
        <p:nvPicPr>
          <p:cNvPr id="12" name="Bilde 11">
            <a:extLst>
              <a:ext uri="{FF2B5EF4-FFF2-40B4-BE49-F238E27FC236}">
                <a16:creationId xmlns:a16="http://schemas.microsoft.com/office/drawing/2014/main" id="{EBD43449-E263-4D3C-AEF5-9D9A1A6C2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275" y="3776597"/>
            <a:ext cx="4286250" cy="3100454"/>
          </a:xfrm>
          <a:prstGeom prst="rect">
            <a:avLst/>
          </a:prstGeom>
        </p:spPr>
      </p:pic>
    </p:spTree>
    <p:extLst>
      <p:ext uri="{BB962C8B-B14F-4D97-AF65-F5344CB8AC3E}">
        <p14:creationId xmlns:p14="http://schemas.microsoft.com/office/powerpoint/2010/main" val="4133290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enneske med sitat">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E5C72E4A-E517-4DA9-960A-2AC8F26903C5}" type="datetimeFigureOut">
              <a:rPr lang="nb-NO" smtClean="0"/>
              <a:t>31.01.2024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D107B81-8528-43EA-AB29-346A28742FD8}" type="slidenum">
              <a:rPr lang="nb-NO" smtClean="0"/>
              <a:t>‹#›</a:t>
            </a:fld>
            <a:endParaRPr lang="nb-NO"/>
          </a:p>
        </p:txBody>
      </p:sp>
      <p:pic>
        <p:nvPicPr>
          <p:cNvPr id="8" name="Bilde 7">
            <a:extLst>
              <a:ext uri="{FF2B5EF4-FFF2-40B4-BE49-F238E27FC236}">
                <a16:creationId xmlns:a16="http://schemas.microsoft.com/office/drawing/2014/main" id="{614EC420-52F5-423E-909B-D5B3407D0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0877" y="1468378"/>
            <a:ext cx="1877219" cy="5389622"/>
          </a:xfrm>
          <a:prstGeom prst="rect">
            <a:avLst/>
          </a:prstGeom>
        </p:spPr>
      </p:pic>
      <p:sp>
        <p:nvSpPr>
          <p:cNvPr id="10" name="Bildeforklaring formet som en ellipse 7">
            <a:extLst>
              <a:ext uri="{FF2B5EF4-FFF2-40B4-BE49-F238E27FC236}">
                <a16:creationId xmlns:a16="http://schemas.microsoft.com/office/drawing/2014/main" id="{A00C6CF4-DCCF-4F84-9551-9B926D9E3460}"/>
              </a:ext>
            </a:extLst>
          </p:cNvPr>
          <p:cNvSpPr/>
          <p:nvPr/>
        </p:nvSpPr>
        <p:spPr>
          <a:xfrm rot="18760619">
            <a:off x="6078280" y="1975567"/>
            <a:ext cx="2790846" cy="2846663"/>
          </a:xfrm>
          <a:prstGeom prst="wedgeEllipseCallout">
            <a:avLst>
              <a:gd name="adj1" fmla="val 54745"/>
              <a:gd name="adj2" fmla="val 391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18">
            <a:extLst>
              <a:ext uri="{FF2B5EF4-FFF2-40B4-BE49-F238E27FC236}">
                <a16:creationId xmlns:a16="http://schemas.microsoft.com/office/drawing/2014/main" id="{F5E192E4-FE5F-405C-BBE0-13982E5AB453}"/>
              </a:ext>
            </a:extLst>
          </p:cNvPr>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og skriv inn en kort tekst eller et uthevet sitat</a:t>
            </a:r>
          </a:p>
        </p:txBody>
      </p:sp>
      <p:sp>
        <p:nvSpPr>
          <p:cNvPr id="12" name="Plassholder for innhold 2">
            <a:extLst>
              <a:ext uri="{FF2B5EF4-FFF2-40B4-BE49-F238E27FC236}">
                <a16:creationId xmlns:a16="http://schemas.microsoft.com/office/drawing/2014/main" id="{476B0BB9-F217-46B4-BD1B-49159D864B93}"/>
              </a:ext>
            </a:extLst>
          </p:cNvPr>
          <p:cNvSpPr>
            <a:spLocks noGrp="1"/>
          </p:cNvSpPr>
          <p:nvPr>
            <p:ph sz="half" idx="1"/>
          </p:nvPr>
        </p:nvSpPr>
        <p:spPr>
          <a:xfrm>
            <a:off x="1066800" y="164274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
            <a:extLst>
              <a:ext uri="{FF2B5EF4-FFF2-40B4-BE49-F238E27FC236}">
                <a16:creationId xmlns:a16="http://schemas.microsoft.com/office/drawing/2014/main" id="{EA2C17FB-77C0-4AC2-8227-EF1F55371E99}"/>
              </a:ext>
            </a:extLst>
          </p:cNvPr>
          <p:cNvSpPr>
            <a:spLocks noGrp="1"/>
          </p:cNvSpPr>
          <p:nvPr>
            <p:ph type="title"/>
          </p:nvPr>
        </p:nvSpPr>
        <p:spPr>
          <a:xfrm>
            <a:off x="1066800" y="780288"/>
            <a:ext cx="10515600" cy="707136"/>
          </a:xfrm>
        </p:spPr>
        <p:txBody>
          <a:bodyPr/>
          <a:lstStyle>
            <a:lvl1pPr>
              <a:defRPr>
                <a:solidFill>
                  <a:srgbClr val="009C82"/>
                </a:solidFill>
              </a:defRPr>
            </a:lvl1pPr>
          </a:lstStyle>
          <a:p>
            <a:r>
              <a:rPr lang="nb-NO"/>
              <a:t>Klikk for å redigere tittelstil</a:t>
            </a:r>
          </a:p>
        </p:txBody>
      </p:sp>
    </p:spTree>
    <p:extLst>
      <p:ext uri="{BB962C8B-B14F-4D97-AF65-F5344CB8AC3E}">
        <p14:creationId xmlns:p14="http://schemas.microsoft.com/office/powerpoint/2010/main" val="715493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eloverskrift">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6800" y="1572767"/>
            <a:ext cx="10515600" cy="45168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E5C72E4A-E517-4DA9-960A-2AC8F26903C5}" type="datetimeFigureOut">
              <a:rPr lang="nb-NO" smtClean="0"/>
              <a:t>31.01.2024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D107B81-8528-43EA-AB29-346A28742FD8}" type="slidenum">
              <a:rPr lang="nb-NO" smtClean="0"/>
              <a:t>‹#›</a:t>
            </a:fld>
            <a:endParaRPr lang="nb-NO"/>
          </a:p>
        </p:txBody>
      </p:sp>
      <p:sp>
        <p:nvSpPr>
          <p:cNvPr id="7" name="Tittel 1">
            <a:extLst>
              <a:ext uri="{FF2B5EF4-FFF2-40B4-BE49-F238E27FC236}">
                <a16:creationId xmlns:a16="http://schemas.microsoft.com/office/drawing/2014/main" id="{0C1D3067-92B3-47EB-B728-9D81225FB495}"/>
              </a:ext>
            </a:extLst>
          </p:cNvPr>
          <p:cNvSpPr>
            <a:spLocks noGrp="1"/>
          </p:cNvSpPr>
          <p:nvPr>
            <p:ph type="title"/>
          </p:nvPr>
        </p:nvSpPr>
        <p:spPr>
          <a:xfrm>
            <a:off x="1066800" y="780288"/>
            <a:ext cx="10515600" cy="707136"/>
          </a:xfrm>
        </p:spPr>
        <p:txBody>
          <a:bodyPr/>
          <a:lstStyle>
            <a:lvl1pPr>
              <a:defRPr>
                <a:solidFill>
                  <a:srgbClr val="009C82"/>
                </a:solidFill>
              </a:defRPr>
            </a:lvl1pPr>
          </a:lstStyle>
          <a:p>
            <a:r>
              <a:rPr lang="nb-NO"/>
              <a:t>Klikk for å redigere tittelstil</a:t>
            </a:r>
          </a:p>
        </p:txBody>
      </p:sp>
    </p:spTree>
    <p:extLst>
      <p:ext uri="{BB962C8B-B14F-4D97-AF65-F5344CB8AC3E}">
        <p14:creationId xmlns:p14="http://schemas.microsoft.com/office/powerpoint/2010/main" val="2093416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oppsett med logo">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E5C72E4A-E517-4DA9-960A-2AC8F26903C5}" type="datetimeFigureOut">
              <a:rPr lang="nb-NO" smtClean="0"/>
              <a:t>31.01.2024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D107B81-8528-43EA-AB29-346A28742FD8}" type="slidenum">
              <a:rPr lang="nb-NO" smtClean="0"/>
              <a:t>‹#›</a:t>
            </a:fld>
            <a:endParaRPr lang="nb-NO"/>
          </a:p>
        </p:txBody>
      </p:sp>
    </p:spTree>
    <p:extLst>
      <p:ext uri="{BB962C8B-B14F-4D97-AF65-F5344CB8AC3E}">
        <p14:creationId xmlns:p14="http://schemas.microsoft.com/office/powerpoint/2010/main" val="3283530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Helt Tomt oppsett">
    <p:bg>
      <p:bgPr>
        <a:solidFill>
          <a:schemeClr val="bg1"/>
        </a:solidFill>
        <a:effectLst/>
      </p:bgPr>
    </p:bg>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E5C72E4A-E517-4DA9-960A-2AC8F26903C5}" type="datetimeFigureOut">
              <a:rPr lang="nb-NO" smtClean="0"/>
              <a:t>31.01.2024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D107B81-8528-43EA-AB29-346A28742FD8}" type="slidenum">
              <a:rPr lang="nb-NO" smtClean="0"/>
              <a:t>‹#›</a:t>
            </a:fld>
            <a:endParaRPr lang="nb-NO"/>
          </a:p>
        </p:txBody>
      </p:sp>
    </p:spTree>
    <p:extLst>
      <p:ext uri="{BB962C8B-B14F-4D97-AF65-F5344CB8AC3E}">
        <p14:creationId xmlns:p14="http://schemas.microsoft.com/office/powerpoint/2010/main" val="1799923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ekst med bilde">
    <p:bg>
      <p:bgPr>
        <a:solidFill>
          <a:schemeClr val="bg1"/>
        </a:solidFill>
        <a:effectLst/>
      </p:bgPr>
    </p:bg>
    <p:spTree>
      <p:nvGrpSpPr>
        <p:cNvPr id="1" name=""/>
        <p:cNvGrpSpPr/>
        <p:nvPr/>
      </p:nvGrpSpPr>
      <p:grpSpPr>
        <a:xfrm>
          <a:off x="0" y="0"/>
          <a:ext cx="0" cy="0"/>
          <a:chOff x="0" y="0"/>
          <a:chExt cx="0" cy="0"/>
        </a:xfrm>
      </p:grpSpPr>
      <p:sp>
        <p:nvSpPr>
          <p:cNvPr id="9" name="Plassholder for bilde 15">
            <a:extLst>
              <a:ext uri="{FF2B5EF4-FFF2-40B4-BE49-F238E27FC236}">
                <a16:creationId xmlns:a16="http://schemas.microsoft.com/office/drawing/2014/main" id="{4F4968AC-41D3-4A44-8298-F7D1E1EEA612}"/>
              </a:ext>
            </a:extLst>
          </p:cNvPr>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på ikonet for å legge til et bilde</a:t>
            </a:r>
          </a:p>
        </p:txBody>
      </p:sp>
      <p:grpSp>
        <p:nvGrpSpPr>
          <p:cNvPr id="12" name="Gruppe 11">
            <a:extLst>
              <a:ext uri="{FF2B5EF4-FFF2-40B4-BE49-F238E27FC236}">
                <a16:creationId xmlns:a16="http://schemas.microsoft.com/office/drawing/2014/main" id="{C479DA3E-F745-4A9C-A425-596FDFF44541}"/>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CB5C6059-2395-40F8-A583-E96763AE8E2A}"/>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58DCF05B-81D8-4D34-B5CB-B0939A716A20}"/>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 name="Tittel 1"/>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Undertittel 2"/>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024681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ekst med 'Lederkurset'">
    <p:bg>
      <p:bgPr>
        <a:solidFill>
          <a:schemeClr val="bg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9C1CA848-27D1-4CEE-9F4A-FEA6CC8EF42C}"/>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930FE6FC-0779-4095-99CC-1DE959968CE2}"/>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073679C4-4133-4FA5-B4CC-516194EBF9E2}"/>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B061F5A7-C4F8-4A71-B548-4BE005D6EA72}"/>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81161857-3482-45BD-A5C4-3D6E2594A128}"/>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4" name="Bilde 3">
            <a:extLst>
              <a:ext uri="{FF2B5EF4-FFF2-40B4-BE49-F238E27FC236}">
                <a16:creationId xmlns:a16="http://schemas.microsoft.com/office/drawing/2014/main" id="{6CECE51F-8A76-4864-8E83-9E19C2DA3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818" y="0"/>
            <a:ext cx="4811392" cy="6858000"/>
          </a:xfrm>
          <a:prstGeom prst="rect">
            <a:avLst/>
          </a:prstGeom>
        </p:spPr>
      </p:pic>
    </p:spTree>
    <p:extLst>
      <p:ext uri="{BB962C8B-B14F-4D97-AF65-F5344CB8AC3E}">
        <p14:creationId xmlns:p14="http://schemas.microsoft.com/office/powerpoint/2010/main" val="150132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ekst med 'Hva vi vil'">
    <p:bg>
      <p:bgPr>
        <a:solidFill>
          <a:schemeClr val="bg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30E461CA-DF77-4D0E-A65D-22203AF87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95" y="493703"/>
            <a:ext cx="4118653" cy="5870593"/>
          </a:xfrm>
          <a:prstGeom prst="rect">
            <a:avLst/>
          </a:prstGeom>
        </p:spPr>
      </p:pic>
      <p:grpSp>
        <p:nvGrpSpPr>
          <p:cNvPr id="10" name="Gruppe 9">
            <a:extLst>
              <a:ext uri="{FF2B5EF4-FFF2-40B4-BE49-F238E27FC236}">
                <a16:creationId xmlns:a16="http://schemas.microsoft.com/office/drawing/2014/main" id="{6F726AC1-B355-4BDC-9EC9-4D30092186CD}"/>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6823D4C4-43DD-4105-8CE7-666E20FA56E7}"/>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0259DFC5-0350-424A-B682-153C832810D4}"/>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Tittel 1">
            <a:extLst>
              <a:ext uri="{FF2B5EF4-FFF2-40B4-BE49-F238E27FC236}">
                <a16:creationId xmlns:a16="http://schemas.microsoft.com/office/drawing/2014/main" id="{F47E86A9-D125-40F5-B91D-14FCBF4F152B}"/>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810792D7-5914-4A2E-A755-5444DEFF66EE}"/>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205165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ekst med 'Lederkurset logo'">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2BE0A43-FCB8-4D07-9CD1-92192035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4068" y="76200"/>
            <a:ext cx="4757932" cy="6781800"/>
          </a:xfrm>
          <a:prstGeom prst="rect">
            <a:avLst/>
          </a:prstGeom>
        </p:spPr>
      </p:pic>
      <p:grpSp>
        <p:nvGrpSpPr>
          <p:cNvPr id="10" name="Gruppe 9">
            <a:extLst>
              <a:ext uri="{FF2B5EF4-FFF2-40B4-BE49-F238E27FC236}">
                <a16:creationId xmlns:a16="http://schemas.microsoft.com/office/drawing/2014/main" id="{33B19FB2-95AB-4462-9F71-75F81FDCDB8F}"/>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03453CC8-8E94-41A2-9A84-E7E31FB73FB3}"/>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50EF3088-8DAD-4B88-A6D0-C5DA7C1B1884}"/>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B061F5A7-C4F8-4A71-B548-4BE005D6EA72}"/>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81161857-3482-45BD-A5C4-3D6E2594A128}"/>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917394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ekst og bilde 'Lederkurset'">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person, gress, barn, utendørs&#10;&#10;Automatisk generert beskrivelse">
            <a:extLst>
              <a:ext uri="{FF2B5EF4-FFF2-40B4-BE49-F238E27FC236}">
                <a16:creationId xmlns:a16="http://schemas.microsoft.com/office/drawing/2014/main" id="{268FA46C-A21B-4A54-BBBC-8297CE692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grpSp>
        <p:nvGrpSpPr>
          <p:cNvPr id="10" name="Gruppe 9">
            <a:extLst>
              <a:ext uri="{FF2B5EF4-FFF2-40B4-BE49-F238E27FC236}">
                <a16:creationId xmlns:a16="http://schemas.microsoft.com/office/drawing/2014/main" id="{D3E76FDD-8CA5-405D-88F6-47A607F5F1E2}"/>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DD3CB0C2-1251-4B82-AC6B-B588B6DFCFAD}"/>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34DAECD5-79EF-477E-8DD7-244EB1CF15E5}"/>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B061F5A7-C4F8-4A71-B548-4BE005D6EA72}"/>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81161857-3482-45BD-A5C4-3D6E2594A128}"/>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296436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ekst med 'Lokallag'">
    <p:bg>
      <p:bgPr>
        <a:solidFill>
          <a:schemeClr val="bg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41656104-68B0-4198-A359-2A72E4879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4776" y="0"/>
            <a:ext cx="4811392" cy="6858000"/>
          </a:xfrm>
          <a:prstGeom prst="rect">
            <a:avLst/>
          </a:prstGeom>
        </p:spPr>
      </p:pic>
      <p:grpSp>
        <p:nvGrpSpPr>
          <p:cNvPr id="12" name="Gruppe 11">
            <a:extLst>
              <a:ext uri="{FF2B5EF4-FFF2-40B4-BE49-F238E27FC236}">
                <a16:creationId xmlns:a16="http://schemas.microsoft.com/office/drawing/2014/main" id="{C6217159-E57D-4ECE-A4E8-655DB6E55029}"/>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5411320F-24C9-48ED-BFE4-DB82F8AF63DB}"/>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E18B0704-AC4B-4526-9AEC-1FDDA21D0BC8}"/>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B061F5A7-C4F8-4A71-B548-4BE005D6EA72}"/>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81161857-3482-45BD-A5C4-3D6E2594A128}"/>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555956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ekst og bilde 'Lokallag'">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person, folkemengde&#10;&#10;Automatisk generert beskrivelse">
            <a:extLst>
              <a:ext uri="{FF2B5EF4-FFF2-40B4-BE49-F238E27FC236}">
                <a16:creationId xmlns:a16="http://schemas.microsoft.com/office/drawing/2014/main" id="{19EDED9B-9B40-4E61-9DDB-D36A99745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grpSp>
        <p:nvGrpSpPr>
          <p:cNvPr id="10" name="Gruppe 9">
            <a:extLst>
              <a:ext uri="{FF2B5EF4-FFF2-40B4-BE49-F238E27FC236}">
                <a16:creationId xmlns:a16="http://schemas.microsoft.com/office/drawing/2014/main" id="{FE491A74-1038-48BB-A699-12ED865D6E52}"/>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9AFF66F6-ACDF-4FF7-A418-00BFE7E06443}"/>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CE440BF5-D1CB-4132-8919-94C50E21012A}"/>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B061F5A7-C4F8-4A71-B548-4BE005D6EA72}"/>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81161857-3482-45BD-A5C4-3D6E2594A128}"/>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393220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kst med 'Kirkemiddag'">
    <p:bg>
      <p:bgPr>
        <a:solidFill>
          <a:schemeClr val="bg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6D39280B-8346-4DB1-A20E-5DF0C4055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608" y="0"/>
            <a:ext cx="4811392" cy="6858000"/>
          </a:xfrm>
          <a:prstGeom prst="rect">
            <a:avLst/>
          </a:prstGeom>
        </p:spPr>
      </p:pic>
      <p:grpSp>
        <p:nvGrpSpPr>
          <p:cNvPr id="12" name="Gruppe 11">
            <a:extLst>
              <a:ext uri="{FF2B5EF4-FFF2-40B4-BE49-F238E27FC236}">
                <a16:creationId xmlns:a16="http://schemas.microsoft.com/office/drawing/2014/main" id="{CD1314E2-04A7-4F3C-887E-2D2D1F5EF364}"/>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357496B4-F589-4DE6-BE5C-20FEC2A47D5C}"/>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0B6DE1A2-94C6-4E6B-A6EE-D97E30EA075C}"/>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B45FA4A5-A5B9-431C-8111-0CEAE5E8204C}"/>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652411B0-E099-4F48-BEC4-5B1837CBD674}"/>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931538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kst og bilde 'Kirkemiddag'">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tekst, innendørs, person, bursdag&#10;&#10;Automatisk generert beskrivelse">
            <a:extLst>
              <a:ext uri="{FF2B5EF4-FFF2-40B4-BE49-F238E27FC236}">
                <a16:creationId xmlns:a16="http://schemas.microsoft.com/office/drawing/2014/main" id="{144A8D88-5C13-4418-B74E-1640A23B5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grpSp>
        <p:nvGrpSpPr>
          <p:cNvPr id="10" name="Gruppe 9">
            <a:extLst>
              <a:ext uri="{FF2B5EF4-FFF2-40B4-BE49-F238E27FC236}">
                <a16:creationId xmlns:a16="http://schemas.microsoft.com/office/drawing/2014/main" id="{BABE6C4F-4C14-49FB-8618-DD6107E0734D}"/>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209CCD60-1027-4E1F-A414-8A040ED2174A}"/>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C8FF6858-4760-425B-9BE8-3BD771474BA9}"/>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B45FA4A5-A5B9-431C-8111-0CEAE5E8204C}"/>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652411B0-E099-4F48-BEC4-5B1837CBD674}"/>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111343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kst med 'Smågruppe'">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3347F2E-5E19-4C0D-B835-5AE69CD1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64" y="0"/>
            <a:ext cx="4811392" cy="6858000"/>
          </a:xfrm>
          <a:prstGeom prst="rect">
            <a:avLst/>
          </a:prstGeom>
        </p:spPr>
      </p:pic>
      <p:grpSp>
        <p:nvGrpSpPr>
          <p:cNvPr id="10" name="Gruppe 9">
            <a:extLst>
              <a:ext uri="{FF2B5EF4-FFF2-40B4-BE49-F238E27FC236}">
                <a16:creationId xmlns:a16="http://schemas.microsoft.com/office/drawing/2014/main" id="{E0473EC3-2834-41B8-AFC5-4B8AF4B8385C}"/>
              </a:ext>
            </a:extLst>
          </p:cNvPr>
          <p:cNvGrpSpPr/>
          <p:nvPr/>
        </p:nvGrpSpPr>
        <p:grpSpPr>
          <a:xfrm>
            <a:off x="0" y="0"/>
            <a:ext cx="7758113" cy="6877050"/>
            <a:chOff x="0" y="0"/>
            <a:chExt cx="7758113" cy="6877050"/>
          </a:xfrm>
        </p:grpSpPr>
        <p:sp>
          <p:nvSpPr>
            <p:cNvPr id="11" name="Rectangle 5">
              <a:extLst>
                <a:ext uri="{FF2B5EF4-FFF2-40B4-BE49-F238E27FC236}">
                  <a16:creationId xmlns:a16="http://schemas.microsoft.com/office/drawing/2014/main" id="{FA76E7A1-DC1A-47D5-8165-FF8E0C5FA74A}"/>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 name="Freeform 6">
              <a:extLst>
                <a:ext uri="{FF2B5EF4-FFF2-40B4-BE49-F238E27FC236}">
                  <a16:creationId xmlns:a16="http://schemas.microsoft.com/office/drawing/2014/main" id="{E4524DC5-02C4-4995-84B1-F645332D8258}"/>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2654CE14-08A5-467F-ACA2-BB01E7D800F8}"/>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9" name="Undertittel 2">
            <a:extLst>
              <a:ext uri="{FF2B5EF4-FFF2-40B4-BE49-F238E27FC236}">
                <a16:creationId xmlns:a16="http://schemas.microsoft.com/office/drawing/2014/main" id="{B4439697-63FB-4A3E-806C-167406A7D136}"/>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246899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kst og bilde 'Smågruppe'">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person, innendørs, gruppe&#10;&#10;Automatisk generert beskrivelse">
            <a:extLst>
              <a:ext uri="{FF2B5EF4-FFF2-40B4-BE49-F238E27FC236}">
                <a16:creationId xmlns:a16="http://schemas.microsoft.com/office/drawing/2014/main" id="{93AF7138-9416-416D-9961-436E3E189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grpSp>
        <p:nvGrpSpPr>
          <p:cNvPr id="10" name="Gruppe 9">
            <a:extLst>
              <a:ext uri="{FF2B5EF4-FFF2-40B4-BE49-F238E27FC236}">
                <a16:creationId xmlns:a16="http://schemas.microsoft.com/office/drawing/2014/main" id="{DF3D664A-AEC8-42E5-B764-9673D238E13E}"/>
              </a:ext>
            </a:extLst>
          </p:cNvPr>
          <p:cNvGrpSpPr/>
          <p:nvPr/>
        </p:nvGrpSpPr>
        <p:grpSpPr>
          <a:xfrm>
            <a:off x="0" y="0"/>
            <a:ext cx="7758113" cy="6877050"/>
            <a:chOff x="0" y="0"/>
            <a:chExt cx="7758113" cy="6877050"/>
          </a:xfrm>
        </p:grpSpPr>
        <p:sp>
          <p:nvSpPr>
            <p:cNvPr id="11" name="Rectangle 5">
              <a:extLst>
                <a:ext uri="{FF2B5EF4-FFF2-40B4-BE49-F238E27FC236}">
                  <a16:creationId xmlns:a16="http://schemas.microsoft.com/office/drawing/2014/main" id="{84BA1ECD-0FA0-4432-83D3-92F53F2878E9}"/>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 name="Freeform 6">
              <a:extLst>
                <a:ext uri="{FF2B5EF4-FFF2-40B4-BE49-F238E27FC236}">
                  <a16:creationId xmlns:a16="http://schemas.microsoft.com/office/drawing/2014/main" id="{06ED648B-85FE-40A8-8E8D-B7401F060096}"/>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2654CE14-08A5-467F-ACA2-BB01E7D800F8}"/>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9" name="Undertittel 2">
            <a:extLst>
              <a:ext uri="{FF2B5EF4-FFF2-40B4-BE49-F238E27FC236}">
                <a16:creationId xmlns:a16="http://schemas.microsoft.com/office/drawing/2014/main" id="{B4439697-63FB-4A3E-806C-167406A7D136}"/>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424341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kst med 'Delesangen'">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10DC010-9186-4CEC-A715-92EBF3AD3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920" y="0"/>
            <a:ext cx="4836647" cy="6893998"/>
          </a:xfrm>
          <a:prstGeom prst="rect">
            <a:avLst/>
          </a:prstGeom>
        </p:spPr>
      </p:pic>
      <p:grpSp>
        <p:nvGrpSpPr>
          <p:cNvPr id="10" name="Gruppe 9">
            <a:extLst>
              <a:ext uri="{FF2B5EF4-FFF2-40B4-BE49-F238E27FC236}">
                <a16:creationId xmlns:a16="http://schemas.microsoft.com/office/drawing/2014/main" id="{86CA2452-FAB4-424C-B309-FCF7FF985F87}"/>
              </a:ext>
            </a:extLst>
          </p:cNvPr>
          <p:cNvGrpSpPr/>
          <p:nvPr/>
        </p:nvGrpSpPr>
        <p:grpSpPr>
          <a:xfrm>
            <a:off x="0" y="0"/>
            <a:ext cx="7758113" cy="6877050"/>
            <a:chOff x="0" y="0"/>
            <a:chExt cx="7758113" cy="6877050"/>
          </a:xfrm>
        </p:grpSpPr>
        <p:sp>
          <p:nvSpPr>
            <p:cNvPr id="11" name="Rectangle 5">
              <a:extLst>
                <a:ext uri="{FF2B5EF4-FFF2-40B4-BE49-F238E27FC236}">
                  <a16:creationId xmlns:a16="http://schemas.microsoft.com/office/drawing/2014/main" id="{01D48E3A-2635-4A7A-898E-EC0ACE38B706}"/>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 name="Freeform 6">
              <a:extLst>
                <a:ext uri="{FF2B5EF4-FFF2-40B4-BE49-F238E27FC236}">
                  <a16:creationId xmlns:a16="http://schemas.microsoft.com/office/drawing/2014/main" id="{FB2AFBBE-0C24-462C-B913-0E92515646E1}"/>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2654CE14-08A5-467F-ACA2-BB01E7D800F8}"/>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9" name="Undertittel 2">
            <a:extLst>
              <a:ext uri="{FF2B5EF4-FFF2-40B4-BE49-F238E27FC236}">
                <a16:creationId xmlns:a16="http://schemas.microsoft.com/office/drawing/2014/main" id="{B4439697-63FB-4A3E-806C-167406A7D136}"/>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483054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ekst med 'Delevloggen'">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B9A15AA-1A92-4521-A1C9-6512C5511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920" y="0"/>
            <a:ext cx="4836647" cy="6893998"/>
          </a:xfrm>
          <a:prstGeom prst="rect">
            <a:avLst/>
          </a:prstGeom>
        </p:spPr>
      </p:pic>
      <p:grpSp>
        <p:nvGrpSpPr>
          <p:cNvPr id="10" name="Gruppe 9">
            <a:extLst>
              <a:ext uri="{FF2B5EF4-FFF2-40B4-BE49-F238E27FC236}">
                <a16:creationId xmlns:a16="http://schemas.microsoft.com/office/drawing/2014/main" id="{CCFFFBB4-18F5-46E2-A078-453C0B1C5C02}"/>
              </a:ext>
            </a:extLst>
          </p:cNvPr>
          <p:cNvGrpSpPr/>
          <p:nvPr/>
        </p:nvGrpSpPr>
        <p:grpSpPr>
          <a:xfrm>
            <a:off x="0" y="0"/>
            <a:ext cx="7758113" cy="6877050"/>
            <a:chOff x="0" y="0"/>
            <a:chExt cx="7758113" cy="6877050"/>
          </a:xfrm>
        </p:grpSpPr>
        <p:sp>
          <p:nvSpPr>
            <p:cNvPr id="11" name="Rectangle 5">
              <a:extLst>
                <a:ext uri="{FF2B5EF4-FFF2-40B4-BE49-F238E27FC236}">
                  <a16:creationId xmlns:a16="http://schemas.microsoft.com/office/drawing/2014/main" id="{B3F6B71E-6201-4F5B-B8C5-9440555DC15E}"/>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 name="Freeform 6">
              <a:extLst>
                <a:ext uri="{FF2B5EF4-FFF2-40B4-BE49-F238E27FC236}">
                  <a16:creationId xmlns:a16="http://schemas.microsoft.com/office/drawing/2014/main" id="{BAE3A94A-3208-4CA7-90C4-3820F623DFAD}"/>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2654CE14-08A5-467F-ACA2-BB01E7D800F8}"/>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9" name="Undertittel 2">
            <a:extLst>
              <a:ext uri="{FF2B5EF4-FFF2-40B4-BE49-F238E27FC236}">
                <a16:creationId xmlns:a16="http://schemas.microsoft.com/office/drawing/2014/main" id="{B4439697-63FB-4A3E-806C-167406A7D136}"/>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90212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ele tro">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C85CA0E-DDA9-43CB-AE4E-B0FE29075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pic>
        <p:nvPicPr>
          <p:cNvPr id="8" name="Bilde 7">
            <a:extLst>
              <a:ext uri="{FF2B5EF4-FFF2-40B4-BE49-F238E27FC236}">
                <a16:creationId xmlns:a16="http://schemas.microsoft.com/office/drawing/2014/main" id="{6165CB17-9293-4708-91BE-26D89EF1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10" name="Bilde 9">
            <a:extLst>
              <a:ext uri="{FF2B5EF4-FFF2-40B4-BE49-F238E27FC236}">
                <a16:creationId xmlns:a16="http://schemas.microsoft.com/office/drawing/2014/main" id="{4CC5B727-A536-4D27-8DB1-F4FD0752F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 y="4437402"/>
            <a:ext cx="2664714" cy="2448306"/>
          </a:xfrm>
          <a:prstGeom prst="rect">
            <a:avLst/>
          </a:prstGeom>
        </p:spPr>
      </p:pic>
    </p:spTree>
    <p:extLst>
      <p:ext uri="{BB962C8B-B14F-4D97-AF65-F5344CB8AC3E}">
        <p14:creationId xmlns:p14="http://schemas.microsoft.com/office/powerpoint/2010/main" val="9203795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ekst med 'Delebloggen'">
    <p:bg>
      <p:bgPr>
        <a:solidFill>
          <a:schemeClr val="bg1"/>
        </a:solidFill>
        <a:effectLst/>
      </p:bgPr>
    </p:bg>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8846463B-EFED-48F2-9202-86DAAEC9F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920" y="-8313"/>
            <a:ext cx="4836647" cy="6893998"/>
          </a:xfrm>
          <a:prstGeom prst="rect">
            <a:avLst/>
          </a:prstGeom>
        </p:spPr>
      </p:pic>
      <p:grpSp>
        <p:nvGrpSpPr>
          <p:cNvPr id="14" name="Gruppe 13">
            <a:extLst>
              <a:ext uri="{FF2B5EF4-FFF2-40B4-BE49-F238E27FC236}">
                <a16:creationId xmlns:a16="http://schemas.microsoft.com/office/drawing/2014/main" id="{884F9CFD-8D31-464B-8FCC-B8DC4182F728}"/>
              </a:ext>
            </a:extLst>
          </p:cNvPr>
          <p:cNvGrpSpPr/>
          <p:nvPr/>
        </p:nvGrpSpPr>
        <p:grpSpPr>
          <a:xfrm>
            <a:off x="0" y="0"/>
            <a:ext cx="7758113" cy="6877050"/>
            <a:chOff x="0" y="0"/>
            <a:chExt cx="7758113" cy="6877050"/>
          </a:xfrm>
        </p:grpSpPr>
        <p:sp>
          <p:nvSpPr>
            <p:cNvPr id="15" name="Rectangle 5">
              <a:extLst>
                <a:ext uri="{FF2B5EF4-FFF2-40B4-BE49-F238E27FC236}">
                  <a16:creationId xmlns:a16="http://schemas.microsoft.com/office/drawing/2014/main" id="{BD8EC73D-E141-40D6-896B-D03E2A6622F1}"/>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6" name="Freeform 6">
              <a:extLst>
                <a:ext uri="{FF2B5EF4-FFF2-40B4-BE49-F238E27FC236}">
                  <a16:creationId xmlns:a16="http://schemas.microsoft.com/office/drawing/2014/main" id="{101B3EC3-F421-4A83-8731-4FF141706195}"/>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2654CE14-08A5-467F-ACA2-BB01E7D800F8}"/>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9" name="Undertittel 2">
            <a:extLst>
              <a:ext uri="{FF2B5EF4-FFF2-40B4-BE49-F238E27FC236}">
                <a16:creationId xmlns:a16="http://schemas.microsoft.com/office/drawing/2014/main" id="{B4439697-63FB-4A3E-806C-167406A7D136}"/>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45496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ekst med 'Årsinnsamlingen'">
    <p:bg>
      <p:bgPr>
        <a:solidFill>
          <a:schemeClr val="bg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B268213C-DBF5-4043-AB79-468335D88C58}"/>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042EA936-0608-443A-B23F-5130367D7917}"/>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C7DDC02F-5C63-4612-BF65-F757D586C044}"/>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18E55F45-772F-4EC8-817E-02BB925E2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063" y="269360"/>
            <a:ext cx="4433440" cy="6319280"/>
          </a:xfrm>
          <a:prstGeom prst="rect">
            <a:avLst/>
          </a:prstGeom>
        </p:spPr>
      </p:pic>
      <p:sp>
        <p:nvSpPr>
          <p:cNvPr id="8" name="Tittel 1">
            <a:extLst>
              <a:ext uri="{FF2B5EF4-FFF2-40B4-BE49-F238E27FC236}">
                <a16:creationId xmlns:a16="http://schemas.microsoft.com/office/drawing/2014/main" id="{77E112E5-8652-428F-958F-489713632A2F}"/>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386FC44D-635F-4C8B-B0E0-8921575F359B}"/>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025476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ekst med 'NMS'">
    <p:bg>
      <p:bgPr>
        <a:solidFill>
          <a:schemeClr val="bg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EB9F16F5-A08A-47BB-9D90-B6D2F812F3FB}"/>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1BD0B671-8011-4981-822F-0F47B4D5D27E}"/>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C67C92CF-9406-4BA7-8203-94C2054BC478}"/>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Bilde 7">
            <a:extLst>
              <a:ext uri="{FF2B5EF4-FFF2-40B4-BE49-F238E27FC236}">
                <a16:creationId xmlns:a16="http://schemas.microsoft.com/office/drawing/2014/main" id="{7EF45AFE-686A-43CE-8D5E-E0C25C77F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525" y="1827244"/>
            <a:ext cx="3204193" cy="3203511"/>
          </a:xfrm>
          <a:prstGeom prst="rect">
            <a:avLst/>
          </a:prstGeom>
        </p:spPr>
      </p:pic>
      <p:sp>
        <p:nvSpPr>
          <p:cNvPr id="11" name="Tittel 1">
            <a:extLst>
              <a:ext uri="{FF2B5EF4-FFF2-40B4-BE49-F238E27FC236}">
                <a16:creationId xmlns:a16="http://schemas.microsoft.com/office/drawing/2014/main" id="{9747CE9D-909B-4E91-8C04-39130567F54F}"/>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269E82E4-9088-42E0-95BD-73A29B48B2B7}"/>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83290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ekst med 'NMS Gjenbruk'">
    <p:bg>
      <p:bgPr>
        <a:solidFill>
          <a:schemeClr val="bg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DB0955F1-30CC-451F-88E2-95D8E8480E8C}"/>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57041D21-F312-43E0-9A37-C4F74409B082}"/>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5D4C49DA-8125-4B80-9CC5-B05F98268F95}"/>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Bilde 7">
            <a:extLst>
              <a:ext uri="{FF2B5EF4-FFF2-40B4-BE49-F238E27FC236}">
                <a16:creationId xmlns:a16="http://schemas.microsoft.com/office/drawing/2014/main" id="{30485D9B-C85A-4F97-93C1-05C9D2159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525" y="1353522"/>
            <a:ext cx="3482859" cy="4150955"/>
          </a:xfrm>
          <a:prstGeom prst="rect">
            <a:avLst/>
          </a:prstGeom>
        </p:spPr>
      </p:pic>
      <p:sp>
        <p:nvSpPr>
          <p:cNvPr id="11" name="Tittel 1">
            <a:extLst>
              <a:ext uri="{FF2B5EF4-FFF2-40B4-BE49-F238E27FC236}">
                <a16:creationId xmlns:a16="http://schemas.microsoft.com/office/drawing/2014/main" id="{2E2C8332-D143-4D4F-A347-61EBC231E2C0}"/>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76DB7ACC-5F9C-41EA-8F0E-3497EFACA420}"/>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937100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ekst med 'Maki pantefest'">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1793E63-96E9-4BC1-B093-A82887344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097" y="289364"/>
            <a:ext cx="4625903" cy="6044762"/>
          </a:xfrm>
          <a:prstGeom prst="rect">
            <a:avLst/>
          </a:prstGeom>
        </p:spPr>
      </p:pic>
      <p:grpSp>
        <p:nvGrpSpPr>
          <p:cNvPr id="10" name="Gruppe 9">
            <a:extLst>
              <a:ext uri="{FF2B5EF4-FFF2-40B4-BE49-F238E27FC236}">
                <a16:creationId xmlns:a16="http://schemas.microsoft.com/office/drawing/2014/main" id="{DCAF20C0-3B01-4197-ABE1-6AC982C75571}"/>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878319C3-629F-4A28-A5F4-C300C50FB3D6}"/>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C7BA8D96-D9CF-4BF4-ABCE-83B95384334E}"/>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Tittel 1">
            <a:extLst>
              <a:ext uri="{FF2B5EF4-FFF2-40B4-BE49-F238E27FC236}">
                <a16:creationId xmlns:a16="http://schemas.microsoft.com/office/drawing/2014/main" id="{A1C3C3AD-B954-4DA7-ABD9-F45E109DCC9D}"/>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89563911-9524-4DD9-9B63-C04A832AFFFC}"/>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659230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ekst med 'Samarbei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08005EE-FA6A-494A-9BC7-857AF0F6B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184" y="24384"/>
            <a:ext cx="4811392" cy="6858000"/>
          </a:xfrm>
          <a:prstGeom prst="rect">
            <a:avLst/>
          </a:prstGeom>
        </p:spPr>
      </p:pic>
      <p:grpSp>
        <p:nvGrpSpPr>
          <p:cNvPr id="10" name="Gruppe 9">
            <a:extLst>
              <a:ext uri="{FF2B5EF4-FFF2-40B4-BE49-F238E27FC236}">
                <a16:creationId xmlns:a16="http://schemas.microsoft.com/office/drawing/2014/main" id="{654CCED3-D4A7-45CD-ABC8-7107F1E6FAF1}"/>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10E12AD5-B14D-4516-8F48-190168B2B94F}"/>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B31AADDD-4072-49FA-A2B2-CD28196C194B}"/>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EA4D41E6-8871-44D2-B7CA-078C2B912D82}"/>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2F22B45E-8A61-4D2F-9198-2EE34EA3935A}"/>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91815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ekst med 'Den Norske Kirke'">
    <p:bg>
      <p:bgPr>
        <a:solidFill>
          <a:schemeClr val="bg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DC07216E-D07B-44B8-952B-2A8E593BAFFA}"/>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3497A072-079D-4377-BD1D-15CD92C71809}"/>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E673B12F-ED3A-42C1-926D-6E120F6643E8}"/>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Bilde 7">
            <a:extLst>
              <a:ext uri="{FF2B5EF4-FFF2-40B4-BE49-F238E27FC236}">
                <a16:creationId xmlns:a16="http://schemas.microsoft.com/office/drawing/2014/main" id="{F7039ACD-2D49-463F-B1A5-1B2245475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4133" y="1788787"/>
            <a:ext cx="2441547" cy="3280426"/>
          </a:xfrm>
          <a:prstGeom prst="rect">
            <a:avLst/>
          </a:prstGeom>
        </p:spPr>
      </p:pic>
      <p:sp>
        <p:nvSpPr>
          <p:cNvPr id="11" name="Tittel 1">
            <a:extLst>
              <a:ext uri="{FF2B5EF4-FFF2-40B4-BE49-F238E27FC236}">
                <a16:creationId xmlns:a16="http://schemas.microsoft.com/office/drawing/2014/main" id="{B9C216BC-960A-43A4-A2FB-B4B121B55134}"/>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0563B70F-44CB-440C-8DB7-6F3CE57253F8}"/>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332826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ekst med 'Størst av Alt'">
    <p:bg>
      <p:bgPr>
        <a:solidFill>
          <a:schemeClr val="bg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8E9122BC-ECE4-4D54-9A54-169FE6523398}"/>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8F09094F-D6B5-42CE-BC20-7526B64996EE}"/>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A6772B63-DA90-498E-9E86-2547119169F0}"/>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6" name="Bilde 5">
            <a:extLst>
              <a:ext uri="{FF2B5EF4-FFF2-40B4-BE49-F238E27FC236}">
                <a16:creationId xmlns:a16="http://schemas.microsoft.com/office/drawing/2014/main" id="{2E535AE5-8FD4-415A-B1DB-DBC57E879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635" y="1514710"/>
            <a:ext cx="3143493" cy="3828580"/>
          </a:xfrm>
          <a:prstGeom prst="rect">
            <a:avLst/>
          </a:prstGeom>
        </p:spPr>
      </p:pic>
      <p:sp>
        <p:nvSpPr>
          <p:cNvPr id="9" name="Tittel 1">
            <a:extLst>
              <a:ext uri="{FF2B5EF4-FFF2-40B4-BE49-F238E27FC236}">
                <a16:creationId xmlns:a16="http://schemas.microsoft.com/office/drawing/2014/main" id="{7A61553D-3A27-4B54-B71F-81B87E88A044}"/>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52DB6FAD-57F0-460B-B1A9-3D7F58147860}"/>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005724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ekst med 'Lys Våken'">
    <p:bg>
      <p:bgPr>
        <a:solidFill>
          <a:schemeClr val="bg1"/>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34DA0F5E-95F9-4024-B351-D533F1CFF957}"/>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C458C287-9804-46E1-9B39-EA039BD5463B}"/>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E82FBCEB-828F-4BBA-9FE0-906C98995D24}"/>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7" name="Bilde 16">
            <a:extLst>
              <a:ext uri="{FF2B5EF4-FFF2-40B4-BE49-F238E27FC236}">
                <a16:creationId xmlns:a16="http://schemas.microsoft.com/office/drawing/2014/main" id="{411711FB-35CC-4BF1-9AE4-4FBA73215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3872" y="5477630"/>
            <a:ext cx="908279" cy="1106227"/>
          </a:xfrm>
          <a:prstGeom prst="rect">
            <a:avLst/>
          </a:prstGeom>
        </p:spPr>
      </p:pic>
      <p:pic>
        <p:nvPicPr>
          <p:cNvPr id="18" name="Bilde 17">
            <a:extLst>
              <a:ext uri="{FF2B5EF4-FFF2-40B4-BE49-F238E27FC236}">
                <a16:creationId xmlns:a16="http://schemas.microsoft.com/office/drawing/2014/main" id="{C8C0295F-C040-468A-845E-4F9AB84D9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7588" y="5477631"/>
            <a:ext cx="823339" cy="1106227"/>
          </a:xfrm>
          <a:prstGeom prst="rect">
            <a:avLst/>
          </a:prstGeom>
        </p:spPr>
      </p:pic>
      <p:sp>
        <p:nvSpPr>
          <p:cNvPr id="11" name="Tittel 1">
            <a:extLst>
              <a:ext uri="{FF2B5EF4-FFF2-40B4-BE49-F238E27FC236}">
                <a16:creationId xmlns:a16="http://schemas.microsoft.com/office/drawing/2014/main" id="{C14951A3-F44A-4DED-A8F0-19A12136DF09}"/>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3C48F4C8-F18A-44C0-8DF6-A723A60392D2}"/>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236B75BF-662E-4B11-83FF-525000371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952" y="0"/>
            <a:ext cx="4811392" cy="6858000"/>
          </a:xfrm>
          <a:prstGeom prst="rect">
            <a:avLst/>
          </a:prstGeom>
        </p:spPr>
      </p:pic>
    </p:spTree>
    <p:extLst>
      <p:ext uri="{BB962C8B-B14F-4D97-AF65-F5344CB8AC3E}">
        <p14:creationId xmlns:p14="http://schemas.microsoft.com/office/powerpoint/2010/main" val="1466027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ekst med 'Tårnagent'">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963EEA2-093D-4170-9089-8298121A8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376" y="0"/>
            <a:ext cx="4811392" cy="6858000"/>
          </a:xfrm>
          <a:prstGeom prst="rect">
            <a:avLst/>
          </a:prstGeom>
        </p:spPr>
      </p:pic>
      <p:grpSp>
        <p:nvGrpSpPr>
          <p:cNvPr id="10" name="Gruppe 9">
            <a:extLst>
              <a:ext uri="{FF2B5EF4-FFF2-40B4-BE49-F238E27FC236}">
                <a16:creationId xmlns:a16="http://schemas.microsoft.com/office/drawing/2014/main" id="{BD2EC496-0955-4AD5-8328-DC437E82018B}"/>
              </a:ext>
            </a:extLst>
          </p:cNvPr>
          <p:cNvGrpSpPr/>
          <p:nvPr/>
        </p:nvGrpSpPr>
        <p:grpSpPr>
          <a:xfrm>
            <a:off x="0" y="0"/>
            <a:ext cx="7758113" cy="6877050"/>
            <a:chOff x="0" y="0"/>
            <a:chExt cx="7758113" cy="6877050"/>
          </a:xfrm>
        </p:grpSpPr>
        <p:sp>
          <p:nvSpPr>
            <p:cNvPr id="15" name="Rectangle 5">
              <a:extLst>
                <a:ext uri="{FF2B5EF4-FFF2-40B4-BE49-F238E27FC236}">
                  <a16:creationId xmlns:a16="http://schemas.microsoft.com/office/drawing/2014/main" id="{2C6789A5-16AA-446D-85F6-5DC16330A4A0}"/>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6" name="Freeform 6">
              <a:extLst>
                <a:ext uri="{FF2B5EF4-FFF2-40B4-BE49-F238E27FC236}">
                  <a16:creationId xmlns:a16="http://schemas.microsoft.com/office/drawing/2014/main" id="{57FD09BC-498A-4B7A-B45C-0B2FB7828084}"/>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3" name="Bilde 12">
            <a:extLst>
              <a:ext uri="{FF2B5EF4-FFF2-40B4-BE49-F238E27FC236}">
                <a16:creationId xmlns:a16="http://schemas.microsoft.com/office/drawing/2014/main" id="{A4CE10E6-6B6A-4283-BE54-0E37422EA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3872" y="5477630"/>
            <a:ext cx="908279" cy="1106227"/>
          </a:xfrm>
          <a:prstGeom prst="rect">
            <a:avLst/>
          </a:prstGeom>
        </p:spPr>
      </p:pic>
      <p:pic>
        <p:nvPicPr>
          <p:cNvPr id="14" name="Bilde 13">
            <a:extLst>
              <a:ext uri="{FF2B5EF4-FFF2-40B4-BE49-F238E27FC236}">
                <a16:creationId xmlns:a16="http://schemas.microsoft.com/office/drawing/2014/main" id="{B373FCE1-F17A-4FE5-A192-95D23A3B7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588" y="5477631"/>
            <a:ext cx="823339" cy="1106227"/>
          </a:xfrm>
          <a:prstGeom prst="rect">
            <a:avLst/>
          </a:prstGeom>
        </p:spPr>
      </p:pic>
      <p:sp>
        <p:nvSpPr>
          <p:cNvPr id="11" name="Tittel 1">
            <a:extLst>
              <a:ext uri="{FF2B5EF4-FFF2-40B4-BE49-F238E27FC236}">
                <a16:creationId xmlns:a16="http://schemas.microsoft.com/office/drawing/2014/main" id="{0062DB1E-FEE7-4DED-BFD9-3FC135A86D7C}"/>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3F688165-CB87-4B38-84D4-A9B37A463D1A}"/>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859409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ekst med 'Dele tro'">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07009173-E5ED-4CFD-9371-92D31AAA2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608" y="0"/>
            <a:ext cx="4811392" cy="6858000"/>
          </a:xfrm>
          <a:prstGeom prst="rect">
            <a:avLst/>
          </a:prstGeom>
        </p:spPr>
      </p:pic>
      <p:grpSp>
        <p:nvGrpSpPr>
          <p:cNvPr id="10" name="Gruppe 9">
            <a:extLst>
              <a:ext uri="{FF2B5EF4-FFF2-40B4-BE49-F238E27FC236}">
                <a16:creationId xmlns:a16="http://schemas.microsoft.com/office/drawing/2014/main" id="{3F15C3CC-1D82-4B8B-B7F3-14E4F2353BD7}"/>
              </a:ext>
            </a:extLst>
          </p:cNvPr>
          <p:cNvGrpSpPr/>
          <p:nvPr/>
        </p:nvGrpSpPr>
        <p:grpSpPr>
          <a:xfrm>
            <a:off x="0" y="0"/>
            <a:ext cx="7758113" cy="6877050"/>
            <a:chOff x="0" y="0"/>
            <a:chExt cx="7758113" cy="6877050"/>
          </a:xfrm>
        </p:grpSpPr>
        <p:sp>
          <p:nvSpPr>
            <p:cNvPr id="13" name="Rectangle 5">
              <a:extLst>
                <a:ext uri="{FF2B5EF4-FFF2-40B4-BE49-F238E27FC236}">
                  <a16:creationId xmlns:a16="http://schemas.microsoft.com/office/drawing/2014/main" id="{3D4DB95E-FD8A-45F6-B24D-B521EAE158FB}"/>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 name="Freeform 6">
              <a:extLst>
                <a:ext uri="{FF2B5EF4-FFF2-40B4-BE49-F238E27FC236}">
                  <a16:creationId xmlns:a16="http://schemas.microsoft.com/office/drawing/2014/main" id="{5A799AAA-90DA-406D-AA31-6DED84815FED}"/>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Tittel 1">
            <a:extLst>
              <a:ext uri="{FF2B5EF4-FFF2-40B4-BE49-F238E27FC236}">
                <a16:creationId xmlns:a16="http://schemas.microsoft.com/office/drawing/2014/main" id="{4B9A3AAB-1B84-4250-81CE-CA528B143D22}"/>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2" name="Undertittel 2">
            <a:extLst>
              <a:ext uri="{FF2B5EF4-FFF2-40B4-BE49-F238E27FC236}">
                <a16:creationId xmlns:a16="http://schemas.microsoft.com/office/drawing/2014/main" id="{122B1DDF-2895-4B06-8C1A-7D605EC98D58}"/>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3087446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Maki med sitat">
    <p:spTree>
      <p:nvGrpSpPr>
        <p:cNvPr id="1" name=""/>
        <p:cNvGrpSpPr/>
        <p:nvPr/>
      </p:nvGrpSpPr>
      <p:grpSpPr>
        <a:xfrm>
          <a:off x="0" y="0"/>
          <a:ext cx="0" cy="0"/>
          <a:chOff x="0" y="0"/>
          <a:chExt cx="0" cy="0"/>
        </a:xfrm>
      </p:grpSpPr>
      <p:sp>
        <p:nvSpPr>
          <p:cNvPr id="7" name="Plassholder for lysbildenummer 6"/>
          <p:cNvSpPr>
            <a:spLocks noGrp="1"/>
          </p:cNvSpPr>
          <p:nvPr>
            <p:ph type="sldNum" sz="quarter" idx="12"/>
          </p:nvPr>
        </p:nvSpPr>
        <p:spPr/>
        <p:txBody>
          <a:bodyPr/>
          <a:lstStyle/>
          <a:p>
            <a:fld id="{ED107B81-8528-43EA-AB29-346A28742FD8}" type="slidenum">
              <a:rPr lang="nb-NO" smtClean="0"/>
              <a:t>‹#›</a:t>
            </a:fld>
            <a:endParaRPr lang="nb-NO"/>
          </a:p>
        </p:txBody>
      </p:sp>
      <p:sp>
        <p:nvSpPr>
          <p:cNvPr id="8" name="Bildeforklaring formet som en ellipse 7">
            <a:extLst>
              <a:ext uri="{FF2B5EF4-FFF2-40B4-BE49-F238E27FC236}">
                <a16:creationId xmlns:a16="http://schemas.microsoft.com/office/drawing/2014/main" id="{540EE870-D9F5-4FEC-ACEE-A5725F5DCC8C}"/>
              </a:ext>
            </a:extLst>
          </p:cNvPr>
          <p:cNvSpPr/>
          <p:nvPr/>
        </p:nvSpPr>
        <p:spPr>
          <a:xfrm>
            <a:off x="6838225" y="1812088"/>
            <a:ext cx="2790846" cy="2846663"/>
          </a:xfrm>
          <a:prstGeom prst="wedgeEllipseCallout">
            <a:avLst>
              <a:gd name="adj1" fmla="val 62098"/>
              <a:gd name="adj2" fmla="val 456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400"/>
              <a:t>Hei!</a:t>
            </a:r>
          </a:p>
        </p:txBody>
      </p:sp>
      <p:pic>
        <p:nvPicPr>
          <p:cNvPr id="12" name="Bilde 11">
            <a:extLst>
              <a:ext uri="{FF2B5EF4-FFF2-40B4-BE49-F238E27FC236}">
                <a16:creationId xmlns:a16="http://schemas.microsoft.com/office/drawing/2014/main" id="{EBD43449-E263-4D3C-AEF5-9D9A1A6C2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275" y="3776597"/>
            <a:ext cx="4286250" cy="3100454"/>
          </a:xfrm>
          <a:prstGeom prst="rect">
            <a:avLst/>
          </a:prstGeom>
        </p:spPr>
      </p:pic>
      <p:pic>
        <p:nvPicPr>
          <p:cNvPr id="13" name="Plassholder for innhold 6">
            <a:extLst>
              <a:ext uri="{FF2B5EF4-FFF2-40B4-BE49-F238E27FC236}">
                <a16:creationId xmlns:a16="http://schemas.microsoft.com/office/drawing/2014/main" id="{A49D663E-B448-4880-98DA-98C87765C18A}"/>
              </a:ext>
            </a:extLst>
          </p:cNvPr>
          <p:cNvPicPr>
            <a:picLocks noChangeAspect="1"/>
          </p:cNvPicPr>
          <p:nvPr/>
        </p:nvPicPr>
        <p:blipFill>
          <a:blip r:embed="rId3"/>
          <a:stretch>
            <a:fillRect/>
          </a:stretch>
        </p:blipFill>
        <p:spPr>
          <a:xfrm>
            <a:off x="1066800" y="1979807"/>
            <a:ext cx="5616180" cy="4194489"/>
          </a:xfrm>
          <a:prstGeom prst="rect">
            <a:avLst/>
          </a:prstGeom>
        </p:spPr>
      </p:pic>
      <p:sp>
        <p:nvSpPr>
          <p:cNvPr id="2" name="TekstSylinder 1">
            <a:extLst>
              <a:ext uri="{FF2B5EF4-FFF2-40B4-BE49-F238E27FC236}">
                <a16:creationId xmlns:a16="http://schemas.microsoft.com/office/drawing/2014/main" id="{B3D8EB79-E9AF-4DE9-BDF0-E13844E2FB7B}"/>
              </a:ext>
            </a:extLst>
          </p:cNvPr>
          <p:cNvSpPr txBox="1"/>
          <p:nvPr/>
        </p:nvSpPr>
        <p:spPr>
          <a:xfrm>
            <a:off x="1066800" y="683704"/>
            <a:ext cx="7730836" cy="954107"/>
          </a:xfrm>
          <a:prstGeom prst="rect">
            <a:avLst/>
          </a:prstGeom>
          <a:noFill/>
        </p:spPr>
        <p:txBody>
          <a:bodyPr wrap="square" rtlCol="0">
            <a:spAutoFit/>
          </a:bodyPr>
          <a:lstStyle/>
          <a:p>
            <a:r>
              <a:rPr lang="nb-NO" sz="2800">
                <a:solidFill>
                  <a:srgbClr val="009C82"/>
                </a:solidFill>
              </a:rPr>
              <a:t>Du finner andre lysbilder her:</a:t>
            </a:r>
            <a:br>
              <a:rPr lang="nb-NO" sz="2800">
                <a:solidFill>
                  <a:srgbClr val="009C82"/>
                </a:solidFill>
              </a:rPr>
            </a:br>
            <a:r>
              <a:rPr lang="nb-NO" sz="2800" i="1">
                <a:solidFill>
                  <a:srgbClr val="009C82"/>
                </a:solidFill>
                <a:latin typeface="Montserrat SemiBold" panose="00000700000000000000" pitchFamily="2" charset="0"/>
              </a:rPr>
              <a:t>Høyre klikk lysbildet &gt; velg «Oppsett»</a:t>
            </a:r>
            <a:endParaRPr lang="nb-NO" sz="2800"/>
          </a:p>
        </p:txBody>
      </p:sp>
    </p:spTree>
    <p:extLst>
      <p:ext uri="{BB962C8B-B14F-4D97-AF65-F5344CB8AC3E}">
        <p14:creationId xmlns:p14="http://schemas.microsoft.com/office/powerpoint/2010/main" val="231466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ele tid">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4E748BD-053B-42C6-8562-9B409A8B7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pic>
        <p:nvPicPr>
          <p:cNvPr id="7" name="Bilde 6">
            <a:extLst>
              <a:ext uri="{FF2B5EF4-FFF2-40B4-BE49-F238E27FC236}">
                <a16:creationId xmlns:a16="http://schemas.microsoft.com/office/drawing/2014/main" id="{72AF4AF6-E13C-4BB6-95B1-42D334CF9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8" name="Bilde 7">
            <a:extLst>
              <a:ext uri="{FF2B5EF4-FFF2-40B4-BE49-F238E27FC236}">
                <a16:creationId xmlns:a16="http://schemas.microsoft.com/office/drawing/2014/main" id="{3511D127-3C53-477A-9E07-A6613C31A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 y="4437402"/>
            <a:ext cx="2664714" cy="2448306"/>
          </a:xfrm>
          <a:prstGeom prst="rect">
            <a:avLst/>
          </a:prstGeom>
        </p:spPr>
      </p:pic>
    </p:spTree>
    <p:extLst>
      <p:ext uri="{BB962C8B-B14F-4D97-AF65-F5344CB8AC3E}">
        <p14:creationId xmlns:p14="http://schemas.microsoft.com/office/powerpoint/2010/main" val="1104139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ekst med 'Dele ti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6DC584A-0554-400E-9440-ADA1B23F8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608" y="0"/>
            <a:ext cx="4811392" cy="6858000"/>
          </a:xfrm>
          <a:prstGeom prst="rect">
            <a:avLst/>
          </a:prstGeom>
        </p:spPr>
      </p:pic>
      <p:grpSp>
        <p:nvGrpSpPr>
          <p:cNvPr id="10" name="Gruppe 9">
            <a:extLst>
              <a:ext uri="{FF2B5EF4-FFF2-40B4-BE49-F238E27FC236}">
                <a16:creationId xmlns:a16="http://schemas.microsoft.com/office/drawing/2014/main" id="{DB235F24-39CB-4BAF-848F-33F9052656E8}"/>
              </a:ext>
            </a:extLst>
          </p:cNvPr>
          <p:cNvGrpSpPr/>
          <p:nvPr/>
        </p:nvGrpSpPr>
        <p:grpSpPr>
          <a:xfrm>
            <a:off x="0" y="0"/>
            <a:ext cx="7758113" cy="6877050"/>
            <a:chOff x="0" y="0"/>
            <a:chExt cx="7758113" cy="6877050"/>
          </a:xfrm>
        </p:grpSpPr>
        <p:sp>
          <p:nvSpPr>
            <p:cNvPr id="12" name="Rectangle 5">
              <a:extLst>
                <a:ext uri="{FF2B5EF4-FFF2-40B4-BE49-F238E27FC236}">
                  <a16:creationId xmlns:a16="http://schemas.microsoft.com/office/drawing/2014/main" id="{33AB03CD-9CB7-416B-89BA-58F131EBEF95}"/>
                </a:ext>
              </a:extLst>
            </p:cNvPr>
            <p:cNvSpPr>
              <a:spLocks noChangeArrowheads="1"/>
            </p:cNvSpPr>
            <p:nvPr/>
          </p:nvSpPr>
          <p:spPr bwMode="auto">
            <a:xfrm>
              <a:off x="0" y="0"/>
              <a:ext cx="7483475" cy="6877050"/>
            </a:xfrm>
            <a:prstGeom prst="rect">
              <a:avLst/>
            </a:prstGeom>
            <a:solidFill>
              <a:srgbClr val="009C8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DD4EF378-E75B-4132-9FF1-8DD1C5140BE7}"/>
                </a:ext>
              </a:extLst>
            </p:cNvPr>
            <p:cNvSpPr>
              <a:spLocks/>
            </p:cNvSpPr>
            <p:nvPr/>
          </p:nvSpPr>
          <p:spPr bwMode="auto">
            <a:xfrm>
              <a:off x="6937375" y="3027363"/>
              <a:ext cx="820738" cy="822325"/>
            </a:xfrm>
            <a:custGeom>
              <a:avLst/>
              <a:gdLst>
                <a:gd name="T0" fmla="*/ 539 w 1079"/>
                <a:gd name="T1" fmla="*/ 0 h 1078"/>
                <a:gd name="T2" fmla="*/ 1079 w 1079"/>
                <a:gd name="T3" fmla="*/ 539 h 1078"/>
                <a:gd name="T4" fmla="*/ 539 w 1079"/>
                <a:gd name="T5" fmla="*/ 1078 h 1078"/>
                <a:gd name="T6" fmla="*/ 0 w 1079"/>
                <a:gd name="T7" fmla="*/ 539 h 1078"/>
                <a:gd name="T8" fmla="*/ 539 w 1079"/>
                <a:gd name="T9" fmla="*/ 0 h 1078"/>
              </a:gdLst>
              <a:ahLst/>
              <a:cxnLst>
                <a:cxn ang="0">
                  <a:pos x="T0" y="T1"/>
                </a:cxn>
                <a:cxn ang="0">
                  <a:pos x="T2" y="T3"/>
                </a:cxn>
                <a:cxn ang="0">
                  <a:pos x="T4" y="T5"/>
                </a:cxn>
                <a:cxn ang="0">
                  <a:pos x="T6" y="T7"/>
                </a:cxn>
                <a:cxn ang="0">
                  <a:pos x="T8" y="T9"/>
                </a:cxn>
              </a:cxnLst>
              <a:rect l="0" t="0" r="r" b="b"/>
              <a:pathLst>
                <a:path w="1079" h="1078">
                  <a:moveTo>
                    <a:pt x="539" y="0"/>
                  </a:moveTo>
                  <a:lnTo>
                    <a:pt x="1079" y="539"/>
                  </a:lnTo>
                  <a:lnTo>
                    <a:pt x="539" y="1078"/>
                  </a:lnTo>
                  <a:lnTo>
                    <a:pt x="0" y="539"/>
                  </a:lnTo>
                  <a:lnTo>
                    <a:pt x="539" y="0"/>
                  </a:lnTo>
                  <a:close/>
                </a:path>
              </a:pathLst>
            </a:custGeom>
            <a:solidFill>
              <a:srgbClr val="009C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
        <p:nvSpPr>
          <p:cNvPr id="5" name="AutoShape 3">
            <a:extLst>
              <a:ext uri="{FF2B5EF4-FFF2-40B4-BE49-F238E27FC236}">
                <a16:creationId xmlns:a16="http://schemas.microsoft.com/office/drawing/2014/main" id="{F9DC8553-B470-4D8F-9F33-5FFD965DADDC}"/>
              </a:ext>
            </a:extLst>
          </p:cNvPr>
          <p:cNvSpPr>
            <a:spLocks noChangeAspect="1" noChangeArrowheads="1" noTextEdit="1"/>
          </p:cNvSpPr>
          <p:nvPr/>
        </p:nvSpPr>
        <p:spPr bwMode="auto">
          <a:xfrm>
            <a:off x="0" y="0"/>
            <a:ext cx="7612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3" name="Plassholder for innhold 2"/>
          <p:cNvSpPr>
            <a:spLocks noGrp="1"/>
          </p:cNvSpPr>
          <p:nvPr>
            <p:ph sz="half" idx="1"/>
          </p:nvPr>
        </p:nvSpPr>
        <p:spPr>
          <a:xfrm>
            <a:off x="571500" y="2305049"/>
            <a:ext cx="64008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tel 1">
            <a:extLst>
              <a:ext uri="{FF2B5EF4-FFF2-40B4-BE49-F238E27FC236}">
                <a16:creationId xmlns:a16="http://schemas.microsoft.com/office/drawing/2014/main" id="{43046701-4DA1-42EC-B8AC-1C49976135B0}"/>
              </a:ext>
            </a:extLst>
          </p:cNvPr>
          <p:cNvSpPr>
            <a:spLocks noGrp="1"/>
          </p:cNvSpPr>
          <p:nvPr>
            <p:ph type="title"/>
          </p:nvPr>
        </p:nvSpPr>
        <p:spPr>
          <a:xfrm>
            <a:off x="571500" y="657224"/>
            <a:ext cx="6400800" cy="704851"/>
          </a:xfrm>
        </p:spPr>
        <p:txBody>
          <a:bodyPr/>
          <a:lstStyle>
            <a:lvl1pPr>
              <a:defRPr>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B17F6816-3381-4AE9-A816-DC2FE0599374}"/>
              </a:ext>
            </a:extLst>
          </p:cNvPr>
          <p:cNvSpPr>
            <a:spLocks noGrp="1"/>
          </p:cNvSpPr>
          <p:nvPr>
            <p:ph type="subTitle" idx="13"/>
          </p:nvPr>
        </p:nvSpPr>
        <p:spPr>
          <a:xfrm>
            <a:off x="571500" y="1371320"/>
            <a:ext cx="64008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294601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ele ting">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A9653BF-77CB-4F1C-BC79-55ADC45CF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 y="0"/>
            <a:ext cx="12172494" cy="6858000"/>
          </a:xfrm>
          <a:prstGeom prst="rect">
            <a:avLst/>
          </a:prstGeom>
        </p:spPr>
      </p:pic>
      <p:pic>
        <p:nvPicPr>
          <p:cNvPr id="6" name="Bilde 5">
            <a:extLst>
              <a:ext uri="{FF2B5EF4-FFF2-40B4-BE49-F238E27FC236}">
                <a16:creationId xmlns:a16="http://schemas.microsoft.com/office/drawing/2014/main" id="{4852FAE2-367B-4281-A84A-ADF07A45C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528" y="221707"/>
            <a:ext cx="1728216" cy="540258"/>
          </a:xfrm>
          <a:prstGeom prst="rect">
            <a:avLst/>
          </a:prstGeom>
        </p:spPr>
      </p:pic>
      <p:pic>
        <p:nvPicPr>
          <p:cNvPr id="7" name="Bilde 6">
            <a:extLst>
              <a:ext uri="{FF2B5EF4-FFF2-40B4-BE49-F238E27FC236}">
                <a16:creationId xmlns:a16="http://schemas.microsoft.com/office/drawing/2014/main" id="{8AF7A6FF-9B5B-49E1-823E-C8875D8DB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 y="4437402"/>
            <a:ext cx="2664714" cy="2448306"/>
          </a:xfrm>
          <a:prstGeom prst="rect">
            <a:avLst/>
          </a:prstGeom>
        </p:spPr>
      </p:pic>
    </p:spTree>
    <p:extLst>
      <p:ext uri="{BB962C8B-B14F-4D97-AF65-F5344CB8AC3E}">
        <p14:creationId xmlns:p14="http://schemas.microsoft.com/office/powerpoint/2010/main" val="27735860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41400" y="877077"/>
            <a:ext cx="10515600" cy="65554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1054338" y="1806964"/>
            <a:ext cx="10515600" cy="4173959"/>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79500" y="6356350"/>
            <a:ext cx="1589055"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E5C72E4A-E517-4DA9-960A-2AC8F26903C5}" type="datetimeFigureOut">
              <a:rPr lang="nb-NO" smtClean="0"/>
              <a:t>31.01.2024</a:t>
            </a:fld>
            <a:endParaRPr lang="nb-NO"/>
          </a:p>
        </p:txBody>
      </p:sp>
      <p:sp>
        <p:nvSpPr>
          <p:cNvPr id="5" name="Plassholder for bunntekst 4"/>
          <p:cNvSpPr>
            <a:spLocks noGrp="1"/>
          </p:cNvSpPr>
          <p:nvPr>
            <p:ph type="ftr" sz="quarter" idx="3"/>
          </p:nvPr>
        </p:nvSpPr>
        <p:spPr>
          <a:xfrm>
            <a:off x="3188219" y="6356350"/>
            <a:ext cx="5731846"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9439989" y="6358553"/>
            <a:ext cx="2142411"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ED107B81-8528-43EA-AB29-346A28742FD8}" type="slidenum">
              <a:rPr lang="nb-NO" smtClean="0"/>
              <a:t>‹#›</a:t>
            </a:fld>
            <a:endParaRPr lang="nb-NO"/>
          </a:p>
        </p:txBody>
      </p:sp>
      <p:sp>
        <p:nvSpPr>
          <p:cNvPr id="17" name="AutoShape 3">
            <a:extLst>
              <a:ext uri="{FF2B5EF4-FFF2-40B4-BE49-F238E27FC236}">
                <a16:creationId xmlns:a16="http://schemas.microsoft.com/office/drawing/2014/main" id="{A2AE1152-6FAF-4ABF-8BCD-388C2721F517}"/>
              </a:ext>
            </a:extLst>
          </p:cNvPr>
          <p:cNvSpPr>
            <a:spLocks noChangeAspect="1" noChangeArrowheads="1" noTextEdit="1"/>
          </p:cNvSpPr>
          <p:nvPr/>
        </p:nvSpPr>
        <p:spPr bwMode="auto">
          <a:xfrm>
            <a:off x="0" y="0"/>
            <a:ext cx="104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pic>
        <p:nvPicPr>
          <p:cNvPr id="27" name="Bilde 26">
            <a:extLst>
              <a:ext uri="{FF2B5EF4-FFF2-40B4-BE49-F238E27FC236}">
                <a16:creationId xmlns:a16="http://schemas.microsoft.com/office/drawing/2014/main" id="{43FC1334-AA6D-4520-A8EF-41F90EBB11F7}"/>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0287277" y="192503"/>
            <a:ext cx="1728216" cy="540258"/>
          </a:xfrm>
          <a:prstGeom prst="rect">
            <a:avLst/>
          </a:prstGeom>
        </p:spPr>
      </p:pic>
      <p:grpSp>
        <p:nvGrpSpPr>
          <p:cNvPr id="11" name="Gruppe 10">
            <a:extLst>
              <a:ext uri="{FF2B5EF4-FFF2-40B4-BE49-F238E27FC236}">
                <a16:creationId xmlns:a16="http://schemas.microsoft.com/office/drawing/2014/main" id="{569D6B4D-0B84-4CFC-BCCF-D7DA5143A9F3}"/>
              </a:ext>
            </a:extLst>
          </p:cNvPr>
          <p:cNvGrpSpPr/>
          <p:nvPr/>
        </p:nvGrpSpPr>
        <p:grpSpPr>
          <a:xfrm>
            <a:off x="0" y="0"/>
            <a:ext cx="979488" cy="6877050"/>
            <a:chOff x="0" y="0"/>
            <a:chExt cx="979488" cy="6877050"/>
          </a:xfrm>
        </p:grpSpPr>
        <p:sp>
          <p:nvSpPr>
            <p:cNvPr id="9" name="Rectangle 5">
              <a:extLst>
                <a:ext uri="{FF2B5EF4-FFF2-40B4-BE49-F238E27FC236}">
                  <a16:creationId xmlns:a16="http://schemas.microsoft.com/office/drawing/2014/main" id="{171EEE92-123E-4D66-B233-3D76428523FE}"/>
                </a:ext>
              </a:extLst>
            </p:cNvPr>
            <p:cNvSpPr>
              <a:spLocks noChangeArrowheads="1"/>
            </p:cNvSpPr>
            <p:nvPr/>
          </p:nvSpPr>
          <p:spPr bwMode="auto">
            <a:xfrm>
              <a:off x="0" y="0"/>
              <a:ext cx="685800" cy="6877050"/>
            </a:xfrm>
            <a:prstGeom prst="rect">
              <a:avLst/>
            </a:prstGeom>
            <a:solidFill>
              <a:srgbClr val="009A8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 name="Freeform 6">
              <a:extLst>
                <a:ext uri="{FF2B5EF4-FFF2-40B4-BE49-F238E27FC236}">
                  <a16:creationId xmlns:a16="http://schemas.microsoft.com/office/drawing/2014/main" id="{4038581E-705E-4784-96F2-DAD10D85104E}"/>
                </a:ext>
              </a:extLst>
            </p:cNvPr>
            <p:cNvSpPr>
              <a:spLocks/>
            </p:cNvSpPr>
            <p:nvPr/>
          </p:nvSpPr>
          <p:spPr bwMode="auto">
            <a:xfrm>
              <a:off x="366713" y="833438"/>
              <a:ext cx="612775" cy="596900"/>
            </a:xfrm>
            <a:custGeom>
              <a:avLst/>
              <a:gdLst>
                <a:gd name="T0" fmla="*/ 0 w 782"/>
                <a:gd name="T1" fmla="*/ 388 h 782"/>
                <a:gd name="T2" fmla="*/ 389 w 782"/>
                <a:gd name="T3" fmla="*/ 0 h 782"/>
                <a:gd name="T4" fmla="*/ 782 w 782"/>
                <a:gd name="T5" fmla="*/ 393 h 782"/>
                <a:gd name="T6" fmla="*/ 394 w 782"/>
                <a:gd name="T7" fmla="*/ 782 h 782"/>
                <a:gd name="T8" fmla="*/ 0 w 782"/>
                <a:gd name="T9" fmla="*/ 388 h 782"/>
              </a:gdLst>
              <a:ahLst/>
              <a:cxnLst>
                <a:cxn ang="0">
                  <a:pos x="T0" y="T1"/>
                </a:cxn>
                <a:cxn ang="0">
                  <a:pos x="T2" y="T3"/>
                </a:cxn>
                <a:cxn ang="0">
                  <a:pos x="T4" y="T5"/>
                </a:cxn>
                <a:cxn ang="0">
                  <a:pos x="T6" y="T7"/>
                </a:cxn>
                <a:cxn ang="0">
                  <a:pos x="T8" y="T9"/>
                </a:cxn>
              </a:cxnLst>
              <a:rect l="0" t="0" r="r" b="b"/>
              <a:pathLst>
                <a:path w="782" h="782">
                  <a:moveTo>
                    <a:pt x="0" y="388"/>
                  </a:moveTo>
                  <a:lnTo>
                    <a:pt x="389" y="0"/>
                  </a:lnTo>
                  <a:lnTo>
                    <a:pt x="782" y="393"/>
                  </a:lnTo>
                  <a:lnTo>
                    <a:pt x="394" y="782"/>
                  </a:lnTo>
                  <a:lnTo>
                    <a:pt x="0" y="388"/>
                  </a:lnTo>
                  <a:close/>
                </a:path>
              </a:pathLst>
            </a:custGeom>
            <a:solidFill>
              <a:srgbClr val="009A8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1943442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803" r:id="rId4"/>
    <p:sldLayoutId id="2147483664" r:id="rId5"/>
    <p:sldLayoutId id="2147483816" r:id="rId6"/>
    <p:sldLayoutId id="2147483665" r:id="rId7"/>
    <p:sldLayoutId id="2147483819" r:id="rId8"/>
    <p:sldLayoutId id="2147483666" r:id="rId9"/>
    <p:sldLayoutId id="2147483818" r:id="rId10"/>
    <p:sldLayoutId id="2147483667" r:id="rId11"/>
    <p:sldLayoutId id="2147483817" r:id="rId12"/>
    <p:sldLayoutId id="2147483668" r:id="rId13"/>
    <p:sldLayoutId id="2147483801" r:id="rId14"/>
    <p:sldLayoutId id="2147483669" r:id="rId15"/>
    <p:sldLayoutId id="2147483823" r:id="rId16"/>
    <p:sldLayoutId id="2147483835" r:id="rId17"/>
    <p:sldLayoutId id="2147483672" r:id="rId18"/>
    <p:sldLayoutId id="2147483824" r:id="rId19"/>
    <p:sldLayoutId id="2147483836" r:id="rId20"/>
    <p:sldLayoutId id="2147483673" r:id="rId21"/>
    <p:sldLayoutId id="2147483825" r:id="rId22"/>
    <p:sldLayoutId id="2147483837" r:id="rId23"/>
    <p:sldLayoutId id="2147483687" r:id="rId24"/>
    <p:sldLayoutId id="2147483821" r:id="rId25"/>
    <p:sldLayoutId id="2147483822" r:id="rId26"/>
    <p:sldLayoutId id="2147483820" r:id="rId27"/>
    <p:sldLayoutId id="2147483826" r:id="rId28"/>
    <p:sldLayoutId id="2147483676" r:id="rId29"/>
    <p:sldLayoutId id="2147483678" r:id="rId30"/>
    <p:sldLayoutId id="2147483684" r:id="rId31"/>
    <p:sldLayoutId id="2147483688" r:id="rId32"/>
    <p:sldLayoutId id="2147483789" r:id="rId33"/>
    <p:sldLayoutId id="2147483791" r:id="rId34"/>
    <p:sldLayoutId id="2147483677" r:id="rId35"/>
    <p:sldLayoutId id="2147483685" r:id="rId36"/>
    <p:sldLayoutId id="2147483686" r:id="rId37"/>
    <p:sldLayoutId id="2147483802" r:id="rId38"/>
    <p:sldLayoutId id="2147483811" r:id="rId39"/>
    <p:sldLayoutId id="2147483827" r:id="rId40"/>
    <p:sldLayoutId id="2147483839" r:id="rId41"/>
    <p:sldLayoutId id="2147483828" r:id="rId42"/>
    <p:sldLayoutId id="2147483829" r:id="rId43"/>
    <p:sldLayoutId id="2147483800" r:id="rId44"/>
    <p:sldLayoutId id="2147483831" r:id="rId45"/>
    <p:sldLayoutId id="2147483810" r:id="rId46"/>
    <p:sldLayoutId id="2147483830" r:id="rId47"/>
    <p:sldLayoutId id="2147483834" r:id="rId48"/>
    <p:sldLayoutId id="2147483833" r:id="rId49"/>
    <p:sldLayoutId id="2147483832" r:id="rId50"/>
    <p:sldLayoutId id="2147483809" r:id="rId51"/>
    <p:sldLayoutId id="2147483804" r:id="rId52"/>
    <p:sldLayoutId id="2147483805" r:id="rId53"/>
    <p:sldLayoutId id="2147483806" r:id="rId54"/>
    <p:sldLayoutId id="2147483808" r:id="rId55"/>
    <p:sldLayoutId id="2147483815" r:id="rId56"/>
    <p:sldLayoutId id="2147483812" r:id="rId57"/>
    <p:sldLayoutId id="2147483813" r:id="rId58"/>
    <p:sldLayoutId id="2147483814" r:id="rId59"/>
    <p:sldLayoutId id="2147483840" r:id="rId60"/>
  </p:sldLayoutIdLst>
  <p:txStyles>
    <p:titleStyle>
      <a:lvl1pPr algn="l" defTabSz="914400" rtl="0" eaLnBrk="1" latinLnBrk="0" hangingPunct="1">
        <a:lnSpc>
          <a:spcPct val="90000"/>
        </a:lnSpc>
        <a:spcBef>
          <a:spcPct val="0"/>
        </a:spcBef>
        <a:buNone/>
        <a:defRPr sz="4000" kern="1200">
          <a:solidFill>
            <a:srgbClr val="009A8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78.jpeg"/><Relationship Id="rId4" Type="http://schemas.openxmlformats.org/officeDocument/2006/relationships/image" Target="../media/image77.jpe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57.jpe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66.jpeg"/><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2" name="Bilde 1" descr="Et bilde som inneholder Menneskeansikt, klær, person, jente&#10;&#10;Automatisk generert beskrivelse">
            <a:extLst>
              <a:ext uri="{FF2B5EF4-FFF2-40B4-BE49-F238E27FC236}">
                <a16:creationId xmlns:a16="http://schemas.microsoft.com/office/drawing/2014/main" id="{81968874-9CD6-F163-0131-1F34480CD831}"/>
              </a:ext>
            </a:extLst>
          </p:cNvPr>
          <p:cNvPicPr>
            <a:picLocks noChangeAspect="1"/>
          </p:cNvPicPr>
          <p:nvPr/>
        </p:nvPicPr>
        <p:blipFill rotWithShape="1">
          <a:blip r:embed="rId3"/>
          <a:srcRect l="33844" t="-30731" r="22033" b="-40002"/>
          <a:stretch/>
        </p:blipFill>
        <p:spPr>
          <a:xfrm>
            <a:off x="7404703" y="-2283523"/>
            <a:ext cx="4787297" cy="12139782"/>
          </a:xfrm>
          <a:prstGeom prst="rect">
            <a:avLst/>
          </a:prstGeom>
        </p:spPr>
      </p:pic>
      <p:sp>
        <p:nvSpPr>
          <p:cNvPr id="3" name="Tittel 2">
            <a:extLst>
              <a:ext uri="{FF2B5EF4-FFF2-40B4-BE49-F238E27FC236}">
                <a16:creationId xmlns:a16="http://schemas.microsoft.com/office/drawing/2014/main" id="{D9F8D76C-8F79-DB8C-D836-D72F208068D7}"/>
              </a:ext>
            </a:extLst>
          </p:cNvPr>
          <p:cNvSpPr>
            <a:spLocks noGrp="1"/>
          </p:cNvSpPr>
          <p:nvPr>
            <p:ph type="title"/>
          </p:nvPr>
        </p:nvSpPr>
        <p:spPr/>
        <p:txBody>
          <a:bodyPr/>
          <a:lstStyle/>
          <a:p>
            <a:endParaRPr lang="nb-NO"/>
          </a:p>
        </p:txBody>
      </p:sp>
      <p:sp>
        <p:nvSpPr>
          <p:cNvPr id="4" name="Plassholder for innhold 3">
            <a:extLst>
              <a:ext uri="{FF2B5EF4-FFF2-40B4-BE49-F238E27FC236}">
                <a16:creationId xmlns:a16="http://schemas.microsoft.com/office/drawing/2014/main" id="{C2658601-CE3F-2222-E07C-A83468CD7076}"/>
              </a:ext>
            </a:extLst>
          </p:cNvPr>
          <p:cNvSpPr>
            <a:spLocks noGrp="1"/>
          </p:cNvSpPr>
          <p:nvPr>
            <p:ph sz="half" idx="1"/>
          </p:nvPr>
        </p:nvSpPr>
        <p:spPr/>
        <p:txBody>
          <a:bodyPr/>
          <a:lstStyle/>
          <a:p>
            <a:endParaRPr lang="nb-NO"/>
          </a:p>
        </p:txBody>
      </p:sp>
      <p:sp>
        <p:nvSpPr>
          <p:cNvPr id="5" name="Undertittel 4">
            <a:extLst>
              <a:ext uri="{FF2B5EF4-FFF2-40B4-BE49-F238E27FC236}">
                <a16:creationId xmlns:a16="http://schemas.microsoft.com/office/drawing/2014/main" id="{1A08EAD6-8FBD-6357-1BBE-32092B4D17BE}"/>
              </a:ext>
            </a:extLst>
          </p:cNvPr>
          <p:cNvSpPr>
            <a:spLocks noGrp="1"/>
          </p:cNvSpPr>
          <p:nvPr>
            <p:ph type="subTitle" idx="13"/>
          </p:nvPr>
        </p:nvSpPr>
        <p:spPr/>
        <p:txBody>
          <a:bodyPr/>
          <a:lstStyle/>
          <a:p>
            <a:endParaRPr lang="nb-NO"/>
          </a:p>
        </p:txBody>
      </p:sp>
      <p:sp>
        <p:nvSpPr>
          <p:cNvPr id="7" name="Rektangel 6">
            <a:extLst>
              <a:ext uri="{FF2B5EF4-FFF2-40B4-BE49-F238E27FC236}">
                <a16:creationId xmlns:a16="http://schemas.microsoft.com/office/drawing/2014/main" id="{5796902E-5884-1532-1E2E-CBE87083278D}"/>
              </a:ext>
            </a:extLst>
          </p:cNvPr>
          <p:cNvSpPr/>
          <p:nvPr/>
        </p:nvSpPr>
        <p:spPr>
          <a:xfrm>
            <a:off x="-13022" y="-201886"/>
            <a:ext cx="7569843" cy="7245082"/>
          </a:xfrm>
          <a:prstGeom prst="rect">
            <a:avLst/>
          </a:prstGeom>
          <a:solidFill>
            <a:srgbClr val="CEE4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a:extLst>
              <a:ext uri="{FF2B5EF4-FFF2-40B4-BE49-F238E27FC236}">
                <a16:creationId xmlns:a16="http://schemas.microsoft.com/office/drawing/2014/main" id="{61BBC3F5-A29A-3004-94EF-572BCCEAE352}"/>
              </a:ext>
            </a:extLst>
          </p:cNvPr>
          <p:cNvSpPr/>
          <p:nvPr/>
        </p:nvSpPr>
        <p:spPr>
          <a:xfrm rot="5400000">
            <a:off x="7267001" y="3214868"/>
            <a:ext cx="714737" cy="428263"/>
          </a:xfrm>
          <a:prstGeom prst="triangle">
            <a:avLst/>
          </a:prstGeom>
          <a:solidFill>
            <a:srgbClr val="CEE4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tekst&#10;&#10;Automatisk generert beskrivelse">
            <a:extLst>
              <a:ext uri="{FF2B5EF4-FFF2-40B4-BE49-F238E27FC236}">
                <a16:creationId xmlns:a16="http://schemas.microsoft.com/office/drawing/2014/main" id="{C56BF2E2-D150-82FE-C399-26C3FF304B5F}"/>
              </a:ext>
            </a:extLst>
          </p:cNvPr>
          <p:cNvPicPr>
            <a:picLocks noChangeAspect="1"/>
          </p:cNvPicPr>
          <p:nvPr/>
        </p:nvPicPr>
        <p:blipFill rotWithShape="1">
          <a:blip r:embed="rId4">
            <a:extLst>
              <a:ext uri="{28A0092B-C50C-407E-A947-70E740481C1C}">
                <a14:useLocalDpi xmlns:a14="http://schemas.microsoft.com/office/drawing/2010/main" val="0"/>
              </a:ext>
            </a:extLst>
          </a:blip>
          <a:srcRect r="6675"/>
          <a:stretch/>
        </p:blipFill>
        <p:spPr>
          <a:xfrm>
            <a:off x="1590846" y="2002666"/>
            <a:ext cx="4388149" cy="2841092"/>
          </a:xfrm>
          <a:prstGeom prst="rect">
            <a:avLst/>
          </a:prstGeom>
        </p:spPr>
      </p:pic>
      <p:sp>
        <p:nvSpPr>
          <p:cNvPr id="20" name="TekstSylinder 19">
            <a:extLst>
              <a:ext uri="{FF2B5EF4-FFF2-40B4-BE49-F238E27FC236}">
                <a16:creationId xmlns:a16="http://schemas.microsoft.com/office/drawing/2014/main" id="{8A3B67A4-832C-3829-EA26-E5EDBCBFAD11}"/>
              </a:ext>
            </a:extLst>
          </p:cNvPr>
          <p:cNvSpPr txBox="1"/>
          <p:nvPr/>
        </p:nvSpPr>
        <p:spPr>
          <a:xfrm>
            <a:off x="1540045" y="4947260"/>
            <a:ext cx="5132683" cy="384721"/>
          </a:xfrm>
          <a:prstGeom prst="rect">
            <a:avLst/>
          </a:prstGeom>
          <a:noFill/>
        </p:spPr>
        <p:txBody>
          <a:bodyPr wrap="square">
            <a:spAutoFit/>
          </a:bodyPr>
          <a:lstStyle/>
          <a:p>
            <a:r>
              <a:rPr lang="en-US" sz="1900">
                <a:solidFill>
                  <a:srgbClr val="F36931"/>
                </a:solidFill>
                <a:latin typeface="Montserrat" pitchFamily="2" charset="77"/>
              </a:rPr>
              <a:t>THAILAND</a:t>
            </a:r>
            <a:r>
              <a:rPr lang="en-US" sz="1900">
                <a:solidFill>
                  <a:schemeClr val="accent1"/>
                </a:solidFill>
                <a:latin typeface="Montserrat" pitchFamily="2" charset="77"/>
              </a:rPr>
              <a:t> // ÅRSINNSAMLING 2024</a:t>
            </a:r>
            <a:endParaRPr lang="nb-NO" sz="1900">
              <a:solidFill>
                <a:schemeClr val="accent1"/>
              </a:solidFill>
            </a:endParaRPr>
          </a:p>
        </p:txBody>
      </p:sp>
    </p:spTree>
    <p:extLst>
      <p:ext uri="{BB962C8B-B14F-4D97-AF65-F5344CB8AC3E}">
        <p14:creationId xmlns:p14="http://schemas.microsoft.com/office/powerpoint/2010/main" val="258832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3DA05F-4FC7-CC46-BCC6-E5F034321195}"/>
              </a:ext>
            </a:extLst>
          </p:cNvPr>
          <p:cNvSpPr>
            <a:spLocks noGrp="1"/>
          </p:cNvSpPr>
          <p:nvPr>
            <p:ph type="title"/>
          </p:nvPr>
        </p:nvSpPr>
        <p:spPr>
          <a:xfrm>
            <a:off x="620469" y="821366"/>
            <a:ext cx="10515600" cy="959724"/>
          </a:xfrm>
        </p:spPr>
        <p:txBody>
          <a:bodyPr anchor="ctr">
            <a:normAutofit/>
          </a:bodyPr>
          <a:lstStyle/>
          <a:p>
            <a:r>
              <a:rPr lang="nb-NO">
                <a:solidFill>
                  <a:srgbClr val="F36931"/>
                </a:solidFill>
                <a:latin typeface="Montserrat Black"/>
              </a:rPr>
              <a:t>BANGKOK</a:t>
            </a:r>
            <a:endParaRPr lang="nb-NO">
              <a:solidFill>
                <a:srgbClr val="F36931"/>
              </a:solidFill>
            </a:endParaRPr>
          </a:p>
        </p:txBody>
      </p:sp>
      <p:sp>
        <p:nvSpPr>
          <p:cNvPr id="3" name="Freeform 704">
            <a:extLst>
              <a:ext uri="{FF2B5EF4-FFF2-40B4-BE49-F238E27FC236}">
                <a16:creationId xmlns:a16="http://schemas.microsoft.com/office/drawing/2014/main" id="{C2D4BFA5-8584-03AC-7600-EBCB12DC2180}"/>
              </a:ext>
            </a:extLst>
          </p:cNvPr>
          <p:cNvSpPr>
            <a:spLocks/>
          </p:cNvSpPr>
          <p:nvPr/>
        </p:nvSpPr>
        <p:spPr bwMode="auto">
          <a:xfrm>
            <a:off x="1016939" y="1941619"/>
            <a:ext cx="2467877" cy="4345616"/>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accent1"/>
          </a:solidFill>
          <a:ln w="4763" cap="flat">
            <a:noFill/>
            <a:prstDash val="solid"/>
            <a:round/>
            <a:headEnd/>
            <a:tailEnd/>
          </a:ln>
        </p:spPr>
        <p:txBody>
          <a:bodyPr/>
          <a:lstStyle/>
          <a:p>
            <a:pPr algn="ctr" defTabSz="1828434" fontAlgn="auto">
              <a:spcBef>
                <a:spcPts val="0"/>
              </a:spcBef>
              <a:spcAft>
                <a:spcPts val="0"/>
              </a:spcAft>
              <a:defRPr/>
            </a:pPr>
            <a:endParaRPr lang="id-ID">
              <a:latin typeface="+mn-lt"/>
              <a:ea typeface="+mn-ea"/>
            </a:endParaRPr>
          </a:p>
        </p:txBody>
      </p:sp>
      <p:pic>
        <p:nvPicPr>
          <p:cNvPr id="5" name="Bilde 4" descr="Et bilde som inneholder klær, utendørs, himmel, sko&#10;&#10;Automatisk generert beskrivelse">
            <a:extLst>
              <a:ext uri="{FF2B5EF4-FFF2-40B4-BE49-F238E27FC236}">
                <a16:creationId xmlns:a16="http://schemas.microsoft.com/office/drawing/2014/main" id="{A7D3C115-5407-7B5D-916A-AE48558B9280}"/>
              </a:ext>
            </a:extLst>
          </p:cNvPr>
          <p:cNvPicPr>
            <a:picLocks noChangeAspect="1"/>
          </p:cNvPicPr>
          <p:nvPr/>
        </p:nvPicPr>
        <p:blipFill rotWithShape="1">
          <a:blip r:embed="rId3">
            <a:extLst>
              <a:ext uri="{28A0092B-C50C-407E-A947-70E740481C1C}">
                <a14:useLocalDpi xmlns:a14="http://schemas.microsoft.com/office/drawing/2010/main" val="0"/>
              </a:ext>
            </a:extLst>
          </a:blip>
          <a:srcRect l="12542" t="6566" r="37489" b="233"/>
          <a:stretch/>
        </p:blipFill>
        <p:spPr>
          <a:xfrm>
            <a:off x="7941991" y="1215503"/>
            <a:ext cx="3725020" cy="4619931"/>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Ellipse 5">
            <a:extLst>
              <a:ext uri="{FF2B5EF4-FFF2-40B4-BE49-F238E27FC236}">
                <a16:creationId xmlns:a16="http://schemas.microsoft.com/office/drawing/2014/main" id="{8B2FB44E-460F-64C2-E2D2-076BEBD5ABC4}"/>
              </a:ext>
            </a:extLst>
          </p:cNvPr>
          <p:cNvSpPr/>
          <p:nvPr/>
        </p:nvSpPr>
        <p:spPr>
          <a:xfrm>
            <a:off x="1668236" y="3616846"/>
            <a:ext cx="372484" cy="430305"/>
          </a:xfrm>
          <a:prstGeom prst="ellipse">
            <a:avLst/>
          </a:prstGeom>
          <a:solidFill>
            <a:srgbClr val="F3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descr="Et bilde som inneholder utendørs, himmel, tre, sky&#10;&#10;Automatisk generert beskrivelse">
            <a:extLst>
              <a:ext uri="{FF2B5EF4-FFF2-40B4-BE49-F238E27FC236}">
                <a16:creationId xmlns:a16="http://schemas.microsoft.com/office/drawing/2014/main" id="{3BA74FFC-99CE-BC9A-A098-B4059DD7E073}"/>
              </a:ext>
            </a:extLst>
          </p:cNvPr>
          <p:cNvPicPr>
            <a:picLocks noChangeAspect="1"/>
          </p:cNvPicPr>
          <p:nvPr/>
        </p:nvPicPr>
        <p:blipFill rotWithShape="1">
          <a:blip r:embed="rId4">
            <a:extLst>
              <a:ext uri="{28A0092B-C50C-407E-A947-70E740481C1C}">
                <a14:useLocalDpi xmlns:a14="http://schemas.microsoft.com/office/drawing/2010/main" val="0"/>
              </a:ext>
            </a:extLst>
          </a:blip>
          <a:srcRect l="39140" t="8304" r="24711" b="24425"/>
          <a:stretch/>
        </p:blipFill>
        <p:spPr>
          <a:xfrm>
            <a:off x="3850893" y="1804461"/>
            <a:ext cx="3725021" cy="4619932"/>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88280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6DC80A5-24E5-A546-92FA-8DF506CF1D76}"/>
              </a:ext>
            </a:extLst>
          </p:cNvPr>
          <p:cNvSpPr txBox="1">
            <a:spLocks/>
          </p:cNvSpPr>
          <p:nvPr/>
        </p:nvSpPr>
        <p:spPr>
          <a:xfrm>
            <a:off x="2053389" y="821366"/>
            <a:ext cx="2049379"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endParaRPr lang="nb-NO">
              <a:solidFill>
                <a:schemeClr val="tx1"/>
              </a:solidFill>
            </a:endParaRPr>
          </a:p>
        </p:txBody>
      </p:sp>
      <p:pic>
        <p:nvPicPr>
          <p:cNvPr id="3" name="Plassholder for innhold 2" descr="Et bilde som inneholder klær, Menneskeansikt, smårolling, person&#10;&#10;Automatisk generert beskrivelse">
            <a:extLst>
              <a:ext uri="{FF2B5EF4-FFF2-40B4-BE49-F238E27FC236}">
                <a16:creationId xmlns:a16="http://schemas.microsoft.com/office/drawing/2014/main" id="{3B4B4F6F-B32F-0EC7-C0D2-2CAA0F7C32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0054" y="7259638"/>
            <a:ext cx="97654" cy="65087"/>
          </a:xfrm>
        </p:spPr>
      </p:pic>
      <p:pic>
        <p:nvPicPr>
          <p:cNvPr id="7" name="Bilde 6" descr="Et bilde som inneholder Menneskeansikt, klær, person, smårolling&#10;&#10;Automatisk generert beskrivelse">
            <a:extLst>
              <a:ext uri="{FF2B5EF4-FFF2-40B4-BE49-F238E27FC236}">
                <a16:creationId xmlns:a16="http://schemas.microsoft.com/office/drawing/2014/main" id="{82E24C17-B385-F436-5704-0AE00DB3A429}"/>
              </a:ext>
            </a:extLst>
          </p:cNvPr>
          <p:cNvPicPr>
            <a:picLocks noChangeAspect="1"/>
          </p:cNvPicPr>
          <p:nvPr/>
        </p:nvPicPr>
        <p:blipFill rotWithShape="1">
          <a:blip r:embed="rId4">
            <a:extLst>
              <a:ext uri="{28A0092B-C50C-407E-A947-70E740481C1C}">
                <a14:useLocalDpi xmlns:a14="http://schemas.microsoft.com/office/drawing/2010/main" val="0"/>
              </a:ext>
            </a:extLst>
          </a:blip>
          <a:srcRect l="27542" r="19783"/>
          <a:stretch/>
        </p:blipFill>
        <p:spPr>
          <a:xfrm>
            <a:off x="4504536" y="3096475"/>
            <a:ext cx="2578954" cy="3263234"/>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12" name="Tittel 1">
            <a:extLst>
              <a:ext uri="{FF2B5EF4-FFF2-40B4-BE49-F238E27FC236}">
                <a16:creationId xmlns:a16="http://schemas.microsoft.com/office/drawing/2014/main" id="{49218343-8C19-5746-B2B2-A600EC4A1F24}"/>
              </a:ext>
            </a:extLst>
          </p:cNvPr>
          <p:cNvSpPr txBox="1">
            <a:spLocks/>
          </p:cNvSpPr>
          <p:nvPr/>
        </p:nvSpPr>
        <p:spPr>
          <a:xfrm>
            <a:off x="620469" y="821366"/>
            <a:ext cx="10515600"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r>
              <a:rPr lang="nb-NO">
                <a:solidFill>
                  <a:srgbClr val="F36931"/>
                </a:solidFill>
                <a:latin typeface="Montserrat Black"/>
              </a:rPr>
              <a:t>LOVSANGSHJEMMET</a:t>
            </a:r>
            <a:endParaRPr lang="nb-NO">
              <a:solidFill>
                <a:srgbClr val="F36931"/>
              </a:solidFill>
            </a:endParaRPr>
          </a:p>
        </p:txBody>
      </p:sp>
      <p:pic>
        <p:nvPicPr>
          <p:cNvPr id="9" name="Picture 8" descr="Et bilde som inneholder konstruksjon, utendørs, grunn, person&#10;&#10;Automatisk generert beskrivelse">
            <a:extLst>
              <a:ext uri="{FF2B5EF4-FFF2-40B4-BE49-F238E27FC236}">
                <a16:creationId xmlns:a16="http://schemas.microsoft.com/office/drawing/2014/main" id="{4F4D8A40-8109-5D44-818D-273FDD765EB3}"/>
              </a:ext>
            </a:extLst>
          </p:cNvPr>
          <p:cNvPicPr>
            <a:picLocks noChangeAspect="1"/>
          </p:cNvPicPr>
          <p:nvPr/>
        </p:nvPicPr>
        <p:blipFill rotWithShape="1">
          <a:blip r:embed="rId5"/>
          <a:srcRect l="6539" r="6539"/>
          <a:stretch/>
        </p:blipFill>
        <p:spPr>
          <a:xfrm>
            <a:off x="7549588" y="1315374"/>
            <a:ext cx="4880043" cy="376153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14" name="Bilde 9" descr="Et bilde som inneholder klær, Menneskeansikt, gutt, jente&#10;&#10;Automatisk generert beskrivelse">
            <a:extLst>
              <a:ext uri="{FF2B5EF4-FFF2-40B4-BE49-F238E27FC236}">
                <a16:creationId xmlns:a16="http://schemas.microsoft.com/office/drawing/2014/main" id="{730EEE54-2374-1F49-8E66-3CF9C6D5AF85}"/>
              </a:ext>
            </a:extLst>
          </p:cNvPr>
          <p:cNvPicPr>
            <a:picLocks noChangeAspect="1"/>
          </p:cNvPicPr>
          <p:nvPr/>
        </p:nvPicPr>
        <p:blipFill rotWithShape="1">
          <a:blip r:embed="rId6"/>
          <a:srcRect l="-164"/>
          <a:stretch/>
        </p:blipFill>
        <p:spPr>
          <a:xfrm>
            <a:off x="-267936" y="2381524"/>
            <a:ext cx="4297813" cy="282964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118250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6DC80A5-24E5-A546-92FA-8DF506CF1D76}"/>
              </a:ext>
            </a:extLst>
          </p:cNvPr>
          <p:cNvSpPr txBox="1">
            <a:spLocks/>
          </p:cNvSpPr>
          <p:nvPr/>
        </p:nvSpPr>
        <p:spPr>
          <a:xfrm>
            <a:off x="2053389" y="821366"/>
            <a:ext cx="2049379"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endParaRPr lang="nb-NO">
              <a:solidFill>
                <a:schemeClr val="tx1"/>
              </a:solidFill>
            </a:endParaRPr>
          </a:p>
        </p:txBody>
      </p:sp>
      <p:pic>
        <p:nvPicPr>
          <p:cNvPr id="3" name="Plassholder for innhold 2" descr="Et bilde som inneholder klær, Menneskeansikt, smårolling, person&#10;&#10;Automatisk generert beskrivelse">
            <a:extLst>
              <a:ext uri="{FF2B5EF4-FFF2-40B4-BE49-F238E27FC236}">
                <a16:creationId xmlns:a16="http://schemas.microsoft.com/office/drawing/2014/main" id="{3B4B4F6F-B32F-0EC7-C0D2-2CAA0F7C32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0054" y="7259638"/>
            <a:ext cx="97654" cy="65087"/>
          </a:xfrm>
        </p:spPr>
      </p:pic>
      <p:sp>
        <p:nvSpPr>
          <p:cNvPr id="12" name="Tittel 1">
            <a:extLst>
              <a:ext uri="{FF2B5EF4-FFF2-40B4-BE49-F238E27FC236}">
                <a16:creationId xmlns:a16="http://schemas.microsoft.com/office/drawing/2014/main" id="{16BCDA25-D8C9-6B4C-94FB-4FC84B355D9A}"/>
              </a:ext>
            </a:extLst>
          </p:cNvPr>
          <p:cNvSpPr txBox="1">
            <a:spLocks/>
          </p:cNvSpPr>
          <p:nvPr/>
        </p:nvSpPr>
        <p:spPr>
          <a:xfrm>
            <a:off x="350838" y="821366"/>
            <a:ext cx="10515600" cy="95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ontserrat Black" panose="00000A00000000000000" pitchFamily="2" charset="0"/>
                <a:ea typeface="+mj-ea"/>
                <a:cs typeface="+mj-cs"/>
              </a:defRPr>
            </a:lvl1pPr>
          </a:lstStyle>
          <a:p>
            <a:r>
              <a:rPr lang="nb-NO">
                <a:solidFill>
                  <a:srgbClr val="F36931"/>
                </a:solidFill>
                <a:latin typeface="Montserrat Black"/>
              </a:rPr>
              <a:t>LOVSANGSHJEMMET</a:t>
            </a:r>
            <a:endParaRPr lang="nb-NO">
              <a:solidFill>
                <a:srgbClr val="F36931"/>
              </a:solidFill>
            </a:endParaRPr>
          </a:p>
        </p:txBody>
      </p:sp>
      <p:pic>
        <p:nvPicPr>
          <p:cNvPr id="16" name="Picture 15" descr="A young child smiling at the camera&#10;&#10;Description automatically generated">
            <a:extLst>
              <a:ext uri="{FF2B5EF4-FFF2-40B4-BE49-F238E27FC236}">
                <a16:creationId xmlns:a16="http://schemas.microsoft.com/office/drawing/2014/main" id="{F2698D51-A8A4-AC46-9183-7D2F17243BD2}"/>
              </a:ext>
            </a:extLst>
          </p:cNvPr>
          <p:cNvPicPr>
            <a:picLocks noChangeAspect="1"/>
          </p:cNvPicPr>
          <p:nvPr/>
        </p:nvPicPr>
        <p:blipFill rotWithShape="1">
          <a:blip r:embed="rId4">
            <a:extLst>
              <a:ext uri="{28A0092B-C50C-407E-A947-70E740481C1C}">
                <a14:useLocalDpi xmlns:a14="http://schemas.microsoft.com/office/drawing/2010/main" val="0"/>
              </a:ext>
            </a:extLst>
          </a:blip>
          <a:srcRect l="19657" t="9750" b="5153"/>
          <a:stretch/>
        </p:blipFill>
        <p:spPr>
          <a:xfrm>
            <a:off x="482483" y="2021154"/>
            <a:ext cx="5900504" cy="4165381"/>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19" name="Picture 18" descr="A group of children playing with blocks&#10;&#10;Description automatically generated">
            <a:extLst>
              <a:ext uri="{FF2B5EF4-FFF2-40B4-BE49-F238E27FC236}">
                <a16:creationId xmlns:a16="http://schemas.microsoft.com/office/drawing/2014/main" id="{E596F715-F028-2F43-8CBD-A3876948CEE7}"/>
              </a:ext>
            </a:extLst>
          </p:cNvPr>
          <p:cNvPicPr>
            <a:picLocks noChangeAspect="1"/>
          </p:cNvPicPr>
          <p:nvPr/>
        </p:nvPicPr>
        <p:blipFill rotWithShape="1">
          <a:blip r:embed="rId5">
            <a:extLst>
              <a:ext uri="{28A0092B-C50C-407E-A947-70E740481C1C}">
                <a14:useLocalDpi xmlns:a14="http://schemas.microsoft.com/office/drawing/2010/main" val="0"/>
              </a:ext>
            </a:extLst>
          </a:blip>
          <a:srcRect t="10956"/>
          <a:stretch/>
        </p:blipFill>
        <p:spPr>
          <a:xfrm>
            <a:off x="6803205" y="1301228"/>
            <a:ext cx="3108155" cy="4152432"/>
          </a:xfrm>
          <a:prstGeom prst="roundRect">
            <a:avLst>
              <a:gd name="adj" fmla="val 8594"/>
            </a:avLst>
          </a:prstGeom>
          <a:solidFill>
            <a:srgbClr val="FFFFFF">
              <a:shade val="85000"/>
            </a:srgbClr>
          </a:solidFill>
          <a:ln>
            <a:noFill/>
          </a:ln>
          <a:effectLst>
            <a:reflection blurRad="6746" endPos="0" dist="5000" dir="5400000" sy="-100000" algn="bl" rotWithShape="0"/>
          </a:effectLst>
        </p:spPr>
      </p:pic>
      <p:pic>
        <p:nvPicPr>
          <p:cNvPr id="21" name="Picture 20" descr="A group of children walking in a sandbox&#10;&#10;Description automatically generated">
            <a:extLst>
              <a:ext uri="{FF2B5EF4-FFF2-40B4-BE49-F238E27FC236}">
                <a16:creationId xmlns:a16="http://schemas.microsoft.com/office/drawing/2014/main" id="{21A5F6D3-7791-0845-A156-EB02E8251417}"/>
              </a:ext>
            </a:extLst>
          </p:cNvPr>
          <p:cNvPicPr>
            <a:picLocks noChangeAspect="1"/>
          </p:cNvPicPr>
          <p:nvPr/>
        </p:nvPicPr>
        <p:blipFill rotWithShape="1">
          <a:blip r:embed="rId6">
            <a:extLst>
              <a:ext uri="{28A0092B-C50C-407E-A947-70E740481C1C}">
                <a14:useLocalDpi xmlns:a14="http://schemas.microsoft.com/office/drawing/2010/main" val="0"/>
              </a:ext>
            </a:extLst>
          </a:blip>
          <a:srcRect l="13726" t="18935"/>
          <a:stretch/>
        </p:blipFill>
        <p:spPr>
          <a:xfrm>
            <a:off x="10226071" y="3168699"/>
            <a:ext cx="2336150" cy="3293433"/>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118546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lassholder for innhold 6" descr="Et bilde som inneholder utendørs, tre, himmel, innsjø&#10;&#10;Automatisk generert beskrivelse">
            <a:extLst>
              <a:ext uri="{FF2B5EF4-FFF2-40B4-BE49-F238E27FC236}">
                <a16:creationId xmlns:a16="http://schemas.microsoft.com/office/drawing/2014/main" id="{AFC18C92-B27A-B1E9-F990-9482D1F9BD01}"/>
              </a:ext>
            </a:extLst>
          </p:cNvPr>
          <p:cNvPicPr>
            <a:picLocks noGrp="1" noChangeAspect="1"/>
          </p:cNvPicPr>
          <p:nvPr>
            <p:ph idx="1"/>
          </p:nvPr>
        </p:nvPicPr>
        <p:blipFill rotWithShape="1">
          <a:blip r:embed="rId3"/>
          <a:srcRect l="12551" t="-7934" r="19348" b="8927"/>
          <a:stretch/>
        </p:blipFill>
        <p:spPr>
          <a:xfrm>
            <a:off x="4009933" y="-622852"/>
            <a:ext cx="4302794" cy="415923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9" name="Bilde 8" descr="Et bilde som inneholder klær, person, smil, Menneskeansikt&#10;&#10;Automatisk generert beskrivelse">
            <a:extLst>
              <a:ext uri="{FF2B5EF4-FFF2-40B4-BE49-F238E27FC236}">
                <a16:creationId xmlns:a16="http://schemas.microsoft.com/office/drawing/2014/main" id="{B5837484-BF62-32EB-865B-F7C8C18027B7}"/>
              </a:ext>
            </a:extLst>
          </p:cNvPr>
          <p:cNvPicPr>
            <a:picLocks noChangeAspect="1"/>
          </p:cNvPicPr>
          <p:nvPr/>
        </p:nvPicPr>
        <p:blipFill rotWithShape="1">
          <a:blip r:embed="rId4"/>
          <a:srcRect l="13292" t="7435" r="17486" b="3028"/>
          <a:stretch/>
        </p:blipFill>
        <p:spPr>
          <a:xfrm>
            <a:off x="-327202" y="3355699"/>
            <a:ext cx="4397850" cy="3760718"/>
          </a:xfrm>
          <a:prstGeom prst="roundRect">
            <a:avLst>
              <a:gd name="adj" fmla="val 8594"/>
            </a:avLst>
          </a:prstGeom>
          <a:solidFill>
            <a:srgbClr val="FFFFFF">
              <a:shade val="85000"/>
            </a:srgbClr>
          </a:solidFill>
          <a:ln>
            <a:noFill/>
          </a:ln>
          <a:effectLst>
            <a:reflection blurRad="9525" endPos="0" dist="5000" dir="5400000" sy="-100000" algn="bl" rotWithShape="0"/>
          </a:effectLst>
        </p:spPr>
      </p:pic>
      <p:pic>
        <p:nvPicPr>
          <p:cNvPr id="8" name="Bilde 7" descr="Et bilde som inneholder Menneskeansikt, klær, gutt, person&#10;&#10;Automatisk generert beskrivelse">
            <a:extLst>
              <a:ext uri="{FF2B5EF4-FFF2-40B4-BE49-F238E27FC236}">
                <a16:creationId xmlns:a16="http://schemas.microsoft.com/office/drawing/2014/main" id="{84B8774F-5ED0-5E8A-EAEB-C7B6B1E78141}"/>
              </a:ext>
            </a:extLst>
          </p:cNvPr>
          <p:cNvPicPr>
            <a:picLocks noChangeAspect="1"/>
          </p:cNvPicPr>
          <p:nvPr/>
        </p:nvPicPr>
        <p:blipFill rotWithShape="1">
          <a:blip r:embed="rId5"/>
          <a:srcRect l="3664" t="34478" r="8801" b="15523"/>
          <a:stretch/>
        </p:blipFill>
        <p:spPr>
          <a:xfrm>
            <a:off x="8261246" y="3355700"/>
            <a:ext cx="4172134" cy="3575598"/>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2" name="TekstSylinder 1">
            <a:extLst>
              <a:ext uri="{FF2B5EF4-FFF2-40B4-BE49-F238E27FC236}">
                <a16:creationId xmlns:a16="http://schemas.microsoft.com/office/drawing/2014/main" id="{0B56B013-BB8B-1FC1-FF70-40B170087EAE}"/>
              </a:ext>
            </a:extLst>
          </p:cNvPr>
          <p:cNvSpPr txBox="1"/>
          <p:nvPr/>
        </p:nvSpPr>
        <p:spPr>
          <a:xfrm>
            <a:off x="4216358" y="4481780"/>
            <a:ext cx="3759283" cy="1323439"/>
          </a:xfrm>
          <a:prstGeom prst="rect">
            <a:avLst/>
          </a:prstGeom>
          <a:noFill/>
        </p:spPr>
        <p:txBody>
          <a:bodyPr wrap="square" rtlCol="0">
            <a:spAutoFit/>
          </a:bodyPr>
          <a:lstStyle/>
          <a:p>
            <a:pPr algn="ctr"/>
            <a:r>
              <a:rPr lang="nb-NO" sz="3600">
                <a:solidFill>
                  <a:schemeClr val="bg1"/>
                </a:solidFill>
              </a:rPr>
              <a:t>TAKK </a:t>
            </a:r>
            <a:r>
              <a:rPr lang="nb-NO" sz="3600">
                <a:solidFill>
                  <a:srgbClr val="CEE4B1"/>
                </a:solidFill>
              </a:rPr>
              <a:t>FOR AT </a:t>
            </a:r>
            <a:r>
              <a:rPr lang="nb-NO" sz="4400">
                <a:solidFill>
                  <a:srgbClr val="CEE4B1"/>
                </a:solidFill>
              </a:rPr>
              <a:t>DU </a:t>
            </a:r>
            <a:r>
              <a:rPr lang="nb-NO" sz="4400">
                <a:solidFill>
                  <a:schemeClr val="bg1"/>
                </a:solidFill>
              </a:rPr>
              <a:t>DELER!</a:t>
            </a:r>
          </a:p>
        </p:txBody>
      </p:sp>
      <p:pic>
        <p:nvPicPr>
          <p:cNvPr id="22" name="Bilde 21" descr="Et bilde som inneholder tekst&#10;&#10;Automatisk generert beskrivelse">
            <a:extLst>
              <a:ext uri="{FF2B5EF4-FFF2-40B4-BE49-F238E27FC236}">
                <a16:creationId xmlns:a16="http://schemas.microsoft.com/office/drawing/2014/main" id="{DB013817-FE8B-6D4F-8251-7A60A8ABCECE}"/>
              </a:ext>
            </a:extLst>
          </p:cNvPr>
          <p:cNvPicPr>
            <a:picLocks noChangeAspect="1"/>
          </p:cNvPicPr>
          <p:nvPr/>
        </p:nvPicPr>
        <p:blipFill rotWithShape="1">
          <a:blip r:embed="rId6">
            <a:extLst>
              <a:ext uri="{28A0092B-C50C-407E-A947-70E740481C1C}">
                <a14:useLocalDpi xmlns:a14="http://schemas.microsoft.com/office/drawing/2010/main" val="0"/>
              </a:ext>
            </a:extLst>
          </a:blip>
          <a:srcRect r="5360"/>
          <a:stretch/>
        </p:blipFill>
        <p:spPr>
          <a:xfrm>
            <a:off x="793028" y="1037178"/>
            <a:ext cx="2423875" cy="1547526"/>
          </a:xfrm>
          <a:prstGeom prst="rect">
            <a:avLst/>
          </a:prstGeom>
        </p:spPr>
      </p:pic>
    </p:spTree>
    <p:extLst>
      <p:ext uri="{BB962C8B-B14F-4D97-AF65-F5344CB8AC3E}">
        <p14:creationId xmlns:p14="http://schemas.microsoft.com/office/powerpoint/2010/main" val="230290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36806FB-F041-DD6A-29D2-786815F4C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2930" y="4497049"/>
            <a:ext cx="4373233" cy="3195182"/>
          </a:xfrm>
          <a:prstGeom prst="rect">
            <a:avLst/>
          </a:prstGeom>
        </p:spPr>
      </p:pic>
    </p:spTree>
    <p:extLst>
      <p:ext uri="{BB962C8B-B14F-4D97-AF65-F5344CB8AC3E}">
        <p14:creationId xmlns:p14="http://schemas.microsoft.com/office/powerpoint/2010/main" val="239195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uilding with trees and flags&#10;&#10;Description automatically generated">
            <a:extLst>
              <a:ext uri="{FF2B5EF4-FFF2-40B4-BE49-F238E27FC236}">
                <a16:creationId xmlns:a16="http://schemas.microsoft.com/office/drawing/2014/main" id="{9507EF0D-6589-714E-9516-FE89D058483E}"/>
              </a:ext>
            </a:extLst>
          </p:cNvPr>
          <p:cNvPicPr>
            <a:picLocks noChangeAspect="1"/>
          </p:cNvPicPr>
          <p:nvPr/>
        </p:nvPicPr>
        <p:blipFill rotWithShape="1">
          <a:blip r:embed="rId3">
            <a:extLst>
              <a:ext uri="{28A0092B-C50C-407E-A947-70E740481C1C}">
                <a14:useLocalDpi xmlns:a14="http://schemas.microsoft.com/office/drawing/2010/main" val="0"/>
              </a:ext>
            </a:extLst>
          </a:blip>
          <a:srcRect t="15605"/>
          <a:stretch/>
        </p:blipFill>
        <p:spPr>
          <a:xfrm>
            <a:off x="0" y="0"/>
            <a:ext cx="12192000" cy="6858000"/>
          </a:xfrm>
          <a:prstGeom prst="rect">
            <a:avLst/>
          </a:prstGeom>
        </p:spPr>
      </p:pic>
      <p:sp>
        <p:nvSpPr>
          <p:cNvPr id="13" name="TekstSylinder 4">
            <a:extLst>
              <a:ext uri="{FF2B5EF4-FFF2-40B4-BE49-F238E27FC236}">
                <a16:creationId xmlns:a16="http://schemas.microsoft.com/office/drawing/2014/main" id="{4E278007-5E84-6146-AA46-1DF20AD315B8}"/>
              </a:ext>
            </a:extLst>
          </p:cNvPr>
          <p:cNvSpPr txBox="1"/>
          <p:nvPr/>
        </p:nvSpPr>
        <p:spPr>
          <a:xfrm>
            <a:off x="255180" y="0"/>
            <a:ext cx="8144541" cy="1446550"/>
          </a:xfrm>
          <a:prstGeom prst="rect">
            <a:avLst/>
          </a:prstGeom>
          <a:noFill/>
        </p:spPr>
        <p:txBody>
          <a:bodyPr wrap="square">
            <a:spAutoFit/>
          </a:bodyPr>
          <a:lstStyle/>
          <a:p>
            <a:r>
              <a:rPr lang="nb-NO" sz="8800">
                <a:solidFill>
                  <a:srgbClr val="F36931"/>
                </a:solidFill>
                <a:latin typeface="Montserrat Black"/>
              </a:rPr>
              <a:t>THAILAND</a:t>
            </a:r>
            <a:endParaRPr lang="nb-NO" sz="5400">
              <a:solidFill>
                <a:srgbClr val="F36931"/>
              </a:solidFill>
            </a:endParaRPr>
          </a:p>
        </p:txBody>
      </p:sp>
    </p:spTree>
    <p:extLst>
      <p:ext uri="{BB962C8B-B14F-4D97-AF65-F5344CB8AC3E}">
        <p14:creationId xmlns:p14="http://schemas.microsoft.com/office/powerpoint/2010/main" val="50802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74FB483-199A-3D4A-A8BA-7FC3299CDA82}"/>
              </a:ext>
            </a:extLst>
          </p:cNvPr>
          <p:cNvSpPr>
            <a:spLocks noGrp="1"/>
          </p:cNvSpPr>
          <p:nvPr>
            <p:ph type="body" sz="quarter" idx="14"/>
          </p:nvPr>
        </p:nvSpPr>
        <p:spPr/>
        <p:txBody>
          <a:bodyPr>
            <a:normAutofit/>
          </a:bodyPr>
          <a:lstStyle/>
          <a:p>
            <a:r>
              <a:rPr lang="nb-NO" sz="4800">
                <a:solidFill>
                  <a:schemeClr val="accent1"/>
                </a:solidFill>
                <a:latin typeface="Montserrat Black"/>
              </a:rPr>
              <a:t>Hva kan vi dele?</a:t>
            </a:r>
          </a:p>
        </p:txBody>
      </p:sp>
    </p:spTree>
    <p:extLst>
      <p:ext uri="{BB962C8B-B14F-4D97-AF65-F5344CB8AC3E}">
        <p14:creationId xmlns:p14="http://schemas.microsoft.com/office/powerpoint/2010/main" val="366259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56F205-8081-1F66-2549-75188937FE09}"/>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7304548B-4618-B258-D604-570FDAB2CFE7}"/>
              </a:ext>
            </a:extLst>
          </p:cNvPr>
          <p:cNvSpPr>
            <a:spLocks noGrp="1"/>
          </p:cNvSpPr>
          <p:nvPr>
            <p:ph sz="half" idx="1"/>
          </p:nvPr>
        </p:nvSpPr>
        <p:spPr>
          <a:xfrm>
            <a:off x="194310" y="2500592"/>
            <a:ext cx="6400800" cy="3871913"/>
          </a:xfrm>
        </p:spPr>
        <p:txBody>
          <a:bodyPr/>
          <a:lstStyle/>
          <a:p>
            <a:endParaRPr lang="nb-NO"/>
          </a:p>
        </p:txBody>
      </p:sp>
      <p:sp>
        <p:nvSpPr>
          <p:cNvPr id="4" name="Undertittel 3">
            <a:extLst>
              <a:ext uri="{FF2B5EF4-FFF2-40B4-BE49-F238E27FC236}">
                <a16:creationId xmlns:a16="http://schemas.microsoft.com/office/drawing/2014/main" id="{C9999B86-0ADE-7A99-3E62-387E87318CF6}"/>
              </a:ext>
            </a:extLst>
          </p:cNvPr>
          <p:cNvSpPr>
            <a:spLocks noGrp="1"/>
          </p:cNvSpPr>
          <p:nvPr>
            <p:ph type="subTitle" idx="13"/>
          </p:nvPr>
        </p:nvSpPr>
        <p:spPr/>
        <p:txBody>
          <a:bodyPr/>
          <a:lstStyle/>
          <a:p>
            <a:endParaRPr lang="nb-NO"/>
          </a:p>
        </p:txBody>
      </p:sp>
      <p:sp>
        <p:nvSpPr>
          <p:cNvPr id="5" name="Likebent trekant 4">
            <a:extLst>
              <a:ext uri="{FF2B5EF4-FFF2-40B4-BE49-F238E27FC236}">
                <a16:creationId xmlns:a16="http://schemas.microsoft.com/office/drawing/2014/main" id="{29BB6429-4278-5B9A-9435-BA0B0075C981}"/>
              </a:ext>
            </a:extLst>
          </p:cNvPr>
          <p:cNvSpPr/>
          <p:nvPr/>
        </p:nvSpPr>
        <p:spPr>
          <a:xfrm rot="5400000">
            <a:off x="7178260" y="3136348"/>
            <a:ext cx="817217" cy="574260"/>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8636DAF-29FE-A886-CBC3-F389B713B1FF}"/>
              </a:ext>
            </a:extLst>
          </p:cNvPr>
          <p:cNvSpPr/>
          <p:nvPr/>
        </p:nvSpPr>
        <p:spPr>
          <a:xfrm>
            <a:off x="-154745" y="-168812"/>
            <a:ext cx="7687115" cy="7160455"/>
          </a:xfrm>
          <a:prstGeom prst="rect">
            <a:avLst/>
          </a:prstGeom>
          <a:solidFill>
            <a:srgbClr val="32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7" name="TekstSylinder 6">
            <a:extLst>
              <a:ext uri="{FF2B5EF4-FFF2-40B4-BE49-F238E27FC236}">
                <a16:creationId xmlns:a16="http://schemas.microsoft.com/office/drawing/2014/main" id="{C64AD980-477D-F2FB-5E04-CB017AF831BF}"/>
              </a:ext>
            </a:extLst>
          </p:cNvPr>
          <p:cNvSpPr txBox="1"/>
          <p:nvPr/>
        </p:nvSpPr>
        <p:spPr>
          <a:xfrm>
            <a:off x="670178" y="2319548"/>
            <a:ext cx="6203444" cy="1877437"/>
          </a:xfrm>
          <a:prstGeom prst="rect">
            <a:avLst/>
          </a:prstGeom>
          <a:noFill/>
        </p:spPr>
        <p:txBody>
          <a:bodyPr wrap="square" rtlCol="0">
            <a:spAutoFit/>
          </a:bodyPr>
          <a:lstStyle/>
          <a:p>
            <a:r>
              <a:rPr lang="nb-NO" sz="2800" b="1">
                <a:solidFill>
                  <a:schemeClr val="bg1"/>
                </a:solidFill>
                <a:latin typeface="Montserrat Medium" panose="00000600000000000000" pitchFamily="2" charset="0"/>
              </a:rPr>
              <a:t>Gjennom </a:t>
            </a:r>
            <a:r>
              <a:rPr lang="nb-NO" sz="2800" b="1" err="1">
                <a:solidFill>
                  <a:schemeClr val="bg1"/>
                </a:solidFill>
                <a:latin typeface="Montserrat Medium" panose="00000600000000000000" pitchFamily="2" charset="0"/>
              </a:rPr>
              <a:t>årsinnsamlingen</a:t>
            </a:r>
            <a:r>
              <a:rPr lang="nb-NO" sz="2800" b="1">
                <a:solidFill>
                  <a:schemeClr val="bg1"/>
                </a:solidFill>
                <a:latin typeface="Montserrat Medium" panose="00000600000000000000" pitchFamily="2" charset="0"/>
              </a:rPr>
              <a:t> kan vi dele </a:t>
            </a:r>
            <a:r>
              <a:rPr lang="nb-NO" sz="3200" b="1">
                <a:solidFill>
                  <a:srgbClr val="CEE4B1"/>
                </a:solidFill>
                <a:latin typeface="Montserrat Medium" panose="00000600000000000000" pitchFamily="2" charset="0"/>
              </a:rPr>
              <a:t>tro, tid, ting </a:t>
            </a:r>
            <a:r>
              <a:rPr lang="nb-NO" sz="2800" b="1">
                <a:solidFill>
                  <a:schemeClr val="bg1"/>
                </a:solidFill>
                <a:latin typeface="Montserrat Medium" panose="00000600000000000000" pitchFamily="2" charset="0"/>
              </a:rPr>
              <a:t>og </a:t>
            </a:r>
            <a:r>
              <a:rPr lang="nb-NO" sz="3200" b="1">
                <a:solidFill>
                  <a:srgbClr val="CEE4B1"/>
                </a:solidFill>
                <a:latin typeface="Montserrat Medium" panose="00000600000000000000" pitchFamily="2" charset="0"/>
              </a:rPr>
              <a:t>talent</a:t>
            </a:r>
            <a:r>
              <a:rPr lang="nb-NO" sz="2800" b="1">
                <a:solidFill>
                  <a:schemeClr val="bg1"/>
                </a:solidFill>
                <a:latin typeface="Montserrat Medium" panose="00000600000000000000" pitchFamily="2" charset="0"/>
              </a:rPr>
              <a:t> </a:t>
            </a:r>
          </a:p>
          <a:p>
            <a:r>
              <a:rPr lang="nb-NO" sz="2800" b="1">
                <a:solidFill>
                  <a:schemeClr val="bg1"/>
                </a:solidFill>
                <a:latin typeface="Montserrat Medium" panose="00000600000000000000" pitchFamily="2" charset="0"/>
              </a:rPr>
              <a:t>og være med å gi barn og unge </a:t>
            </a:r>
          </a:p>
          <a:p>
            <a:r>
              <a:rPr lang="nb-NO" sz="2800" b="1">
                <a:solidFill>
                  <a:schemeClr val="bg1"/>
                </a:solidFill>
                <a:latin typeface="Montserrat Medium" panose="00000600000000000000" pitchFamily="2" charset="0"/>
              </a:rPr>
              <a:t>i Thailand en plass i felleskapet!</a:t>
            </a:r>
          </a:p>
        </p:txBody>
      </p:sp>
    </p:spTree>
    <p:extLst>
      <p:ext uri="{BB962C8B-B14F-4D97-AF65-F5344CB8AC3E}">
        <p14:creationId xmlns:p14="http://schemas.microsoft.com/office/powerpoint/2010/main" val="135761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3" name="Bilde 2" descr="Et bilde som inneholder person, Menneskeansikt, smil, klær&#10;&#10;Automatisk generert beskrivelse">
            <a:extLst>
              <a:ext uri="{FF2B5EF4-FFF2-40B4-BE49-F238E27FC236}">
                <a16:creationId xmlns:a16="http://schemas.microsoft.com/office/drawing/2014/main" id="{CC9EA02E-BD72-E488-5849-9BEDD13ADCAA}"/>
              </a:ext>
            </a:extLst>
          </p:cNvPr>
          <p:cNvPicPr>
            <a:picLocks noChangeAspect="1"/>
          </p:cNvPicPr>
          <p:nvPr/>
        </p:nvPicPr>
        <p:blipFill rotWithShape="1">
          <a:blip r:embed="rId3">
            <a:extLst>
              <a:ext uri="{28A0092B-C50C-407E-A947-70E740481C1C}">
                <a14:useLocalDpi xmlns:a14="http://schemas.microsoft.com/office/drawing/2010/main" val="0"/>
              </a:ext>
            </a:extLst>
          </a:blip>
          <a:srcRect l="34966" t="2500" r="22599" b="14000"/>
          <a:stretch/>
        </p:blipFill>
        <p:spPr>
          <a:xfrm>
            <a:off x="652080" y="1772690"/>
            <a:ext cx="3078317" cy="403727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9" name="Plassholder for innhold 8" descr="Et bilde som inneholder person, Menneskeansikt, klær, gutt&#10;&#10;Automatisk generert beskrivelse">
            <a:extLst>
              <a:ext uri="{FF2B5EF4-FFF2-40B4-BE49-F238E27FC236}">
                <a16:creationId xmlns:a16="http://schemas.microsoft.com/office/drawing/2014/main" id="{81CB489E-D8EE-AE02-1429-B650036E418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220" r="6299"/>
          <a:stretch/>
        </p:blipFill>
        <p:spPr>
          <a:xfrm>
            <a:off x="4215388" y="-245945"/>
            <a:ext cx="5117355" cy="403727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4" name="TekstSylinder 3">
            <a:extLst>
              <a:ext uri="{FF2B5EF4-FFF2-40B4-BE49-F238E27FC236}">
                <a16:creationId xmlns:a16="http://schemas.microsoft.com/office/drawing/2014/main" id="{D817C7C0-9A8B-BE7C-94C2-B80D17095A04}"/>
              </a:ext>
            </a:extLst>
          </p:cNvPr>
          <p:cNvSpPr txBox="1"/>
          <p:nvPr/>
        </p:nvSpPr>
        <p:spPr>
          <a:xfrm>
            <a:off x="535702" y="1048040"/>
            <a:ext cx="9026758" cy="584775"/>
          </a:xfrm>
          <a:prstGeom prst="rect">
            <a:avLst/>
          </a:prstGeom>
          <a:noFill/>
        </p:spPr>
        <p:txBody>
          <a:bodyPr wrap="square">
            <a:spAutoFit/>
          </a:bodyPr>
          <a:lstStyle/>
          <a:p>
            <a:r>
              <a:rPr lang="nb-NO" sz="3200" dirty="0">
                <a:solidFill>
                  <a:srgbClr val="F36931"/>
                </a:solidFill>
                <a:latin typeface="Montserrat Black"/>
              </a:rPr>
              <a:t>KIRKEN</a:t>
            </a:r>
            <a:endParaRPr lang="nb-NO" sz="3200" dirty="0">
              <a:solidFill>
                <a:srgbClr val="F36931"/>
              </a:solidFill>
            </a:endParaRPr>
          </a:p>
        </p:txBody>
      </p:sp>
      <p:pic>
        <p:nvPicPr>
          <p:cNvPr id="5" name="Picture 4" descr="A group of people sitting in a church&#10;&#10;Description automatically generated">
            <a:extLst>
              <a:ext uri="{FF2B5EF4-FFF2-40B4-BE49-F238E27FC236}">
                <a16:creationId xmlns:a16="http://schemas.microsoft.com/office/drawing/2014/main" id="{3E131649-2491-2442-8FC1-01CBA1D4A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566" y="4338868"/>
            <a:ext cx="4414354" cy="2942184"/>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3636866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10" name="Plassholder for innhold 9" descr="Et bilde som inneholder klær, person, Menneskeansikt, gutt&#10;&#10;Automatisk generert beskrivelse">
            <a:extLst>
              <a:ext uri="{FF2B5EF4-FFF2-40B4-BE49-F238E27FC236}">
                <a16:creationId xmlns:a16="http://schemas.microsoft.com/office/drawing/2014/main" id="{19689B58-99FB-1A15-584D-D226015355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41" y="1609037"/>
            <a:ext cx="2782737" cy="417512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5" name="TekstSylinder 4">
            <a:extLst>
              <a:ext uri="{FF2B5EF4-FFF2-40B4-BE49-F238E27FC236}">
                <a16:creationId xmlns:a16="http://schemas.microsoft.com/office/drawing/2014/main" id="{BC669E09-FE4A-B6AB-8A4E-54A4CD3EFBB7}"/>
              </a:ext>
            </a:extLst>
          </p:cNvPr>
          <p:cNvSpPr txBox="1"/>
          <p:nvPr/>
        </p:nvSpPr>
        <p:spPr>
          <a:xfrm>
            <a:off x="799122" y="593374"/>
            <a:ext cx="6097904" cy="1015663"/>
          </a:xfrm>
          <a:prstGeom prst="rect">
            <a:avLst/>
          </a:prstGeom>
          <a:noFill/>
        </p:spPr>
        <p:txBody>
          <a:bodyPr wrap="square">
            <a:spAutoFit/>
          </a:bodyPr>
          <a:lstStyle/>
          <a:p>
            <a:r>
              <a:rPr lang="nb-NO" sz="6000">
                <a:solidFill>
                  <a:srgbClr val="F36931"/>
                </a:solidFill>
                <a:latin typeface="Montserrat Black"/>
              </a:rPr>
              <a:t>LEIR</a:t>
            </a:r>
            <a:endParaRPr lang="nb-NO" sz="3600">
              <a:solidFill>
                <a:srgbClr val="F36931"/>
              </a:solidFill>
            </a:endParaRPr>
          </a:p>
        </p:txBody>
      </p:sp>
      <p:pic>
        <p:nvPicPr>
          <p:cNvPr id="12" name="Bilde 11" descr="Et bilde som inneholder klær, person, Menneskeansikt, smil&#10;&#10;Automatisk generert beskrivelse">
            <a:extLst>
              <a:ext uri="{FF2B5EF4-FFF2-40B4-BE49-F238E27FC236}">
                <a16:creationId xmlns:a16="http://schemas.microsoft.com/office/drawing/2014/main" id="{A0014793-F99D-2750-E03B-A0706C507965}"/>
              </a:ext>
            </a:extLst>
          </p:cNvPr>
          <p:cNvPicPr>
            <a:picLocks noChangeAspect="1"/>
          </p:cNvPicPr>
          <p:nvPr/>
        </p:nvPicPr>
        <p:blipFill rotWithShape="1">
          <a:blip r:embed="rId4">
            <a:extLst>
              <a:ext uri="{28A0092B-C50C-407E-A947-70E740481C1C}">
                <a14:useLocalDpi xmlns:a14="http://schemas.microsoft.com/office/drawing/2010/main" val="0"/>
              </a:ext>
            </a:extLst>
          </a:blip>
          <a:srcRect l="333" t="545" r="17908" b="725"/>
          <a:stretch/>
        </p:blipFill>
        <p:spPr>
          <a:xfrm>
            <a:off x="4056434" y="1609038"/>
            <a:ext cx="5069700" cy="4175124"/>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7" name="Bilde 7">
            <a:extLst>
              <a:ext uri="{FF2B5EF4-FFF2-40B4-BE49-F238E27FC236}">
                <a16:creationId xmlns:a16="http://schemas.microsoft.com/office/drawing/2014/main" id="{C88BCBF5-E7C3-A841-9FB7-D2BD60FC7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7770" y="3154805"/>
            <a:ext cx="2839324" cy="2629357"/>
          </a:xfrm>
          <a:prstGeom prst="rect">
            <a:avLst/>
          </a:prstGeom>
        </p:spPr>
      </p:pic>
    </p:spTree>
    <p:extLst>
      <p:ext uri="{BB962C8B-B14F-4D97-AF65-F5344CB8AC3E}">
        <p14:creationId xmlns:p14="http://schemas.microsoft.com/office/powerpoint/2010/main" val="269427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3DA05F-4FC7-CC46-BCC6-E5F034321195}"/>
              </a:ext>
            </a:extLst>
          </p:cNvPr>
          <p:cNvSpPr>
            <a:spLocks noGrp="1"/>
          </p:cNvSpPr>
          <p:nvPr>
            <p:ph type="title"/>
          </p:nvPr>
        </p:nvSpPr>
        <p:spPr>
          <a:xfrm>
            <a:off x="557407" y="554182"/>
            <a:ext cx="11077186" cy="1298950"/>
          </a:xfrm>
        </p:spPr>
        <p:txBody>
          <a:bodyPr anchor="ctr">
            <a:normAutofit/>
          </a:bodyPr>
          <a:lstStyle/>
          <a:p>
            <a:r>
              <a:rPr lang="nb-NO" dirty="0">
                <a:solidFill>
                  <a:srgbClr val="F36931"/>
                </a:solidFill>
                <a:latin typeface="Montserrat Black"/>
              </a:rPr>
              <a:t>LEIR I PHIBUN</a:t>
            </a:r>
            <a:endParaRPr lang="nb-NO" dirty="0">
              <a:solidFill>
                <a:srgbClr val="F36931"/>
              </a:solidFill>
            </a:endParaRPr>
          </a:p>
        </p:txBody>
      </p:sp>
      <p:sp>
        <p:nvSpPr>
          <p:cNvPr id="3" name="Freeform 704">
            <a:extLst>
              <a:ext uri="{FF2B5EF4-FFF2-40B4-BE49-F238E27FC236}">
                <a16:creationId xmlns:a16="http://schemas.microsoft.com/office/drawing/2014/main" id="{C2D4BFA5-8584-03AC-7600-EBCB12DC2180}"/>
              </a:ext>
            </a:extLst>
          </p:cNvPr>
          <p:cNvSpPr>
            <a:spLocks/>
          </p:cNvSpPr>
          <p:nvPr/>
        </p:nvSpPr>
        <p:spPr bwMode="auto">
          <a:xfrm>
            <a:off x="9166716" y="1593159"/>
            <a:ext cx="2467877" cy="4345616"/>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accent1"/>
          </a:solidFill>
          <a:ln w="4763" cap="flat">
            <a:no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 name="Ellipse 5">
            <a:extLst>
              <a:ext uri="{FF2B5EF4-FFF2-40B4-BE49-F238E27FC236}">
                <a16:creationId xmlns:a16="http://schemas.microsoft.com/office/drawing/2014/main" id="{8B2FB44E-460F-64C2-E2D2-076BEBD5ABC4}"/>
              </a:ext>
            </a:extLst>
          </p:cNvPr>
          <p:cNvSpPr/>
          <p:nvPr/>
        </p:nvSpPr>
        <p:spPr>
          <a:xfrm>
            <a:off x="11266913" y="3072894"/>
            <a:ext cx="367680" cy="356106"/>
          </a:xfrm>
          <a:prstGeom prst="ellipse">
            <a:avLst/>
          </a:prstGeom>
          <a:solidFill>
            <a:srgbClr val="F36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36931"/>
              </a:solidFill>
            </a:endParaRPr>
          </a:p>
        </p:txBody>
      </p:sp>
      <p:pic>
        <p:nvPicPr>
          <p:cNvPr id="10" name="Bilde 9" descr="Et bilde som inneholder himmel, utendørs, gress, klær&#10;&#10;Automatisk generert beskrivelse">
            <a:extLst>
              <a:ext uri="{FF2B5EF4-FFF2-40B4-BE49-F238E27FC236}">
                <a16:creationId xmlns:a16="http://schemas.microsoft.com/office/drawing/2014/main" id="{D1AF7038-53B8-F45E-1705-AA47838F76AB}"/>
              </a:ext>
            </a:extLst>
          </p:cNvPr>
          <p:cNvPicPr>
            <a:picLocks noChangeAspect="1"/>
          </p:cNvPicPr>
          <p:nvPr/>
        </p:nvPicPr>
        <p:blipFill rotWithShape="1">
          <a:blip r:embed="rId3">
            <a:extLst>
              <a:ext uri="{28A0092B-C50C-407E-A947-70E740481C1C}">
                <a14:useLocalDpi xmlns:a14="http://schemas.microsoft.com/office/drawing/2010/main" val="0"/>
              </a:ext>
            </a:extLst>
          </a:blip>
          <a:srcRect b="6739"/>
          <a:stretch/>
        </p:blipFill>
        <p:spPr>
          <a:xfrm>
            <a:off x="639936" y="1593159"/>
            <a:ext cx="7575809" cy="471065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4" name="Bilde 3">
            <a:extLst>
              <a:ext uri="{FF2B5EF4-FFF2-40B4-BE49-F238E27FC236}">
                <a16:creationId xmlns:a16="http://schemas.microsoft.com/office/drawing/2014/main" id="{4039C8FA-30A6-46A6-6C99-2F97C20A4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62" y="5004869"/>
            <a:ext cx="3498675" cy="2556211"/>
          </a:xfrm>
          <a:prstGeom prst="rect">
            <a:avLst/>
          </a:prstGeom>
        </p:spPr>
      </p:pic>
    </p:spTree>
    <p:extLst>
      <p:ext uri="{BB962C8B-B14F-4D97-AF65-F5344CB8AC3E}">
        <p14:creationId xmlns:p14="http://schemas.microsoft.com/office/powerpoint/2010/main" val="205978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orange shirts&#10;&#10;Description automatically generated">
            <a:extLst>
              <a:ext uri="{FF2B5EF4-FFF2-40B4-BE49-F238E27FC236}">
                <a16:creationId xmlns:a16="http://schemas.microsoft.com/office/drawing/2014/main" id="{1AB5D83F-DB3B-0D40-9B8D-69CCBD8B53C8}"/>
              </a:ext>
            </a:extLst>
          </p:cNvPr>
          <p:cNvPicPr>
            <a:picLocks noChangeAspect="1"/>
          </p:cNvPicPr>
          <p:nvPr/>
        </p:nvPicPr>
        <p:blipFill rotWithShape="1">
          <a:blip r:embed="rId3">
            <a:extLst>
              <a:ext uri="{28A0092B-C50C-407E-A947-70E740481C1C}">
                <a14:useLocalDpi xmlns:a14="http://schemas.microsoft.com/office/drawing/2010/main" val="0"/>
              </a:ext>
            </a:extLst>
          </a:blip>
          <a:srcRect t="7802" b="7802"/>
          <a:stretch/>
        </p:blipFill>
        <p:spPr>
          <a:xfrm>
            <a:off x="-900184" y="-510363"/>
            <a:ext cx="13099312" cy="7368363"/>
          </a:xfrm>
          <a:prstGeom prst="rect">
            <a:avLst/>
          </a:prstGeom>
        </p:spPr>
      </p:pic>
    </p:spTree>
    <p:extLst>
      <p:ext uri="{BB962C8B-B14F-4D97-AF65-F5344CB8AC3E}">
        <p14:creationId xmlns:p14="http://schemas.microsoft.com/office/powerpoint/2010/main" val="145652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E4B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D40C870-10E1-FD49-B6F6-8506A7D0D602}"/>
              </a:ext>
            </a:extLst>
          </p:cNvPr>
          <p:cNvPicPr>
            <a:picLocks noChangeAspect="1"/>
          </p:cNvPicPr>
          <p:nvPr/>
        </p:nvPicPr>
        <p:blipFill rotWithShape="1">
          <a:blip r:embed="rId3">
            <a:extLst>
              <a:ext uri="{28A0092B-C50C-407E-A947-70E740481C1C}">
                <a14:useLocalDpi xmlns:a14="http://schemas.microsoft.com/office/drawing/2010/main" val="0"/>
              </a:ext>
            </a:extLst>
          </a:blip>
          <a:srcRect l="3381" t="3951" r="3446" b="3398"/>
          <a:stretch/>
        </p:blipFill>
        <p:spPr>
          <a:xfrm>
            <a:off x="6410272" y="-2539094"/>
            <a:ext cx="3403694" cy="507818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5" name="TekstSylinder 4">
            <a:extLst>
              <a:ext uri="{FF2B5EF4-FFF2-40B4-BE49-F238E27FC236}">
                <a16:creationId xmlns:a16="http://schemas.microsoft.com/office/drawing/2014/main" id="{BC669E09-FE4A-B6AB-8A4E-54A4CD3EFBB7}"/>
              </a:ext>
            </a:extLst>
          </p:cNvPr>
          <p:cNvSpPr txBox="1"/>
          <p:nvPr/>
        </p:nvSpPr>
        <p:spPr>
          <a:xfrm>
            <a:off x="799122" y="593374"/>
            <a:ext cx="6097904" cy="1938992"/>
          </a:xfrm>
          <a:prstGeom prst="rect">
            <a:avLst/>
          </a:prstGeom>
          <a:noFill/>
        </p:spPr>
        <p:txBody>
          <a:bodyPr wrap="square" lIns="91440" tIns="45720" rIns="91440" bIns="45720" anchor="t">
            <a:spAutoFit/>
          </a:bodyPr>
          <a:lstStyle/>
          <a:p>
            <a:r>
              <a:rPr lang="nb-NO" sz="4000" dirty="0">
                <a:solidFill>
                  <a:srgbClr val="F36931"/>
                </a:solidFill>
                <a:ea typeface="+mn-lt"/>
                <a:cs typeface="+mn-lt"/>
              </a:rPr>
              <a:t>HÅPET OM EN FREMTID</a:t>
            </a:r>
          </a:p>
          <a:p>
            <a:endParaRPr lang="nb-NO" sz="4000" dirty="0">
              <a:solidFill>
                <a:srgbClr val="F36931"/>
              </a:solidFill>
            </a:endParaRPr>
          </a:p>
        </p:txBody>
      </p:sp>
      <p:pic>
        <p:nvPicPr>
          <p:cNvPr id="11" name="Picture 10" descr="A small house in the middle of a pond&#10;&#10;Description automatically generated">
            <a:extLst>
              <a:ext uri="{FF2B5EF4-FFF2-40B4-BE49-F238E27FC236}">
                <a16:creationId xmlns:a16="http://schemas.microsoft.com/office/drawing/2014/main" id="{AFC8D33F-8D29-7642-A6F3-BB68890F47CC}"/>
              </a:ext>
            </a:extLst>
          </p:cNvPr>
          <p:cNvPicPr>
            <a:picLocks noChangeAspect="1"/>
          </p:cNvPicPr>
          <p:nvPr/>
        </p:nvPicPr>
        <p:blipFill rotWithShape="1">
          <a:blip r:embed="rId4">
            <a:extLst>
              <a:ext uri="{28A0092B-C50C-407E-A947-70E740481C1C}">
                <a14:useLocalDpi xmlns:a14="http://schemas.microsoft.com/office/drawing/2010/main" val="0"/>
              </a:ext>
            </a:extLst>
          </a:blip>
          <a:srcRect l="14961" t="11466" r="12819" b="18138"/>
          <a:stretch/>
        </p:blipFill>
        <p:spPr>
          <a:xfrm>
            <a:off x="4911329" y="3243936"/>
            <a:ext cx="6401580" cy="415843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14" name="Picture 13">
            <a:extLst>
              <a:ext uri="{FF2B5EF4-FFF2-40B4-BE49-F238E27FC236}">
                <a16:creationId xmlns:a16="http://schemas.microsoft.com/office/drawing/2014/main" id="{731583A4-3FED-8E44-9CC8-8453250BC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25" y="2303555"/>
            <a:ext cx="4314981" cy="287555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2" name="TekstSylinder 1">
            <a:extLst>
              <a:ext uri="{FF2B5EF4-FFF2-40B4-BE49-F238E27FC236}">
                <a16:creationId xmlns:a16="http://schemas.microsoft.com/office/drawing/2014/main" id="{DD422F20-A5D6-6FDA-E0B9-044B9EF596D2}"/>
              </a:ext>
            </a:extLst>
          </p:cNvPr>
          <p:cNvSpPr txBox="1"/>
          <p:nvPr/>
        </p:nvSpPr>
        <p:spPr>
          <a:xfrm>
            <a:off x="99849" y="5271027"/>
            <a:ext cx="39781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dirty="0">
                <a:solidFill>
                  <a:schemeClr val="accent1"/>
                </a:solidFill>
              </a:rPr>
              <a:t>TUENG 13 ÅR</a:t>
            </a:r>
          </a:p>
        </p:txBody>
      </p:sp>
    </p:spTree>
    <p:extLst>
      <p:ext uri="{BB962C8B-B14F-4D97-AF65-F5344CB8AC3E}">
        <p14:creationId xmlns:p14="http://schemas.microsoft.com/office/powerpoint/2010/main" val="1956892792"/>
      </p:ext>
    </p:extLst>
  </p:cSld>
  <p:clrMapOvr>
    <a:masterClrMapping/>
  </p:clrMapOvr>
</p:sld>
</file>

<file path=ppt/theme/theme1.xml><?xml version="1.0" encoding="utf-8"?>
<a:theme xmlns:a="http://schemas.openxmlformats.org/drawingml/2006/main" name="NMSU-Presentasjon">
  <a:themeElements>
    <a:clrScheme name="NMSU">
      <a:dk1>
        <a:sysClr val="windowText" lastClr="000000"/>
      </a:dk1>
      <a:lt1>
        <a:sysClr val="window" lastClr="FFFFFF"/>
      </a:lt1>
      <a:dk2>
        <a:srgbClr val="44546A"/>
      </a:dk2>
      <a:lt2>
        <a:srgbClr val="E7E6E6"/>
      </a:lt2>
      <a:accent1>
        <a:srgbClr val="009C82"/>
      </a:accent1>
      <a:accent2>
        <a:srgbClr val="74C4D7"/>
      </a:accent2>
      <a:accent3>
        <a:srgbClr val="AC5395"/>
      </a:accent3>
      <a:accent4>
        <a:srgbClr val="F15F69"/>
      </a:accent4>
      <a:accent5>
        <a:srgbClr val="007087"/>
      </a:accent5>
      <a:accent6>
        <a:srgbClr val="F1EF90"/>
      </a:accent6>
      <a:hlink>
        <a:srgbClr val="0563C1"/>
      </a:hlink>
      <a:folHlink>
        <a:srgbClr val="954F72"/>
      </a:folHlink>
    </a:clrScheme>
    <a:fontScheme name="Monteserrat Black">
      <a:majorFont>
        <a:latin typeface="Montserrat Black"/>
        <a:ea typeface=""/>
        <a:cs typeface=""/>
      </a:majorFont>
      <a:minorFont>
        <a:latin typeface="Montserrat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B75A0668-E027-41B7-A8E3-4B2A5D450C00}" vid="{DC3406BF-3160-4E6B-A0D7-397971CE8B3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BC048934DC8B4E97CDDF0C15E1C19B" ma:contentTypeVersion="17" ma:contentTypeDescription="Opprett et nytt dokument." ma:contentTypeScope="" ma:versionID="b77060d8d6fd7f1202bb6004e2b98357">
  <xsd:schema xmlns:xsd="http://www.w3.org/2001/XMLSchema" xmlns:xs="http://www.w3.org/2001/XMLSchema" xmlns:p="http://schemas.microsoft.com/office/2006/metadata/properties" xmlns:ns2="03753527-3075-4290-8bfb-ee6a44dc65d4" xmlns:ns3="5ffd37ae-4ecd-43e1-a3cd-809b7adba70d" xmlns:ns4="dd6566ac-837e-4dc9-857e-90a7f0b17f69" targetNamespace="http://schemas.microsoft.com/office/2006/metadata/properties" ma:root="true" ma:fieldsID="53ec480dee44b5d149f7406323f0d061" ns2:_="" ns3:_="" ns4:_="">
    <xsd:import namespace="03753527-3075-4290-8bfb-ee6a44dc65d4"/>
    <xsd:import namespace="5ffd37ae-4ecd-43e1-a3cd-809b7adba70d"/>
    <xsd:import namespace="dd6566ac-837e-4dc9-857e-90a7f0b17f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53527-3075-4290-8bfb-ee6a44dc6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a8d0c608-4cee-403d-9b54-7651a264c8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d37ae-4ecd-43e1-a3cd-809b7adba70d"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6566ac-837e-4dc9-857e-90a7f0b17f6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6e9617a-27c5-494e-89b9-22430e397b3b}" ma:internalName="TaxCatchAll" ma:showField="CatchAllData" ma:web="5ffd37ae-4ecd-43e1-a3cd-809b7adba7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03753527-3075-4290-8bfb-ee6a44dc65d4" xsi:nil="true"/>
    <SharedWithUsers xmlns="5ffd37ae-4ecd-43e1-a3cd-809b7adba70d">
      <UserInfo>
        <DisplayName>Silje Løvdal</DisplayName>
        <AccountId>70</AccountId>
        <AccountType/>
      </UserInfo>
    </SharedWithUsers>
    <lcf76f155ced4ddcb4097134ff3c332f xmlns="03753527-3075-4290-8bfb-ee6a44dc65d4">
      <Terms xmlns="http://schemas.microsoft.com/office/infopath/2007/PartnerControls"/>
    </lcf76f155ced4ddcb4097134ff3c332f>
    <TaxCatchAll xmlns="dd6566ac-837e-4dc9-857e-90a7f0b17f69" xsi:nil="true"/>
  </documentManagement>
</p:properties>
</file>

<file path=customXml/itemProps1.xml><?xml version="1.0" encoding="utf-8"?>
<ds:datastoreItem xmlns:ds="http://schemas.openxmlformats.org/officeDocument/2006/customXml" ds:itemID="{9205C5BC-2DD4-43A0-9ABA-F69784B68C0F}">
  <ds:schemaRefs>
    <ds:schemaRef ds:uri="03753527-3075-4290-8bfb-ee6a44dc65d4"/>
    <ds:schemaRef ds:uri="5ffd37ae-4ecd-43e1-a3cd-809b7adba70d"/>
    <ds:schemaRef ds:uri="dd6566ac-837e-4dc9-857e-90a7f0b17f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C6D713-5D98-4655-9269-53932674A5A9}">
  <ds:schemaRefs>
    <ds:schemaRef ds:uri="http://schemas.microsoft.com/sharepoint/v3/contenttype/forms"/>
  </ds:schemaRefs>
</ds:datastoreItem>
</file>

<file path=customXml/itemProps3.xml><?xml version="1.0" encoding="utf-8"?>
<ds:datastoreItem xmlns:ds="http://schemas.openxmlformats.org/officeDocument/2006/customXml" ds:itemID="{38E72425-8FC6-42CC-A4D4-210B38B5C747}">
  <ds:schemaRefs>
    <ds:schemaRef ds:uri="03753527-3075-4290-8bfb-ee6a44dc65d4"/>
    <ds:schemaRef ds:uri="5ffd37ae-4ecd-43e1-a3cd-809b7adba70d"/>
    <ds:schemaRef ds:uri="dd6566ac-837e-4dc9-857e-90a7f0b17f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Widescreen</PresentationFormat>
  <Slides>14</Slides>
  <Notes>13</Notes>
  <HiddenSlides>0</HiddenSlides>
  <ScaleCrop>false</ScaleCrop>
  <HeadingPairs>
    <vt:vector size="4" baseType="variant">
      <vt:variant>
        <vt:lpstr>Tema</vt:lpstr>
      </vt:variant>
      <vt:variant>
        <vt:i4>1</vt:i4>
      </vt:variant>
      <vt:variant>
        <vt:lpstr>Lysbildetitler</vt:lpstr>
      </vt:variant>
      <vt:variant>
        <vt:i4>14</vt:i4>
      </vt:variant>
    </vt:vector>
  </HeadingPairs>
  <TitlesOfParts>
    <vt:vector size="15" baseType="lpstr">
      <vt:lpstr>NMSU-Presentasjon</vt:lpstr>
      <vt:lpstr>PowerPoint-presentasjon</vt:lpstr>
      <vt:lpstr>PowerPoint-presentasjon</vt:lpstr>
      <vt:lpstr>PowerPoint-presentasjon</vt:lpstr>
      <vt:lpstr>PowerPoint-presentasjon</vt:lpstr>
      <vt:lpstr>PowerPoint-presentasjon</vt:lpstr>
      <vt:lpstr>PowerPoint-presentasjon</vt:lpstr>
      <vt:lpstr>LEIR I PHIBUN</vt:lpstr>
      <vt:lpstr>PowerPoint-presentasjon</vt:lpstr>
      <vt:lpstr>PowerPoint-presentasjon</vt:lpstr>
      <vt:lpstr>BANGKOK</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Laudecir Daniel Kern</dc:creator>
  <cp:revision>76</cp:revision>
  <dcterms:created xsi:type="dcterms:W3CDTF">2021-04-06T10:54:32Z</dcterms:created>
  <dcterms:modified xsi:type="dcterms:W3CDTF">2024-01-31T13:27:55Z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0x0101000CBC048934DC8B4E97CDDF0C15E1C19B</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