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18"/>
  </p:notesMasterIdLst>
  <p:sldIdLst>
    <p:sldId id="276" r:id="rId4"/>
    <p:sldId id="285" r:id="rId5"/>
    <p:sldId id="273" r:id="rId6"/>
    <p:sldId id="258" r:id="rId7"/>
    <p:sldId id="267" r:id="rId8"/>
    <p:sldId id="264" r:id="rId9"/>
    <p:sldId id="281" r:id="rId10"/>
    <p:sldId id="286" r:id="rId11"/>
    <p:sldId id="284" r:id="rId12"/>
    <p:sldId id="260" r:id="rId13"/>
    <p:sldId id="262" r:id="rId14"/>
    <p:sldId id="283" r:id="rId15"/>
    <p:sldId id="279" r:id="rId16"/>
    <p:sldId id="25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837A"/>
    <a:srgbClr val="CEE4B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F63A34-D31A-3EE1-E45D-A4C5EE78927F}" v="13" dt="2024-01-19T12:52:54.359"/>
    <p1510:client id="{4DF932F7-09CC-C971-AAEE-3833B79D9F02}" v="1" dt="2024-01-19T14:43:37.207"/>
    <p1510:client id="{DD92AFBF-39AF-4197-A472-215CF07EB799}" v="298" dt="2024-01-19T12:26:53.0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1.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C39B68-54EF-45E2-BD65-55CCF9C86A5A}" type="datetimeFigureOut">
              <a:t>31.01.2024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AA0052-73FD-45EA-AB6F-7FFB7439F19C}" type="slidenum">
              <a:t>‹#›</a:t>
            </a:fld>
            <a:endParaRPr lang="nb-NO"/>
          </a:p>
        </p:txBody>
      </p:sp>
    </p:spTree>
    <p:extLst>
      <p:ext uri="{BB962C8B-B14F-4D97-AF65-F5344CB8AC3E}">
        <p14:creationId xmlns:p14="http://schemas.microsoft.com/office/powerpoint/2010/main" val="2872975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a:solidFill>
                  <a:srgbClr val="000000"/>
                </a:solidFill>
                <a:effectLst/>
                <a:latin typeface="Crimson Text" panose="02000503000000000000" pitchFamily="2" charset="0"/>
                <a:ea typeface="Times New Roman" panose="02020603050405020304" pitchFamily="18" charset="0"/>
                <a:cs typeface="Times New Roman" panose="02020603050405020304" pitchFamily="18" charset="0"/>
              </a:rPr>
              <a:t>Nå skal dere få høre om et spennende prosjekt i Thailand. </a:t>
            </a:r>
            <a:endParaRPr lang="nb-NO"/>
          </a:p>
        </p:txBody>
      </p:sp>
      <p:sp>
        <p:nvSpPr>
          <p:cNvPr id="4" name="Plassholder for lysbildenummer 3"/>
          <p:cNvSpPr>
            <a:spLocks noGrp="1"/>
          </p:cNvSpPr>
          <p:nvPr>
            <p:ph type="sldNum" sz="quarter" idx="5"/>
          </p:nvPr>
        </p:nvSpPr>
        <p:spPr/>
        <p:txBody>
          <a:bodyPr/>
          <a:lstStyle/>
          <a:p>
            <a:fld id="{8D1EBB42-CAEB-4049-8574-1519E6C190AC}" type="slidenum">
              <a:rPr lang="nb-NO" smtClean="0"/>
              <a:t>1</a:t>
            </a:fld>
            <a:endParaRPr lang="nb-NO"/>
          </a:p>
        </p:txBody>
      </p:sp>
    </p:spTree>
    <p:extLst>
      <p:ext uri="{BB962C8B-B14F-4D97-AF65-F5344CB8AC3E}">
        <p14:creationId xmlns:p14="http://schemas.microsoft.com/office/powerpoint/2010/main" val="4065783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En av byene mange drar til er Bangkok. Det er hovedstaden i Thailand. Bangkok er en stor by – med over 8 millioner innbyggere. Og er en by med veldig rike, mange midt i mellom, og mange veldig fattige mennesker. </a:t>
            </a:r>
          </a:p>
        </p:txBody>
      </p:sp>
      <p:sp>
        <p:nvSpPr>
          <p:cNvPr id="4" name="Plassholder for lysbildenummer 3"/>
          <p:cNvSpPr>
            <a:spLocks noGrp="1"/>
          </p:cNvSpPr>
          <p:nvPr>
            <p:ph type="sldNum" sz="quarter" idx="5"/>
          </p:nvPr>
        </p:nvSpPr>
        <p:spPr/>
        <p:txBody>
          <a:bodyPr/>
          <a:lstStyle/>
          <a:p>
            <a:fld id="{8D1EBB42-CAEB-4049-8574-1519E6C190AC}" type="slidenum">
              <a:rPr lang="nb-NO" smtClean="0"/>
              <a:t>10</a:t>
            </a:fld>
            <a:endParaRPr lang="nb-NO"/>
          </a:p>
        </p:txBody>
      </p:sp>
    </p:spTree>
    <p:extLst>
      <p:ext uri="{BB962C8B-B14F-4D97-AF65-F5344CB8AC3E}">
        <p14:creationId xmlns:p14="http://schemas.microsoft.com/office/powerpoint/2010/main" val="4145462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err="1"/>
              <a:t>Lovsangshjemmet</a:t>
            </a:r>
            <a:r>
              <a:rPr lang="nb-NO"/>
              <a:t> er en barnehage midt i et av de fattigste områdene i Bangkok. Her bor mange veldig tett, og mange av de voksne er mye borte. Flere av foreldrene her er i fengsel. Andre må jobbe lange dager fordi de har dårlig betalt jobb. Det er et vanskelig og utrygt sted å være barn fordi det er mye kriminalitet og narkotika. </a:t>
            </a:r>
          </a:p>
          <a:p>
            <a:r>
              <a:rPr lang="nb-NO"/>
              <a:t>Men heldigvis er </a:t>
            </a:r>
            <a:r>
              <a:rPr lang="nb-NO" err="1"/>
              <a:t>lovsangshjemmet</a:t>
            </a:r>
            <a:r>
              <a:rPr lang="nb-NO"/>
              <a:t> her!</a:t>
            </a:r>
            <a:br>
              <a:rPr lang="nb-NO">
                <a:cs typeface="+mn-lt"/>
              </a:rPr>
            </a:br>
            <a:endParaRPr lang="nb-NO">
              <a:cs typeface="+mn-lt"/>
            </a:endParaRPr>
          </a:p>
        </p:txBody>
      </p:sp>
      <p:sp>
        <p:nvSpPr>
          <p:cNvPr id="4" name="Plassholder for lysbildenummer 3"/>
          <p:cNvSpPr>
            <a:spLocks noGrp="1"/>
          </p:cNvSpPr>
          <p:nvPr>
            <p:ph type="sldNum" sz="quarter" idx="5"/>
          </p:nvPr>
        </p:nvSpPr>
        <p:spPr/>
        <p:txBody>
          <a:bodyPr/>
          <a:lstStyle/>
          <a:p>
            <a:fld id="{8D1EBB42-CAEB-4049-8574-1519E6C190AC}" type="slidenum">
              <a:rPr lang="nb-NO" smtClean="0"/>
              <a:t>11</a:t>
            </a:fld>
            <a:endParaRPr lang="nb-NO"/>
          </a:p>
        </p:txBody>
      </p:sp>
    </p:spTree>
    <p:extLst>
      <p:ext uri="{BB962C8B-B14F-4D97-AF65-F5344CB8AC3E}">
        <p14:creationId xmlns:p14="http://schemas.microsoft.com/office/powerpoint/2010/main" val="3208849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ser du Jim. Jim betyr smil på thai. Før var hun hjemme sammen med bestemor mens moren hennes var mye borte på jobb. Bestemor var gammel klarte ikke passe godt på henne. Noen av naboene tipset </a:t>
            </a:r>
            <a:r>
              <a:rPr lang="nb-NO" err="1"/>
              <a:t>lovsangshjemmet</a:t>
            </a:r>
            <a:r>
              <a:rPr lang="nb-NO"/>
              <a:t> om at Jim ikke hadde det så bra. Da de kom på besøk fikk hun lov å begynne i barnehagen. Nå har hun et sted hun kan leke trygt og spise seg mett og bli passet på av gode voksne hver dag mens moren hennes er på jobb. Nå kan Jim smile – hun har det fint på </a:t>
            </a:r>
            <a:r>
              <a:rPr lang="nb-NO" err="1"/>
              <a:t>lovsangshjemmet</a:t>
            </a:r>
            <a:r>
              <a:rPr lang="nb-NO"/>
              <a:t>! </a:t>
            </a:r>
          </a:p>
        </p:txBody>
      </p:sp>
      <p:sp>
        <p:nvSpPr>
          <p:cNvPr id="4" name="Plassholder for lysbildenummer 3"/>
          <p:cNvSpPr>
            <a:spLocks noGrp="1"/>
          </p:cNvSpPr>
          <p:nvPr>
            <p:ph type="sldNum" sz="quarter" idx="5"/>
          </p:nvPr>
        </p:nvSpPr>
        <p:spPr/>
        <p:txBody>
          <a:bodyPr/>
          <a:lstStyle/>
          <a:p>
            <a:fld id="{8D1EBB42-CAEB-4049-8574-1519E6C190AC}" type="slidenum">
              <a:rPr lang="nb-NO" smtClean="0"/>
              <a:t>12</a:t>
            </a:fld>
            <a:endParaRPr lang="nb-NO"/>
          </a:p>
        </p:txBody>
      </p:sp>
    </p:spTree>
    <p:extLst>
      <p:ext uri="{BB962C8B-B14F-4D97-AF65-F5344CB8AC3E}">
        <p14:creationId xmlns:p14="http://schemas.microsoft.com/office/powerpoint/2010/main" val="1246213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defRPr/>
            </a:pPr>
            <a:r>
              <a:rPr lang="nb-NO" sz="1800" b="0">
                <a:solidFill>
                  <a:srgbClr val="000000"/>
                </a:solidFill>
                <a:effectLst/>
                <a:latin typeface="Times New Roman"/>
                <a:ea typeface="Calibri" panose="020F0502020204030204" pitchFamily="34" charset="0"/>
                <a:cs typeface="Times New Roman"/>
              </a:rPr>
              <a:t>V</a:t>
            </a:r>
            <a:r>
              <a:rPr lang="nb-NO" sz="1800" b="0">
                <a:solidFill>
                  <a:srgbClr val="000000"/>
                </a:solidFill>
                <a:effectLst/>
                <a:latin typeface="Times New Roman"/>
                <a:ea typeface="Times New Roman" panose="02020603050405020304" pitchFamily="18" charset="0"/>
                <a:cs typeface="Times New Roman"/>
              </a:rPr>
              <a:t>i i NMSU ønsker å gi Jim og </a:t>
            </a:r>
            <a:r>
              <a:rPr lang="nb-NO" sz="1800" err="1">
                <a:solidFill>
                  <a:srgbClr val="000000"/>
                </a:solidFill>
                <a:latin typeface="Times New Roman"/>
                <a:ea typeface="Times New Roman" panose="02020603050405020304" pitchFamily="18" charset="0"/>
                <a:cs typeface="Times New Roman"/>
              </a:rPr>
              <a:t>Tueng</a:t>
            </a:r>
            <a:r>
              <a:rPr lang="nb-NO" sz="1800">
                <a:solidFill>
                  <a:srgbClr val="000000"/>
                </a:solidFill>
                <a:latin typeface="Times New Roman"/>
                <a:ea typeface="Times New Roman" panose="02020603050405020304" pitchFamily="18" charset="0"/>
                <a:cs typeface="Times New Roman"/>
              </a:rPr>
              <a:t> </a:t>
            </a:r>
            <a:r>
              <a:rPr lang="nb-NO" sz="1800" b="0">
                <a:solidFill>
                  <a:srgbClr val="000000"/>
                </a:solidFill>
                <a:effectLst/>
                <a:latin typeface="Times New Roman"/>
                <a:ea typeface="Times New Roman" panose="02020603050405020304" pitchFamily="18" charset="0"/>
                <a:cs typeface="Times New Roman"/>
              </a:rPr>
              <a:t>mulighet til å drømme om en fremtid – sammen med enda flere barn fra fattige familier i Thailand! Derfor går </a:t>
            </a:r>
            <a:r>
              <a:rPr lang="nb-NO" sz="1800" b="0" err="1">
                <a:solidFill>
                  <a:srgbClr val="000000"/>
                </a:solidFill>
                <a:effectLst/>
                <a:latin typeface="Times New Roman"/>
                <a:ea typeface="Times New Roman" panose="02020603050405020304" pitchFamily="18" charset="0"/>
                <a:cs typeface="Times New Roman"/>
              </a:rPr>
              <a:t>årsinnsamlingen</a:t>
            </a:r>
            <a:r>
              <a:rPr lang="nb-NO" sz="1800" b="0">
                <a:solidFill>
                  <a:srgbClr val="000000"/>
                </a:solidFill>
                <a:effectLst/>
                <a:latin typeface="Times New Roman"/>
                <a:ea typeface="Times New Roman" panose="02020603050405020304" pitchFamily="18" charset="0"/>
                <a:cs typeface="Times New Roman"/>
              </a:rPr>
              <a:t> i 2024 til NMS og kirken i Thailand sitt arbeid blant fattige. </a:t>
            </a:r>
            <a:r>
              <a:rPr lang="nb-NO" sz="1800" b="0">
                <a:solidFill>
                  <a:srgbClr val="000000"/>
                </a:solidFill>
                <a:effectLst/>
                <a:latin typeface="Times New Roman"/>
                <a:ea typeface="Calibri" panose="020F0502020204030204" pitchFamily="34" charset="0"/>
                <a:cs typeface="Times New Roman"/>
              </a:rPr>
              <a:t>La oss sammen gi flere barn mulighet til å</a:t>
            </a:r>
            <a:r>
              <a:rPr lang="nb-NO" sz="1800" b="0">
                <a:effectLst/>
                <a:latin typeface="Calibri"/>
                <a:ea typeface="Calibri" panose="020F0502020204030204" pitchFamily="34" charset="0"/>
                <a:cs typeface="Calibri"/>
              </a:rPr>
              <a:t> </a:t>
            </a:r>
            <a:r>
              <a:rPr lang="nb-NO" sz="1800" b="0">
                <a:solidFill>
                  <a:srgbClr val="000000"/>
                </a:solidFill>
                <a:effectLst/>
                <a:latin typeface="Times New Roman"/>
                <a:ea typeface="Calibri" panose="020F0502020204030204" pitchFamily="34" charset="0"/>
                <a:cs typeface="Times New Roman"/>
              </a:rPr>
              <a:t> drømme om en fremtid. </a:t>
            </a:r>
            <a:r>
              <a:rPr lang="nb-NO" sz="1800"/>
              <a:t>På denne leiren skal vi få være med å samle inn penger til dette </a:t>
            </a:r>
            <a:r>
              <a:rPr lang="nb-NO" sz="1800" b="0">
                <a:solidFill>
                  <a:srgbClr val="000000"/>
                </a:solidFill>
                <a:effectLst/>
                <a:latin typeface="Times New Roman"/>
                <a:ea typeface="Times New Roman" panose="02020603050405020304" pitchFamily="18" charset="0"/>
                <a:cs typeface="Times New Roman"/>
              </a:rPr>
              <a:t>slik at flere kan få en plass i fellesskapet</a:t>
            </a:r>
            <a:r>
              <a:rPr lang="nb-NO" sz="1800"/>
              <a:t>, takk for at du deler!</a:t>
            </a:r>
          </a:p>
          <a:p>
            <a:pPr>
              <a:lnSpc>
                <a:spcPct val="150000"/>
              </a:lnSpc>
            </a:pPr>
            <a:r>
              <a:rPr lang="nb-NO" sz="18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nb-NO" b="0"/>
          </a:p>
          <a:p>
            <a:endParaRPr lang="nb-NO"/>
          </a:p>
        </p:txBody>
      </p:sp>
      <p:sp>
        <p:nvSpPr>
          <p:cNvPr id="4" name="Plassholder for lysbildenummer 3"/>
          <p:cNvSpPr>
            <a:spLocks noGrp="1"/>
          </p:cNvSpPr>
          <p:nvPr>
            <p:ph type="sldNum" sz="quarter" idx="5"/>
          </p:nvPr>
        </p:nvSpPr>
        <p:spPr/>
        <p:txBody>
          <a:bodyPr/>
          <a:lstStyle/>
          <a:p>
            <a:fld id="{8D1EBB42-CAEB-4049-8574-1519E6C190AC}" type="slidenum">
              <a:rPr lang="nb-NO" smtClean="0"/>
              <a:t>13</a:t>
            </a:fld>
            <a:endParaRPr lang="nb-NO"/>
          </a:p>
        </p:txBody>
      </p:sp>
    </p:spTree>
    <p:extLst>
      <p:ext uri="{BB962C8B-B14F-4D97-AF65-F5344CB8AC3E}">
        <p14:creationId xmlns:p14="http://schemas.microsoft.com/office/powerpoint/2010/main" val="2266138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sz="1200">
                <a:solidFill>
                  <a:srgbClr val="000000"/>
                </a:solidFill>
                <a:effectLst/>
                <a:latin typeface="Crimson Text"/>
                <a:ea typeface="Times New Roman" panose="02020603050405020304" pitchFamily="18" charset="0"/>
                <a:cs typeface="Times New Roman" panose="02020603050405020304" pitchFamily="18" charset="0"/>
              </a:rPr>
              <a:t>Thailand er et stort land i Asia, og vi skal snart få bli kjent med to barn som kommer derfra</a:t>
            </a:r>
            <a:r>
              <a:rPr lang="nb-NO">
                <a:solidFill>
                  <a:srgbClr val="000000"/>
                </a:solidFill>
                <a:latin typeface="Crimson Text"/>
                <a:ea typeface="Times New Roman" panose="02020603050405020304" pitchFamily="18" charset="0"/>
                <a:cs typeface="Times New Roman" panose="02020603050405020304" pitchFamily="18" charset="0"/>
              </a:rPr>
              <a:t>,</a:t>
            </a:r>
            <a:r>
              <a:rPr lang="nb-NO" sz="1200">
                <a:solidFill>
                  <a:srgbClr val="000000"/>
                </a:solidFill>
                <a:effectLst/>
                <a:latin typeface="Crimson Text"/>
                <a:ea typeface="Times New Roman" panose="02020603050405020304" pitchFamily="18" charset="0"/>
                <a:cs typeface="Times New Roman" panose="02020603050405020304" pitchFamily="18" charset="0"/>
              </a:rPr>
              <a:t> Jim og </a:t>
            </a:r>
            <a:r>
              <a:rPr lang="nb-NO" err="1">
                <a:solidFill>
                  <a:srgbClr val="000000"/>
                </a:solidFill>
                <a:latin typeface="Crimson Text"/>
                <a:ea typeface="Times New Roman" panose="02020603050405020304" pitchFamily="18" charset="0"/>
                <a:cs typeface="Times New Roman" panose="02020603050405020304" pitchFamily="18" charset="0"/>
              </a:rPr>
              <a:t>Tueng</a:t>
            </a:r>
            <a:r>
              <a:rPr lang="nb-NO">
                <a:solidFill>
                  <a:srgbClr val="000000"/>
                </a:solidFill>
                <a:latin typeface="Crimson Text"/>
                <a:ea typeface="Times New Roman" panose="02020603050405020304" pitchFamily="18" charset="0"/>
                <a:cs typeface="Times New Roman" panose="02020603050405020304" pitchFamily="18" charset="0"/>
              </a:rPr>
              <a:t> (utt. Tung).</a:t>
            </a:r>
            <a:endParaRPr lang="nb-NO" sz="1200">
              <a:effectLst/>
              <a:latin typeface="Times New Roman"/>
              <a:ea typeface="Crimson Text" panose="02000503000000000000" pitchFamily="2" charset="0"/>
              <a:cs typeface="Times New Roman" panose="02020603050405020304" pitchFamily="18" charset="0"/>
            </a:endParaRPr>
          </a:p>
          <a:p>
            <a:endParaRPr lang="en-NO"/>
          </a:p>
        </p:txBody>
      </p:sp>
      <p:sp>
        <p:nvSpPr>
          <p:cNvPr id="4" name="Slide Number Placeholder 3"/>
          <p:cNvSpPr>
            <a:spLocks noGrp="1"/>
          </p:cNvSpPr>
          <p:nvPr>
            <p:ph type="sldNum" sz="quarter" idx="5"/>
          </p:nvPr>
        </p:nvSpPr>
        <p:spPr/>
        <p:txBody>
          <a:bodyPr/>
          <a:lstStyle/>
          <a:p>
            <a:fld id="{8D1EBB42-CAEB-4049-8574-1519E6C190AC}" type="slidenum">
              <a:rPr lang="nb-NO" smtClean="0"/>
              <a:t>2</a:t>
            </a:fld>
            <a:endParaRPr lang="nb-NO"/>
          </a:p>
        </p:txBody>
      </p:sp>
    </p:spTree>
    <p:extLst>
      <p:ext uri="{BB962C8B-B14F-4D97-AF65-F5344CB8AC3E}">
        <p14:creationId xmlns:p14="http://schemas.microsoft.com/office/powerpoint/2010/main" val="3067393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sz="1800">
                <a:solidFill>
                  <a:srgbClr val="000000"/>
                </a:solidFill>
                <a:latin typeface="Crimson Text"/>
                <a:ea typeface="Times New Roman" panose="02020603050405020304" pitchFamily="18" charset="0"/>
                <a:cs typeface="Times New Roman" panose="02020603050405020304" pitchFamily="18" charset="0"/>
              </a:rPr>
              <a:t>I NMSU snakker vi mye om å dele.</a:t>
            </a:r>
            <a:endParaRPr lang="nb-NO" sz="1800">
              <a:latin typeface="Times New Roman"/>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8D1EBB42-CAEB-4049-8574-1519E6C190AC}" type="slidenum">
              <a:rPr lang="nb-NO" smtClean="0"/>
              <a:t>3</a:t>
            </a:fld>
            <a:endParaRPr lang="nb-NO"/>
          </a:p>
        </p:txBody>
      </p:sp>
    </p:spTree>
    <p:extLst>
      <p:ext uri="{BB962C8B-B14F-4D97-AF65-F5344CB8AC3E}">
        <p14:creationId xmlns:p14="http://schemas.microsoft.com/office/powerpoint/2010/main" val="4272382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a:solidFill>
                  <a:srgbClr val="000000"/>
                </a:solidFill>
                <a:latin typeface="Crimson Text" panose="02000503000000000000" pitchFamily="2" charset="0"/>
                <a:cs typeface="Times New Roman" panose="02020603050405020304" pitchFamily="18" charset="0"/>
              </a:rPr>
              <a:t>(bytt gjerne ut eksemplene under med mer konkrete og mer relevante eksempler på måter å dele på)</a:t>
            </a:r>
            <a:endParaRPr lang="nb-NO"/>
          </a:p>
          <a:p>
            <a:pPr>
              <a:lnSpc>
                <a:spcPct val="107000"/>
              </a:lnSpc>
              <a:spcAft>
                <a:spcPts val="800"/>
              </a:spcAft>
            </a:pPr>
            <a:endParaRPr lang="nb-NO" sz="1800">
              <a:solidFill>
                <a:srgbClr val="000000"/>
              </a:solidFill>
              <a:effectLst/>
              <a:latin typeface="Crimson Text" panose="02000503000000000000" pitchFamily="2" charset="0"/>
              <a:ea typeface="Times New Roman" panose="02020603050405020304" pitchFamily="18" charset="0"/>
              <a:cs typeface="Times New Roman" panose="02020603050405020304" pitchFamily="18" charset="0"/>
            </a:endParaRPr>
          </a:p>
          <a:p>
            <a:pPr>
              <a:lnSpc>
                <a:spcPct val="107000"/>
              </a:lnSpc>
              <a:spcAft>
                <a:spcPts val="800"/>
              </a:spcAft>
            </a:pPr>
            <a:r>
              <a:rPr lang="nb-NO" sz="1800">
                <a:solidFill>
                  <a:srgbClr val="000000"/>
                </a:solidFill>
                <a:effectLst/>
                <a:latin typeface="Crimson Text"/>
                <a:ea typeface="Times New Roman" panose="02020603050405020304" pitchFamily="18" charset="0"/>
                <a:cs typeface="Times New Roman" panose="02020603050405020304" pitchFamily="18" charset="0"/>
              </a:rPr>
              <a:t>Vi kan dele tro. Det kan bety at vi inviterer noen med på leir eller snakker med andre om Jesus.</a:t>
            </a:r>
            <a:endParaRPr lang="nb-NO" sz="1800">
              <a:effectLst/>
              <a:latin typeface="Crimson Text"/>
              <a:ea typeface="Crimson Text" panose="02000503000000000000" pitchFamily="2" charset="0"/>
              <a:cs typeface="Times New Roman" panose="02020603050405020304" pitchFamily="18" charset="0"/>
            </a:endParaRPr>
          </a:p>
          <a:p>
            <a:pPr>
              <a:lnSpc>
                <a:spcPct val="107000"/>
              </a:lnSpc>
              <a:spcAft>
                <a:spcPts val="800"/>
              </a:spcAft>
            </a:pPr>
            <a:r>
              <a:rPr lang="nb-NO" sz="1800">
                <a:solidFill>
                  <a:srgbClr val="000000"/>
                </a:solidFill>
                <a:effectLst/>
                <a:latin typeface="Crimson Text"/>
                <a:ea typeface="Times New Roman" panose="02020603050405020304" pitchFamily="18" charset="0"/>
                <a:cs typeface="Times New Roman" panose="02020603050405020304" pitchFamily="18" charset="0"/>
              </a:rPr>
              <a:t>Vi kan dele tid. Det gjør vi for eksempel når vi leker med andre eller inviterer noen på besøk.</a:t>
            </a:r>
            <a:endParaRPr lang="nb-NO" sz="1800">
              <a:solidFill>
                <a:schemeClr val="tx1"/>
              </a:solidFill>
              <a:effectLst/>
              <a:latin typeface="Crimson Text"/>
              <a:ea typeface="Times New Roman" panose="02020603050405020304" pitchFamily="18" charset="0"/>
              <a:cs typeface="Times New Roman" panose="02020603050405020304" pitchFamily="18" charset="0"/>
            </a:endParaRPr>
          </a:p>
          <a:p>
            <a:pPr>
              <a:lnSpc>
                <a:spcPct val="107000"/>
              </a:lnSpc>
              <a:spcAft>
                <a:spcPts val="800"/>
              </a:spcAft>
            </a:pPr>
            <a:r>
              <a:rPr lang="nb-NO" sz="1800">
                <a:solidFill>
                  <a:srgbClr val="000000"/>
                </a:solidFill>
                <a:effectLst/>
                <a:latin typeface="Crimson Text"/>
                <a:ea typeface="Times New Roman" panose="02020603050405020304" pitchFamily="18" charset="0"/>
                <a:cs typeface="Times New Roman" panose="02020603050405020304" pitchFamily="18" charset="0"/>
              </a:rPr>
              <a:t>Vi kan dele ting. For eksempel kan det hende du har noen klær som ikke passer lenger, eller noen leker du ikke bruker. Kanskje du kan dele noen ting du har med andre?</a:t>
            </a:r>
            <a:endParaRPr lang="nb-NO" sz="1800">
              <a:effectLst/>
              <a:latin typeface="Crimson Text"/>
              <a:ea typeface="Crimson Text" panose="02000503000000000000" pitchFamily="2" charset="0"/>
              <a:cs typeface="Times New Roman" panose="02020603050405020304" pitchFamily="18" charset="0"/>
            </a:endParaRPr>
          </a:p>
          <a:p>
            <a:pPr>
              <a:lnSpc>
                <a:spcPct val="107000"/>
              </a:lnSpc>
              <a:spcAft>
                <a:spcPts val="800"/>
              </a:spcAft>
            </a:pPr>
            <a:r>
              <a:rPr lang="nb-NO" sz="1800">
                <a:solidFill>
                  <a:srgbClr val="000000"/>
                </a:solidFill>
                <a:effectLst/>
                <a:latin typeface="Crimson Text"/>
                <a:ea typeface="Times New Roman" panose="02020603050405020304" pitchFamily="18" charset="0"/>
                <a:cs typeface="Times New Roman" panose="02020603050405020304" pitchFamily="18" charset="0"/>
              </a:rPr>
              <a:t>Vi kan dele talent. Det betyr å gjøre noe man kan på en sånn måte at andre blir glade av det. Kanskje du kan lære bort noe til noen andre?</a:t>
            </a:r>
            <a:r>
              <a:rPr lang="nb-NO" sz="1800">
                <a:solidFill>
                  <a:srgbClr val="000000"/>
                </a:solidFill>
                <a:latin typeface="Crimson Text"/>
                <a:ea typeface="Times New Roman" panose="02020603050405020304" pitchFamily="18" charset="0"/>
                <a:cs typeface="Times New Roman" panose="02020603050405020304" pitchFamily="18" charset="0"/>
              </a:rPr>
              <a:t> </a:t>
            </a:r>
          </a:p>
          <a:p>
            <a:pPr>
              <a:lnSpc>
                <a:spcPct val="107000"/>
              </a:lnSpc>
              <a:spcAft>
                <a:spcPts val="800"/>
              </a:spcAft>
            </a:pPr>
            <a:r>
              <a:rPr lang="nb-NO" sz="1800">
                <a:solidFill>
                  <a:srgbClr val="000000"/>
                </a:solidFill>
                <a:effectLst/>
                <a:latin typeface="Crimson Text"/>
                <a:ea typeface="Times New Roman" panose="02020603050405020304" pitchFamily="18" charset="0"/>
                <a:cs typeface="Times New Roman" panose="02020603050405020304" pitchFamily="18" charset="0"/>
              </a:rPr>
              <a:t>Vi kan dele mye forskjellig. Her skal du få høre hva som kan skje når vi deler:</a:t>
            </a:r>
            <a:r>
              <a:rPr lang="nb-NO" sz="1800">
                <a:solidFill>
                  <a:srgbClr val="000000"/>
                </a:solidFill>
                <a:latin typeface="Crimson Text"/>
                <a:ea typeface="Times New Roman" panose="02020603050405020304" pitchFamily="18" charset="0"/>
                <a:cs typeface="Times New Roman" panose="02020603050405020304" pitchFamily="18" charset="0"/>
              </a:rPr>
              <a:t> </a:t>
            </a:r>
            <a:endParaRPr lang="nb-NO" sz="1800">
              <a:effectLst/>
              <a:latin typeface="Crimson Text" panose="02000503000000000000" pitchFamily="2" charset="0"/>
              <a:ea typeface="Crimson Text" panose="02000503000000000000" pitchFamily="2" charset="0"/>
              <a:cs typeface="Times New Roman" panose="02020603050405020304" pitchFamily="18" charset="0"/>
            </a:endParaRPr>
          </a:p>
          <a:p>
            <a:endParaRPr lang="nb-NO"/>
          </a:p>
        </p:txBody>
      </p:sp>
      <p:sp>
        <p:nvSpPr>
          <p:cNvPr id="4" name="Plassholder for lysbildenummer 3"/>
          <p:cNvSpPr>
            <a:spLocks noGrp="1"/>
          </p:cNvSpPr>
          <p:nvPr>
            <p:ph type="sldNum" sz="quarter" idx="5"/>
          </p:nvPr>
        </p:nvSpPr>
        <p:spPr/>
        <p:txBody>
          <a:bodyPr/>
          <a:lstStyle/>
          <a:p>
            <a:fld id="{8D1EBB42-CAEB-4049-8574-1519E6C190AC}" type="slidenum">
              <a:rPr lang="nb-NO" smtClean="0"/>
              <a:t>4</a:t>
            </a:fld>
            <a:endParaRPr lang="nb-NO"/>
          </a:p>
        </p:txBody>
      </p:sp>
    </p:spTree>
    <p:extLst>
      <p:ext uri="{BB962C8B-B14F-4D97-AF65-F5344CB8AC3E}">
        <p14:creationId xmlns:p14="http://schemas.microsoft.com/office/powerpoint/2010/main" val="287873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NMS jobber sammen med den lutherske kirken i Thailand. De gjør mye forskjellig for å hjelpe fattige i Thailand til å få et bedre liv. Her skal du få bli kjent med noe av det.</a:t>
            </a:r>
          </a:p>
        </p:txBody>
      </p:sp>
      <p:sp>
        <p:nvSpPr>
          <p:cNvPr id="4" name="Plassholder for lysbildenummer 3"/>
          <p:cNvSpPr>
            <a:spLocks noGrp="1"/>
          </p:cNvSpPr>
          <p:nvPr>
            <p:ph type="sldNum" sz="quarter" idx="5"/>
          </p:nvPr>
        </p:nvSpPr>
        <p:spPr/>
        <p:txBody>
          <a:bodyPr/>
          <a:lstStyle/>
          <a:p>
            <a:fld id="{8D1EBB42-CAEB-4049-8574-1519E6C190AC}" type="slidenum">
              <a:rPr lang="nb-NO" smtClean="0"/>
              <a:t>5</a:t>
            </a:fld>
            <a:endParaRPr lang="nb-NO"/>
          </a:p>
        </p:txBody>
      </p:sp>
    </p:spTree>
    <p:extLst>
      <p:ext uri="{BB962C8B-B14F-4D97-AF65-F5344CB8AC3E}">
        <p14:creationId xmlns:p14="http://schemas.microsoft.com/office/powerpoint/2010/main" val="1044227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sz="1800" dirty="0">
                <a:solidFill>
                  <a:srgbClr val="000000"/>
                </a:solidFill>
                <a:effectLst/>
                <a:latin typeface="Times New Roman"/>
                <a:ea typeface="Calibri" panose="020F0502020204030204" pitchFamily="34" charset="0"/>
                <a:cs typeface="Times New Roman"/>
              </a:rPr>
              <a:t>Det er gratis å gå på skole i Thailand</a:t>
            </a:r>
            <a:r>
              <a:rPr lang="nb-NO" sz="1800" dirty="0">
                <a:solidFill>
                  <a:srgbClr val="000000"/>
                </a:solidFill>
                <a:latin typeface="Times New Roman"/>
                <a:ea typeface="Calibri" panose="020F0502020204030204" pitchFamily="34" charset="0"/>
                <a:cs typeface="Times New Roman"/>
              </a:rPr>
              <a:t>,</a:t>
            </a:r>
            <a:r>
              <a:rPr lang="nb-NO" sz="1800" dirty="0">
                <a:solidFill>
                  <a:srgbClr val="000000"/>
                </a:solidFill>
                <a:effectLst/>
                <a:latin typeface="Times New Roman"/>
                <a:ea typeface="Calibri" panose="020F0502020204030204" pitchFamily="34" charset="0"/>
                <a:cs typeface="Times New Roman"/>
              </a:rPr>
              <a:t> </a:t>
            </a:r>
            <a:r>
              <a:rPr lang="nb-NO" sz="1800" dirty="0">
                <a:solidFill>
                  <a:srgbClr val="000000"/>
                </a:solidFill>
                <a:latin typeface="Times New Roman"/>
                <a:ea typeface="Calibri" panose="020F0502020204030204" pitchFamily="34" charset="0"/>
                <a:cs typeface="Times New Roman"/>
              </a:rPr>
              <a:t>men </a:t>
            </a:r>
            <a:r>
              <a:rPr lang="nb-NO" sz="1800" dirty="0">
                <a:solidFill>
                  <a:srgbClr val="000000"/>
                </a:solidFill>
                <a:effectLst/>
                <a:latin typeface="Times New Roman"/>
                <a:ea typeface="Calibri" panose="020F0502020204030204" pitchFamily="34" charset="0"/>
                <a:cs typeface="Times New Roman"/>
              </a:rPr>
              <a:t>ikke </a:t>
            </a:r>
            <a:r>
              <a:rPr lang="nb-NO" sz="1800" dirty="0">
                <a:solidFill>
                  <a:srgbClr val="000000"/>
                </a:solidFill>
                <a:latin typeface="Times New Roman"/>
                <a:ea typeface="Calibri" panose="020F0502020204030204" pitchFamily="34" charset="0"/>
                <a:cs typeface="Times New Roman"/>
              </a:rPr>
              <a:t>alle får gå på skole likevel</a:t>
            </a:r>
            <a:r>
              <a:rPr lang="nb-NO" sz="1800" dirty="0">
                <a:solidFill>
                  <a:srgbClr val="000000"/>
                </a:solidFill>
                <a:effectLst/>
                <a:latin typeface="Times New Roman"/>
                <a:ea typeface="Calibri" panose="020F0502020204030204" pitchFamily="34" charset="0"/>
                <a:cs typeface="Times New Roman"/>
              </a:rPr>
              <a:t>. Noen barn må jobbe i stedet og tjene penger til familien sin, og andre </a:t>
            </a:r>
            <a:r>
              <a:rPr lang="nb-NO" sz="1800" dirty="0">
                <a:solidFill>
                  <a:srgbClr val="000000"/>
                </a:solidFill>
                <a:latin typeface="Times New Roman"/>
                <a:ea typeface="Calibri" panose="020F0502020204030204" pitchFamily="34" charset="0"/>
                <a:cs typeface="Times New Roman"/>
              </a:rPr>
              <a:t>bor</a:t>
            </a:r>
            <a:r>
              <a:rPr lang="nb-NO" sz="1800" dirty="0">
                <a:solidFill>
                  <a:srgbClr val="000000"/>
                </a:solidFill>
                <a:effectLst/>
                <a:latin typeface="Times New Roman"/>
                <a:ea typeface="Calibri" panose="020F0502020204030204" pitchFamily="34" charset="0"/>
                <a:cs typeface="Times New Roman"/>
              </a:rPr>
              <a:t> så langt unna og har ikke penger til </a:t>
            </a:r>
            <a:r>
              <a:rPr lang="nb-NO" sz="1800" dirty="0">
                <a:effectLst/>
                <a:latin typeface="Times New Roman"/>
                <a:ea typeface="Times New Roman" panose="02020603050405020304" pitchFamily="18" charset="0"/>
                <a:cs typeface="Times New Roman"/>
              </a:rPr>
              <a:t>skolebuss eller å betale for et sted å bo nærmere skolen. </a:t>
            </a:r>
            <a:r>
              <a:rPr lang="nb-NO" sz="1800" dirty="0">
                <a:solidFill>
                  <a:srgbClr val="000000"/>
                </a:solidFill>
                <a:effectLst/>
                <a:latin typeface="Times New Roman"/>
                <a:ea typeface="Calibri" panose="020F0502020204030204" pitchFamily="34" charset="0"/>
                <a:cs typeface="Times New Roman"/>
              </a:rPr>
              <a:t>Disse hjelper kirken med penger slik at barna likevel kan få gå på skolen</a:t>
            </a:r>
            <a:r>
              <a:rPr lang="nb-NO" sz="1800" b="1" dirty="0">
                <a:solidFill>
                  <a:srgbClr val="000000"/>
                </a:solidFill>
                <a:effectLst/>
                <a:latin typeface="Times New Roman"/>
                <a:ea typeface="Times New Roman" panose="02020603050405020304" pitchFamily="18" charset="0"/>
                <a:cs typeface="Times New Roman"/>
              </a:rPr>
              <a:t>. </a:t>
            </a:r>
            <a:r>
              <a:rPr lang="nb-NO" sz="1800" b="0" dirty="0">
                <a:solidFill>
                  <a:srgbClr val="000000"/>
                </a:solidFill>
                <a:effectLst/>
                <a:latin typeface="Times New Roman"/>
                <a:ea typeface="Times New Roman" panose="02020603050405020304" pitchFamily="18" charset="0"/>
                <a:cs typeface="Times New Roman"/>
              </a:rPr>
              <a:t>Hvert år </a:t>
            </a:r>
            <a:r>
              <a:rPr lang="nb-NO" sz="1800" dirty="0">
                <a:solidFill>
                  <a:srgbClr val="000000"/>
                </a:solidFill>
                <a:latin typeface="Times New Roman"/>
                <a:ea typeface="Times New Roman" panose="02020603050405020304" pitchFamily="18" charset="0"/>
                <a:cs typeface="Times New Roman"/>
              </a:rPr>
              <a:t>får disse barna reise på leir!</a:t>
            </a:r>
            <a:endParaRPr lang="nb-NO" dirty="0">
              <a:latin typeface="Times New Roman"/>
              <a:cs typeface="Times New Roman"/>
            </a:endParaRPr>
          </a:p>
          <a:p>
            <a:endParaRPr lang="nb-NO"/>
          </a:p>
        </p:txBody>
      </p:sp>
      <p:sp>
        <p:nvSpPr>
          <p:cNvPr id="4" name="Plassholder for lysbildenummer 3"/>
          <p:cNvSpPr>
            <a:spLocks noGrp="1"/>
          </p:cNvSpPr>
          <p:nvPr>
            <p:ph type="sldNum" sz="quarter" idx="5"/>
          </p:nvPr>
        </p:nvSpPr>
        <p:spPr/>
        <p:txBody>
          <a:bodyPr/>
          <a:lstStyle/>
          <a:p>
            <a:fld id="{8D1EBB42-CAEB-4049-8574-1519E6C190AC}" type="slidenum">
              <a:rPr lang="nb-NO" smtClean="0"/>
              <a:t>6</a:t>
            </a:fld>
            <a:endParaRPr lang="nb-NO"/>
          </a:p>
        </p:txBody>
      </p:sp>
    </p:spTree>
    <p:extLst>
      <p:ext uri="{BB962C8B-B14F-4D97-AF65-F5344CB8AC3E}">
        <p14:creationId xmlns:p14="http://schemas.microsoft.com/office/powerpoint/2010/main" val="2184351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Leirene er i en liten by som heter </a:t>
            </a:r>
            <a:r>
              <a:rPr lang="nb-NO" err="1"/>
              <a:t>Phibun</a:t>
            </a:r>
            <a:r>
              <a:rPr lang="nb-NO"/>
              <a:t> i Nord-Øst Thailand. Det er den </a:t>
            </a:r>
            <a:r>
              <a:rPr lang="nb-NO" err="1"/>
              <a:t>fattigste</a:t>
            </a:r>
            <a:r>
              <a:rPr lang="nb-NO"/>
              <a:t> delen av Thailand, og mange av de voksne her har dratt til storbyene for å få en bedre jobb der slik at de kan tjene penger til familien. </a:t>
            </a:r>
          </a:p>
        </p:txBody>
      </p:sp>
      <p:sp>
        <p:nvSpPr>
          <p:cNvPr id="4" name="Plassholder for lysbildenummer 3"/>
          <p:cNvSpPr>
            <a:spLocks noGrp="1"/>
          </p:cNvSpPr>
          <p:nvPr>
            <p:ph type="sldNum" sz="quarter" idx="5"/>
          </p:nvPr>
        </p:nvSpPr>
        <p:spPr/>
        <p:txBody>
          <a:bodyPr/>
          <a:lstStyle/>
          <a:p>
            <a:fld id="{8D1EBB42-CAEB-4049-8574-1519E6C190AC}" type="slidenum">
              <a:rPr lang="nb-NO" smtClean="0"/>
              <a:t>7</a:t>
            </a:fld>
            <a:endParaRPr lang="nb-NO"/>
          </a:p>
        </p:txBody>
      </p:sp>
    </p:spTree>
    <p:extLst>
      <p:ext uri="{BB962C8B-B14F-4D97-AF65-F5344CB8AC3E}">
        <p14:creationId xmlns:p14="http://schemas.microsoft.com/office/powerpoint/2010/main" val="747874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800">
                <a:effectLst/>
              </a:rPr>
              <a:t>I oktober var cirka 100 spente barn og unge fra hele </a:t>
            </a:r>
            <a:r>
              <a:rPr lang="nb-NO" sz="2800"/>
              <a:t>landet på</a:t>
            </a:r>
            <a:r>
              <a:rPr lang="nb-NO" sz="2800">
                <a:effectLst/>
              </a:rPr>
              <a:t> leir. Denne leiren var for de som får penge-stipend fra kirken for å hjelpe dem slik at de kan fullføre skolen.</a:t>
            </a:r>
          </a:p>
          <a:p>
            <a:pPr rtl="0"/>
            <a:r>
              <a:rPr lang="nb-NO" sz="2800">
                <a:effectLst/>
              </a:rPr>
              <a:t> </a:t>
            </a:r>
            <a:endParaRPr lang="nb-NO" sz="2800">
              <a:effectLst/>
              <a:cs typeface="Calibri"/>
            </a:endParaRPr>
          </a:p>
          <a:p>
            <a:r>
              <a:rPr lang="nb-NO" sz="2800">
                <a:effectLst/>
              </a:rPr>
              <a:t>Den ble holdt på </a:t>
            </a:r>
            <a:r>
              <a:rPr lang="nb-NO" sz="2800" err="1">
                <a:effectLst/>
              </a:rPr>
              <a:t>Immanuelhjemmet</a:t>
            </a:r>
            <a:r>
              <a:rPr lang="nb-NO" sz="2800">
                <a:effectLst/>
              </a:rPr>
              <a:t> i </a:t>
            </a:r>
            <a:r>
              <a:rPr lang="nb-NO" sz="2800" err="1">
                <a:effectLst/>
              </a:rPr>
              <a:t>Phibun</a:t>
            </a:r>
            <a:r>
              <a:rPr lang="nb-NO" sz="2800">
                <a:effectLst/>
              </a:rPr>
              <a:t> (Nord-Øst Thailand). Noen hadde </a:t>
            </a:r>
            <a:r>
              <a:rPr lang="nb-NO" sz="2800"/>
              <a:t>kjørt</a:t>
            </a:r>
            <a:r>
              <a:rPr lang="nb-NO" sz="2800">
                <a:effectLst/>
              </a:rPr>
              <a:t> i 25 timer for å delta på leir!</a:t>
            </a:r>
            <a:endParaRPr lang="nb-NO" sz="2800">
              <a:cs typeface="Calibri"/>
            </a:endParaRPr>
          </a:p>
          <a:p>
            <a:r>
              <a:rPr lang="nb-NO" sz="2800">
                <a:effectLst/>
              </a:rPr>
              <a:t>Thaiene elsker å leke! Det var satt av masse tid til leker og konkurranser. Kirken hadde fått låne et sportsanlegg i nærheten. Der arrangerte de både sekkeløp, fotballkamp og andre sportsaktiviteter. Førstehjelpskurs med Madagaskar-misjonær doktor Rova var det også. En tidligere flyvertinne snakket om viktigheten av en god utdannelse. Unge voksne som selv hadde fått støtte, fortalte hvordan livet deres var blitt. De var også med på forskjellige dugnader i </a:t>
            </a:r>
            <a:r>
              <a:rPr lang="nb-NO" sz="2800" err="1">
                <a:effectLst/>
              </a:rPr>
              <a:t>Phibun</a:t>
            </a:r>
            <a:r>
              <a:rPr lang="nb-NO" sz="2800">
                <a:effectLst/>
              </a:rPr>
              <a:t>.</a:t>
            </a:r>
            <a:r>
              <a:rPr lang="nb-NO" sz="2800"/>
              <a:t> </a:t>
            </a:r>
            <a:endParaRPr lang="nb-NO"/>
          </a:p>
        </p:txBody>
      </p:sp>
      <p:sp>
        <p:nvSpPr>
          <p:cNvPr id="4" name="Plassholder for lysbildenummer 3"/>
          <p:cNvSpPr>
            <a:spLocks noGrp="1"/>
          </p:cNvSpPr>
          <p:nvPr>
            <p:ph type="sldNum" sz="quarter" idx="5"/>
          </p:nvPr>
        </p:nvSpPr>
        <p:spPr/>
        <p:txBody>
          <a:bodyPr/>
          <a:lstStyle/>
          <a:p>
            <a:fld id="{8D1EBB42-CAEB-4049-8574-1519E6C190AC}" type="slidenum">
              <a:rPr lang="nb-NO" smtClean="0"/>
              <a:t>8</a:t>
            </a:fld>
            <a:endParaRPr lang="nb-NO"/>
          </a:p>
        </p:txBody>
      </p:sp>
    </p:spTree>
    <p:extLst>
      <p:ext uri="{BB962C8B-B14F-4D97-AF65-F5344CB8AC3E}">
        <p14:creationId xmlns:p14="http://schemas.microsoft.com/office/powerpoint/2010/main" val="1241304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err="1"/>
              <a:t>Tueng</a:t>
            </a:r>
            <a:r>
              <a:rPr lang="nb-NO"/>
              <a:t> er 13 år gammel og kommer fra landsbygda. Han er oppvokst på gård sammen med foreldrene og sine fem søsken. På gården har de både kyr og fiskedam, noe som gjør at de har nok mat til familien. Allikevel er de veldig fattige, og har ikke råd til å sende ham på skolen. Det koster nemlig penger med skoleuniform og skrivesaker. </a:t>
            </a:r>
            <a:r>
              <a:rPr lang="nb-NO" err="1"/>
              <a:t>Tueng</a:t>
            </a:r>
            <a:r>
              <a:rPr lang="nb-NO"/>
              <a:t> har alltid drømt om å bli politi. Gjennom NMS og kirken i Thailand, får nå familien penger slik at de kan sende han på skolen, og drømmen om å bli politi lever videre.</a:t>
            </a:r>
          </a:p>
        </p:txBody>
      </p:sp>
      <p:sp>
        <p:nvSpPr>
          <p:cNvPr id="4" name="Plassholder for lysbildenummer 3"/>
          <p:cNvSpPr>
            <a:spLocks noGrp="1"/>
          </p:cNvSpPr>
          <p:nvPr>
            <p:ph type="sldNum" sz="quarter" idx="5"/>
          </p:nvPr>
        </p:nvSpPr>
        <p:spPr/>
        <p:txBody>
          <a:bodyPr/>
          <a:lstStyle/>
          <a:p>
            <a:fld id="{8D1EBB42-CAEB-4049-8574-1519E6C190AC}" type="slidenum">
              <a:rPr lang="nb-NO" smtClean="0"/>
              <a:t>9</a:t>
            </a:fld>
            <a:endParaRPr lang="nb-NO"/>
          </a:p>
        </p:txBody>
      </p:sp>
    </p:spTree>
    <p:extLst>
      <p:ext uri="{BB962C8B-B14F-4D97-AF65-F5344CB8AC3E}">
        <p14:creationId xmlns:p14="http://schemas.microsoft.com/office/powerpoint/2010/main" val="2909067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1/31/2024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13754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1/31/2024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17098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1/31/2024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557333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MSU">
    <p:bg>
      <p:bgPr>
        <a:solidFill>
          <a:schemeClr val="accent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FFC27218-269D-42DD-A2AA-9B64FEEAE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3098" y="1159750"/>
            <a:ext cx="3405804" cy="4538499"/>
          </a:xfrm>
          <a:prstGeom prst="rect">
            <a:avLst/>
          </a:prstGeom>
        </p:spPr>
      </p:pic>
    </p:spTree>
    <p:extLst>
      <p:ext uri="{BB962C8B-B14F-4D97-AF65-F5344CB8AC3E}">
        <p14:creationId xmlns:p14="http://schemas.microsoft.com/office/powerpoint/2010/main" val="1140126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Deloverskrift med farge">
    <p:bg>
      <p:bgPr>
        <a:solidFill>
          <a:schemeClr val="accent1"/>
        </a:solidFill>
        <a:effectLst/>
      </p:bgPr>
    </p:bg>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B38E3E07-6010-4486-9A5C-C8C77CFCCB8D}"/>
              </a:ext>
            </a:extLst>
          </p:cNvPr>
          <p:cNvSpPr>
            <a:spLocks noGrp="1"/>
          </p:cNvSpPr>
          <p:nvPr>
            <p:ph type="dt" sz="half" idx="10"/>
          </p:nvPr>
        </p:nvSpPr>
        <p:spPr>
          <a:xfrm>
            <a:off x="838200" y="6356350"/>
            <a:ext cx="1589055" cy="365125"/>
          </a:xfrm>
        </p:spPr>
        <p:txBody>
          <a:bodyPr/>
          <a:lstStyle/>
          <a:p>
            <a:fld id="{E5C72E4A-E517-4DA9-960A-2AC8F26903C5}" type="datetimeFigureOut">
              <a:rPr lang="nb-NO" smtClean="0"/>
              <a:t>31.01.2024</a:t>
            </a:fld>
            <a:endParaRPr lang="nb-NO"/>
          </a:p>
        </p:txBody>
      </p:sp>
      <p:sp>
        <p:nvSpPr>
          <p:cNvPr id="4" name="Plassholder for bunntekst 3">
            <a:extLst>
              <a:ext uri="{FF2B5EF4-FFF2-40B4-BE49-F238E27FC236}">
                <a16:creationId xmlns:a16="http://schemas.microsoft.com/office/drawing/2014/main" id="{946C0425-64F6-4E08-87D2-1CB252A4C164}"/>
              </a:ext>
            </a:extLst>
          </p:cNvPr>
          <p:cNvSpPr>
            <a:spLocks noGrp="1"/>
          </p:cNvSpPr>
          <p:nvPr>
            <p:ph type="ftr" sz="quarter" idx="11"/>
          </p:nvPr>
        </p:nvSpPr>
        <p:spPr>
          <a:xfrm>
            <a:off x="2928467" y="6354147"/>
            <a:ext cx="5731846" cy="365125"/>
          </a:xfrm>
        </p:spPr>
        <p:txBody>
          <a:bodyPr/>
          <a:lstStyle/>
          <a:p>
            <a:endParaRPr lang="nb-NO"/>
          </a:p>
        </p:txBody>
      </p:sp>
      <p:sp>
        <p:nvSpPr>
          <p:cNvPr id="5" name="Plassholder for lysbildenummer 4">
            <a:extLst>
              <a:ext uri="{FF2B5EF4-FFF2-40B4-BE49-F238E27FC236}">
                <a16:creationId xmlns:a16="http://schemas.microsoft.com/office/drawing/2014/main" id="{81E057FE-E57C-4517-B700-78E337E2F62D}"/>
              </a:ext>
            </a:extLst>
          </p:cNvPr>
          <p:cNvSpPr>
            <a:spLocks noGrp="1"/>
          </p:cNvSpPr>
          <p:nvPr>
            <p:ph type="sldNum" sz="quarter" idx="12"/>
          </p:nvPr>
        </p:nvSpPr>
        <p:spPr>
          <a:xfrm>
            <a:off x="9211389" y="6356350"/>
            <a:ext cx="2142411" cy="365125"/>
          </a:xfrm>
        </p:spPr>
        <p:txBody>
          <a:bodyPr/>
          <a:lstStyle/>
          <a:p>
            <a:fld id="{ED107B81-8528-43EA-AB29-346A28742FD8}" type="slidenum">
              <a:rPr lang="nb-NO" smtClean="0"/>
              <a:t>‹#›</a:t>
            </a:fld>
            <a:endParaRPr lang="nb-NO"/>
          </a:p>
        </p:txBody>
      </p:sp>
      <p:sp>
        <p:nvSpPr>
          <p:cNvPr id="6" name="Tittel 1">
            <a:extLst>
              <a:ext uri="{FF2B5EF4-FFF2-40B4-BE49-F238E27FC236}">
                <a16:creationId xmlns:a16="http://schemas.microsoft.com/office/drawing/2014/main" id="{2788704A-8383-473A-9E26-9999AC4BECB4}"/>
              </a:ext>
            </a:extLst>
          </p:cNvPr>
          <p:cNvSpPr>
            <a:spLocks noGrp="1"/>
          </p:cNvSpPr>
          <p:nvPr>
            <p:ph type="title"/>
          </p:nvPr>
        </p:nvSpPr>
        <p:spPr>
          <a:xfrm>
            <a:off x="838200" y="820738"/>
            <a:ext cx="10515600" cy="959724"/>
          </a:xfrm>
        </p:spPr>
        <p:txBody>
          <a:bodyPr/>
          <a:lstStyle>
            <a:lvl1pPr>
              <a:defRPr>
                <a:solidFill>
                  <a:schemeClr val="bg1"/>
                </a:solidFill>
              </a:defRPr>
            </a:lvl1pPr>
          </a:lstStyle>
          <a:p>
            <a:r>
              <a:rPr lang="nb-NO"/>
              <a:t>Klikk for å redigere tittelstil</a:t>
            </a:r>
          </a:p>
        </p:txBody>
      </p:sp>
      <p:sp>
        <p:nvSpPr>
          <p:cNvPr id="8" name="Plassholder for innhold 2">
            <a:extLst>
              <a:ext uri="{FF2B5EF4-FFF2-40B4-BE49-F238E27FC236}">
                <a16:creationId xmlns:a16="http://schemas.microsoft.com/office/drawing/2014/main" id="{3CC35FA8-4B74-4F97-A1C7-1C4499920A29}"/>
              </a:ext>
            </a:extLst>
          </p:cNvPr>
          <p:cNvSpPr>
            <a:spLocks noGrp="1"/>
          </p:cNvSpPr>
          <p:nvPr>
            <p:ph idx="1"/>
          </p:nvPr>
        </p:nvSpPr>
        <p:spPr>
          <a:xfrm>
            <a:off x="838200" y="1980325"/>
            <a:ext cx="10515600" cy="4173959"/>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9" name="Bilde 8">
            <a:extLst>
              <a:ext uri="{FF2B5EF4-FFF2-40B4-BE49-F238E27FC236}">
                <a16:creationId xmlns:a16="http://schemas.microsoft.com/office/drawing/2014/main" id="{020EA75F-C0A7-4529-8841-B55AB9B30A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9528" y="221707"/>
            <a:ext cx="1728216" cy="540258"/>
          </a:xfrm>
          <a:prstGeom prst="rect">
            <a:avLst/>
          </a:prstGeom>
        </p:spPr>
      </p:pic>
    </p:spTree>
    <p:extLst>
      <p:ext uri="{BB962C8B-B14F-4D97-AF65-F5344CB8AC3E}">
        <p14:creationId xmlns:p14="http://schemas.microsoft.com/office/powerpoint/2010/main" val="2568763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ekst med 'Hva vi vil'">
    <p:bg>
      <p:bgPr>
        <a:solidFill>
          <a:schemeClr val="bg1"/>
        </a:solidFill>
        <a:effectLst/>
      </p:bgPr>
    </p:bg>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30E461CA-DF77-4D0E-A65D-22203AF87C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2595" y="493703"/>
            <a:ext cx="4118653" cy="5870593"/>
          </a:xfrm>
          <a:prstGeom prst="rect">
            <a:avLst/>
          </a:prstGeom>
        </p:spPr>
      </p:pic>
      <p:grpSp>
        <p:nvGrpSpPr>
          <p:cNvPr id="10" name="Gruppe 9">
            <a:extLst>
              <a:ext uri="{FF2B5EF4-FFF2-40B4-BE49-F238E27FC236}">
                <a16:creationId xmlns:a16="http://schemas.microsoft.com/office/drawing/2014/main" id="{6F726AC1-B355-4BDC-9EC9-4D30092186CD}"/>
              </a:ext>
            </a:extLst>
          </p:cNvPr>
          <p:cNvGrpSpPr/>
          <p:nvPr/>
        </p:nvGrpSpPr>
        <p:grpSpPr>
          <a:xfrm>
            <a:off x="0" y="0"/>
            <a:ext cx="7758113" cy="6877050"/>
            <a:chOff x="0" y="0"/>
            <a:chExt cx="7758113" cy="6877050"/>
          </a:xfrm>
        </p:grpSpPr>
        <p:sp>
          <p:nvSpPr>
            <p:cNvPr id="13" name="Rectangle 5">
              <a:extLst>
                <a:ext uri="{FF2B5EF4-FFF2-40B4-BE49-F238E27FC236}">
                  <a16:creationId xmlns:a16="http://schemas.microsoft.com/office/drawing/2014/main" id="{6823D4C4-43DD-4105-8CE7-666E20FA56E7}"/>
                </a:ext>
              </a:extLst>
            </p:cNvPr>
            <p:cNvSpPr>
              <a:spLocks noChangeArrowheads="1"/>
            </p:cNvSpPr>
            <p:nvPr/>
          </p:nvSpPr>
          <p:spPr bwMode="auto">
            <a:xfrm>
              <a:off x="0" y="0"/>
              <a:ext cx="7483475" cy="6877050"/>
            </a:xfrm>
            <a:prstGeom prst="rect">
              <a:avLst/>
            </a:prstGeom>
            <a:solidFill>
              <a:srgbClr val="009C8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4" name="Freeform 6">
              <a:extLst>
                <a:ext uri="{FF2B5EF4-FFF2-40B4-BE49-F238E27FC236}">
                  <a16:creationId xmlns:a16="http://schemas.microsoft.com/office/drawing/2014/main" id="{0259DFC5-0350-424A-B682-153C832810D4}"/>
                </a:ext>
              </a:extLst>
            </p:cNvPr>
            <p:cNvSpPr>
              <a:spLocks/>
            </p:cNvSpPr>
            <p:nvPr/>
          </p:nvSpPr>
          <p:spPr bwMode="auto">
            <a:xfrm>
              <a:off x="6937375" y="3027363"/>
              <a:ext cx="820738" cy="822325"/>
            </a:xfrm>
            <a:custGeom>
              <a:avLst/>
              <a:gdLst>
                <a:gd name="T0" fmla="*/ 539 w 1079"/>
                <a:gd name="T1" fmla="*/ 0 h 1078"/>
                <a:gd name="T2" fmla="*/ 1079 w 1079"/>
                <a:gd name="T3" fmla="*/ 539 h 1078"/>
                <a:gd name="T4" fmla="*/ 539 w 1079"/>
                <a:gd name="T5" fmla="*/ 1078 h 1078"/>
                <a:gd name="T6" fmla="*/ 0 w 1079"/>
                <a:gd name="T7" fmla="*/ 539 h 1078"/>
                <a:gd name="T8" fmla="*/ 539 w 1079"/>
                <a:gd name="T9" fmla="*/ 0 h 1078"/>
              </a:gdLst>
              <a:ahLst/>
              <a:cxnLst>
                <a:cxn ang="0">
                  <a:pos x="T0" y="T1"/>
                </a:cxn>
                <a:cxn ang="0">
                  <a:pos x="T2" y="T3"/>
                </a:cxn>
                <a:cxn ang="0">
                  <a:pos x="T4" y="T5"/>
                </a:cxn>
                <a:cxn ang="0">
                  <a:pos x="T6" y="T7"/>
                </a:cxn>
                <a:cxn ang="0">
                  <a:pos x="T8" y="T9"/>
                </a:cxn>
              </a:cxnLst>
              <a:rect l="0" t="0" r="r" b="b"/>
              <a:pathLst>
                <a:path w="1079" h="1078">
                  <a:moveTo>
                    <a:pt x="539" y="0"/>
                  </a:moveTo>
                  <a:lnTo>
                    <a:pt x="1079" y="539"/>
                  </a:lnTo>
                  <a:lnTo>
                    <a:pt x="539" y="1078"/>
                  </a:lnTo>
                  <a:lnTo>
                    <a:pt x="0" y="539"/>
                  </a:lnTo>
                  <a:lnTo>
                    <a:pt x="539" y="0"/>
                  </a:lnTo>
                  <a:close/>
                </a:path>
              </a:pathLst>
            </a:custGeom>
            <a:solidFill>
              <a:srgbClr val="009C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
        <p:nvSpPr>
          <p:cNvPr id="5" name="AutoShape 3">
            <a:extLst>
              <a:ext uri="{FF2B5EF4-FFF2-40B4-BE49-F238E27FC236}">
                <a16:creationId xmlns:a16="http://schemas.microsoft.com/office/drawing/2014/main" id="{F9DC8553-B470-4D8F-9F33-5FFD965DADDC}"/>
              </a:ext>
            </a:extLst>
          </p:cNvPr>
          <p:cNvSpPr>
            <a:spLocks noChangeAspect="1" noChangeArrowheads="1" noTextEdit="1"/>
          </p:cNvSpPr>
          <p:nvPr/>
        </p:nvSpPr>
        <p:spPr bwMode="auto">
          <a:xfrm>
            <a:off x="0" y="0"/>
            <a:ext cx="7612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p:cNvSpPr>
            <a:spLocks noGrp="1"/>
          </p:cNvSpPr>
          <p:nvPr>
            <p:ph sz="half" idx="1"/>
          </p:nvPr>
        </p:nvSpPr>
        <p:spPr>
          <a:xfrm>
            <a:off x="571500" y="2305049"/>
            <a:ext cx="64008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Tittel 1">
            <a:extLst>
              <a:ext uri="{FF2B5EF4-FFF2-40B4-BE49-F238E27FC236}">
                <a16:creationId xmlns:a16="http://schemas.microsoft.com/office/drawing/2014/main" id="{F47E86A9-D125-40F5-B91D-14FCBF4F152B}"/>
              </a:ext>
            </a:extLst>
          </p:cNvPr>
          <p:cNvSpPr>
            <a:spLocks noGrp="1"/>
          </p:cNvSpPr>
          <p:nvPr>
            <p:ph type="title"/>
          </p:nvPr>
        </p:nvSpPr>
        <p:spPr>
          <a:xfrm>
            <a:off x="571500" y="657224"/>
            <a:ext cx="6400800" cy="704851"/>
          </a:xfrm>
        </p:spPr>
        <p:txBody>
          <a:bodyPr/>
          <a:lstStyle>
            <a:lvl1pPr>
              <a:defRPr>
                <a:solidFill>
                  <a:schemeClr val="bg1"/>
                </a:solidFill>
              </a:defRPr>
            </a:lvl1pPr>
          </a:lstStyle>
          <a:p>
            <a:r>
              <a:rPr lang="nb-NO"/>
              <a:t>Klikk for å redigere tittelstil</a:t>
            </a:r>
          </a:p>
        </p:txBody>
      </p:sp>
      <p:sp>
        <p:nvSpPr>
          <p:cNvPr id="12" name="Undertittel 2">
            <a:extLst>
              <a:ext uri="{FF2B5EF4-FFF2-40B4-BE49-F238E27FC236}">
                <a16:creationId xmlns:a16="http://schemas.microsoft.com/office/drawing/2014/main" id="{810792D7-5914-4A2E-A755-5444DEFF66EE}"/>
              </a:ext>
            </a:extLst>
          </p:cNvPr>
          <p:cNvSpPr>
            <a:spLocks noGrp="1"/>
          </p:cNvSpPr>
          <p:nvPr>
            <p:ph type="subTitle" idx="13"/>
          </p:nvPr>
        </p:nvSpPr>
        <p:spPr>
          <a:xfrm>
            <a:off x="571500" y="1371320"/>
            <a:ext cx="64008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3094932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Maki med stor sitat">
    <p:bg>
      <p:bgPr>
        <a:solidFill>
          <a:schemeClr val="accent1"/>
        </a:solidFill>
        <a:effectLst/>
      </p:bgPr>
    </p:bg>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B38E3E07-6010-4486-9A5C-C8C77CFCCB8D}"/>
              </a:ext>
            </a:extLst>
          </p:cNvPr>
          <p:cNvSpPr>
            <a:spLocks noGrp="1"/>
          </p:cNvSpPr>
          <p:nvPr>
            <p:ph type="dt" sz="half" idx="10"/>
          </p:nvPr>
        </p:nvSpPr>
        <p:spPr/>
        <p:txBody>
          <a:bodyPr/>
          <a:lstStyle/>
          <a:p>
            <a:fld id="{E5C72E4A-E517-4DA9-960A-2AC8F26903C5}" type="datetimeFigureOut">
              <a:rPr lang="nb-NO" smtClean="0"/>
              <a:t>31.01.2024</a:t>
            </a:fld>
            <a:endParaRPr lang="nb-NO"/>
          </a:p>
        </p:txBody>
      </p:sp>
      <p:sp>
        <p:nvSpPr>
          <p:cNvPr id="4" name="Plassholder for bunntekst 3">
            <a:extLst>
              <a:ext uri="{FF2B5EF4-FFF2-40B4-BE49-F238E27FC236}">
                <a16:creationId xmlns:a16="http://schemas.microsoft.com/office/drawing/2014/main" id="{946C0425-64F6-4E08-87D2-1CB252A4C164}"/>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81E057FE-E57C-4517-B700-78E337E2F62D}"/>
              </a:ext>
            </a:extLst>
          </p:cNvPr>
          <p:cNvSpPr>
            <a:spLocks noGrp="1"/>
          </p:cNvSpPr>
          <p:nvPr>
            <p:ph type="sldNum" sz="quarter" idx="12"/>
          </p:nvPr>
        </p:nvSpPr>
        <p:spPr/>
        <p:txBody>
          <a:bodyPr/>
          <a:lstStyle/>
          <a:p>
            <a:fld id="{ED107B81-8528-43EA-AB29-346A28742FD8}" type="slidenum">
              <a:rPr lang="nb-NO" smtClean="0"/>
              <a:t>‹#›</a:t>
            </a:fld>
            <a:endParaRPr lang="nb-NO"/>
          </a:p>
        </p:txBody>
      </p:sp>
      <p:pic>
        <p:nvPicPr>
          <p:cNvPr id="6" name="Bilde 5">
            <a:extLst>
              <a:ext uri="{FF2B5EF4-FFF2-40B4-BE49-F238E27FC236}">
                <a16:creationId xmlns:a16="http://schemas.microsoft.com/office/drawing/2014/main" id="{0C525D46-D467-4069-85C5-A5A937B823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423969" y="1586474"/>
            <a:ext cx="5768031" cy="5309118"/>
          </a:xfrm>
          <a:prstGeom prst="rect">
            <a:avLst/>
          </a:prstGeom>
        </p:spPr>
      </p:pic>
      <p:sp>
        <p:nvSpPr>
          <p:cNvPr id="8" name="Bildeforklaring formet som en ellipse 9">
            <a:extLst>
              <a:ext uri="{FF2B5EF4-FFF2-40B4-BE49-F238E27FC236}">
                <a16:creationId xmlns:a16="http://schemas.microsoft.com/office/drawing/2014/main" id="{8FF15B53-06BF-49AF-B9BB-F72C80054F7C}"/>
              </a:ext>
            </a:extLst>
          </p:cNvPr>
          <p:cNvSpPr/>
          <p:nvPr/>
        </p:nvSpPr>
        <p:spPr>
          <a:xfrm flipH="1">
            <a:off x="1295134" y="252200"/>
            <a:ext cx="4779658" cy="4823653"/>
          </a:xfrm>
          <a:prstGeom prst="wedgeEllipseCallout">
            <a:avLst>
              <a:gd name="adj1" fmla="val -76079"/>
              <a:gd name="adj2" fmla="val 153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tekst 18">
            <a:extLst>
              <a:ext uri="{FF2B5EF4-FFF2-40B4-BE49-F238E27FC236}">
                <a16:creationId xmlns:a16="http://schemas.microsoft.com/office/drawing/2014/main" id="{AAAA5A13-DF1A-470F-BF80-4B465546A181}"/>
              </a:ext>
            </a:extLst>
          </p:cNvPr>
          <p:cNvSpPr>
            <a:spLocks noGrp="1"/>
          </p:cNvSpPr>
          <p:nvPr>
            <p:ph type="body" sz="quarter" idx="14" hasCustomPrompt="1"/>
          </p:nvPr>
        </p:nvSpPr>
        <p:spPr>
          <a:xfrm>
            <a:off x="1278028" y="252200"/>
            <a:ext cx="4779658" cy="4823653"/>
          </a:xfrm>
          <a:prstGeom prst="ellipse">
            <a:avLst/>
          </a:prstGeom>
        </p:spPr>
        <p:txBody>
          <a:bodyPr anchor="ctr">
            <a:normAutofit/>
          </a:bodyPr>
          <a:lstStyle>
            <a:lvl1pPr marL="0" indent="0" algn="ctr">
              <a:buNone/>
              <a:defRPr sz="3200">
                <a:solidFill>
                  <a:srgbClr val="009C82"/>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og skriv inn en kort tekst eller et uthevet sitat</a:t>
            </a:r>
          </a:p>
        </p:txBody>
      </p:sp>
      <p:pic>
        <p:nvPicPr>
          <p:cNvPr id="10" name="Bilde 9">
            <a:extLst>
              <a:ext uri="{FF2B5EF4-FFF2-40B4-BE49-F238E27FC236}">
                <a16:creationId xmlns:a16="http://schemas.microsoft.com/office/drawing/2014/main" id="{B448E18A-4A2D-4067-851C-35DF085791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528" y="221707"/>
            <a:ext cx="1728216" cy="540258"/>
          </a:xfrm>
          <a:prstGeom prst="rect">
            <a:avLst/>
          </a:prstGeom>
        </p:spPr>
      </p:pic>
    </p:spTree>
    <p:extLst>
      <p:ext uri="{BB962C8B-B14F-4D97-AF65-F5344CB8AC3E}">
        <p14:creationId xmlns:p14="http://schemas.microsoft.com/office/powerpoint/2010/main" val="706162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ekst med bilde">
    <p:bg>
      <p:bgPr>
        <a:solidFill>
          <a:schemeClr val="bg1"/>
        </a:solidFill>
        <a:effectLst/>
      </p:bgPr>
    </p:bg>
    <p:spTree>
      <p:nvGrpSpPr>
        <p:cNvPr id="1" name=""/>
        <p:cNvGrpSpPr/>
        <p:nvPr/>
      </p:nvGrpSpPr>
      <p:grpSpPr>
        <a:xfrm>
          <a:off x="0" y="0"/>
          <a:ext cx="0" cy="0"/>
          <a:chOff x="0" y="0"/>
          <a:chExt cx="0" cy="0"/>
        </a:xfrm>
      </p:grpSpPr>
      <p:sp>
        <p:nvSpPr>
          <p:cNvPr id="9" name="Plassholder for bilde 15">
            <a:extLst>
              <a:ext uri="{FF2B5EF4-FFF2-40B4-BE49-F238E27FC236}">
                <a16:creationId xmlns:a16="http://schemas.microsoft.com/office/drawing/2014/main" id="{4F4968AC-41D3-4A44-8298-F7D1E1EEA612}"/>
              </a:ext>
            </a:extLst>
          </p:cNvPr>
          <p:cNvSpPr>
            <a:spLocks noGrp="1"/>
          </p:cNvSpPr>
          <p:nvPr>
            <p:ph type="pic" sz="quarter" idx="14"/>
          </p:nvPr>
        </p:nvSpPr>
        <p:spPr>
          <a:xfrm>
            <a:off x="7479505" y="0"/>
            <a:ext cx="4712495" cy="6858000"/>
          </a:xfrm>
          <a:custGeom>
            <a:avLst/>
            <a:gdLst>
              <a:gd name="connsiteX0" fmla="*/ 0 w 4702971"/>
              <a:gd name="connsiteY0" fmla="*/ 0 h 6858000"/>
              <a:gd name="connsiteX1" fmla="*/ 4702971 w 4702971"/>
              <a:gd name="connsiteY1" fmla="*/ 0 h 6858000"/>
              <a:gd name="connsiteX2" fmla="*/ 4702971 w 4702971"/>
              <a:gd name="connsiteY2" fmla="*/ 6858000 h 6858000"/>
              <a:gd name="connsiteX3" fmla="*/ 0 w 4702971"/>
              <a:gd name="connsiteY3" fmla="*/ 6858000 h 6858000"/>
              <a:gd name="connsiteX4" fmla="*/ 0 w 4702971"/>
              <a:gd name="connsiteY4" fmla="*/ 0 h 6858000"/>
              <a:gd name="connsiteX0" fmla="*/ 7141 w 4710112"/>
              <a:gd name="connsiteY0" fmla="*/ 0 h 6858000"/>
              <a:gd name="connsiteX1" fmla="*/ 4710112 w 4710112"/>
              <a:gd name="connsiteY1" fmla="*/ 0 h 6858000"/>
              <a:gd name="connsiteX2" fmla="*/ 4710112 w 4710112"/>
              <a:gd name="connsiteY2" fmla="*/ 6858000 h 6858000"/>
              <a:gd name="connsiteX3" fmla="*/ 7141 w 4710112"/>
              <a:gd name="connsiteY3" fmla="*/ 6858000 h 6858000"/>
              <a:gd name="connsiteX4" fmla="*/ 0 w 4710112"/>
              <a:gd name="connsiteY4" fmla="*/ 3159919 h 6858000"/>
              <a:gd name="connsiteX5" fmla="*/ 7141 w 4710112"/>
              <a:gd name="connsiteY5" fmla="*/ 0 h 6858000"/>
              <a:gd name="connsiteX0" fmla="*/ 351338 w 5054309"/>
              <a:gd name="connsiteY0" fmla="*/ 0 h 6858000"/>
              <a:gd name="connsiteX1" fmla="*/ 5054309 w 5054309"/>
              <a:gd name="connsiteY1" fmla="*/ 0 h 6858000"/>
              <a:gd name="connsiteX2" fmla="*/ 5054309 w 5054309"/>
              <a:gd name="connsiteY2" fmla="*/ 6858000 h 6858000"/>
              <a:gd name="connsiteX3" fmla="*/ 351338 w 5054309"/>
              <a:gd name="connsiteY3" fmla="*/ 6858000 h 6858000"/>
              <a:gd name="connsiteX4" fmla="*/ 344197 w 5054309"/>
              <a:gd name="connsiteY4" fmla="*/ 3159919 h 6858000"/>
              <a:gd name="connsiteX5" fmla="*/ 351338 w 5054309"/>
              <a:gd name="connsiteY5" fmla="*/ 0 h 6858000"/>
              <a:gd name="connsiteX0" fmla="*/ 7141 w 4710112"/>
              <a:gd name="connsiteY0" fmla="*/ 0 h 6858000"/>
              <a:gd name="connsiteX1" fmla="*/ 4710112 w 4710112"/>
              <a:gd name="connsiteY1" fmla="*/ 0 h 6858000"/>
              <a:gd name="connsiteX2" fmla="*/ 4710112 w 4710112"/>
              <a:gd name="connsiteY2" fmla="*/ 6858000 h 6858000"/>
              <a:gd name="connsiteX3" fmla="*/ 7141 w 4710112"/>
              <a:gd name="connsiteY3" fmla="*/ 6858000 h 6858000"/>
              <a:gd name="connsiteX4" fmla="*/ 0 w 4710112"/>
              <a:gd name="connsiteY4" fmla="*/ 3159919 h 6858000"/>
              <a:gd name="connsiteX5" fmla="*/ 7141 w 4710112"/>
              <a:gd name="connsiteY5" fmla="*/ 0 h 6858000"/>
              <a:gd name="connsiteX0" fmla="*/ 351292 w 5054263"/>
              <a:gd name="connsiteY0" fmla="*/ 0 h 6858000"/>
              <a:gd name="connsiteX1" fmla="*/ 5054263 w 5054263"/>
              <a:gd name="connsiteY1" fmla="*/ 0 h 6858000"/>
              <a:gd name="connsiteX2" fmla="*/ 5054263 w 5054263"/>
              <a:gd name="connsiteY2" fmla="*/ 6858000 h 6858000"/>
              <a:gd name="connsiteX3" fmla="*/ 351292 w 5054263"/>
              <a:gd name="connsiteY3" fmla="*/ 6858000 h 6858000"/>
              <a:gd name="connsiteX4" fmla="*/ 341769 w 5054263"/>
              <a:gd name="connsiteY4" fmla="*/ 3698081 h 6858000"/>
              <a:gd name="connsiteX5" fmla="*/ 344151 w 5054263"/>
              <a:gd name="connsiteY5" fmla="*/ 3159919 h 6858000"/>
              <a:gd name="connsiteX6" fmla="*/ 351292 w 5054263"/>
              <a:gd name="connsiteY6" fmla="*/ 0 h 6858000"/>
              <a:gd name="connsiteX0" fmla="*/ 9886 w 4712857"/>
              <a:gd name="connsiteY0" fmla="*/ 0 h 6858000"/>
              <a:gd name="connsiteX1" fmla="*/ 4712857 w 4712857"/>
              <a:gd name="connsiteY1" fmla="*/ 0 h 6858000"/>
              <a:gd name="connsiteX2" fmla="*/ 4712857 w 4712857"/>
              <a:gd name="connsiteY2" fmla="*/ 6858000 h 6858000"/>
              <a:gd name="connsiteX3" fmla="*/ 9886 w 4712857"/>
              <a:gd name="connsiteY3" fmla="*/ 6858000 h 6858000"/>
              <a:gd name="connsiteX4" fmla="*/ 363 w 4712857"/>
              <a:gd name="connsiteY4" fmla="*/ 3698081 h 6858000"/>
              <a:gd name="connsiteX5" fmla="*/ 2745 w 4712857"/>
              <a:gd name="connsiteY5" fmla="*/ 3159919 h 6858000"/>
              <a:gd name="connsiteX6" fmla="*/ 9886 w 4712857"/>
              <a:gd name="connsiteY6"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382 w 4712494"/>
              <a:gd name="connsiteY5" fmla="*/ 3159919 h 6858000"/>
              <a:gd name="connsiteX6" fmla="*/ 9523 w 4712494"/>
              <a:gd name="connsiteY6"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0 w 4712494"/>
              <a:gd name="connsiteY5" fmla="*/ 3426619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7144 w 4712494"/>
              <a:gd name="connsiteY5" fmla="*/ 3426619 h 6858000"/>
              <a:gd name="connsiteX6" fmla="*/ 2382 w 4712494"/>
              <a:gd name="connsiteY6" fmla="*/ 3159919 h 6858000"/>
              <a:gd name="connsiteX7" fmla="*/ 9523 w 4712494"/>
              <a:gd name="connsiteY7" fmla="*/ 0 h 6858000"/>
              <a:gd name="connsiteX0" fmla="*/ 25487 w 4728458"/>
              <a:gd name="connsiteY0" fmla="*/ 0 h 6858000"/>
              <a:gd name="connsiteX1" fmla="*/ 4728458 w 4728458"/>
              <a:gd name="connsiteY1" fmla="*/ 0 h 6858000"/>
              <a:gd name="connsiteX2" fmla="*/ 4728458 w 4728458"/>
              <a:gd name="connsiteY2" fmla="*/ 6858000 h 6858000"/>
              <a:gd name="connsiteX3" fmla="*/ 25487 w 4728458"/>
              <a:gd name="connsiteY3" fmla="*/ 6858000 h 6858000"/>
              <a:gd name="connsiteX4" fmla="*/ 15964 w 4728458"/>
              <a:gd name="connsiteY4" fmla="*/ 3698081 h 6858000"/>
              <a:gd name="connsiteX5" fmla="*/ 289808 w 4728458"/>
              <a:gd name="connsiteY5" fmla="*/ 3445669 h 6858000"/>
              <a:gd name="connsiteX6" fmla="*/ 18346 w 4728458"/>
              <a:gd name="connsiteY6" fmla="*/ 3159919 h 6858000"/>
              <a:gd name="connsiteX7" fmla="*/ 25487 w 4728458"/>
              <a:gd name="connsiteY7" fmla="*/ 0 h 6858000"/>
              <a:gd name="connsiteX0" fmla="*/ 25487 w 4728458"/>
              <a:gd name="connsiteY0" fmla="*/ 0 h 6858000"/>
              <a:gd name="connsiteX1" fmla="*/ 4728458 w 4728458"/>
              <a:gd name="connsiteY1" fmla="*/ 0 h 6858000"/>
              <a:gd name="connsiteX2" fmla="*/ 4728458 w 4728458"/>
              <a:gd name="connsiteY2" fmla="*/ 6858000 h 6858000"/>
              <a:gd name="connsiteX3" fmla="*/ 25487 w 4728458"/>
              <a:gd name="connsiteY3" fmla="*/ 6858000 h 6858000"/>
              <a:gd name="connsiteX4" fmla="*/ 15964 w 4728458"/>
              <a:gd name="connsiteY4" fmla="*/ 3698081 h 6858000"/>
              <a:gd name="connsiteX5" fmla="*/ 289808 w 4728458"/>
              <a:gd name="connsiteY5" fmla="*/ 3445669 h 6858000"/>
              <a:gd name="connsiteX6" fmla="*/ 18346 w 4728458"/>
              <a:gd name="connsiteY6" fmla="*/ 3159919 h 6858000"/>
              <a:gd name="connsiteX7" fmla="*/ 25487 w 4728458"/>
              <a:gd name="connsiteY7" fmla="*/ 0 h 6858000"/>
              <a:gd name="connsiteX0" fmla="*/ 24610 w 4727581"/>
              <a:gd name="connsiteY0" fmla="*/ 0 h 6858000"/>
              <a:gd name="connsiteX1" fmla="*/ 4727581 w 4727581"/>
              <a:gd name="connsiteY1" fmla="*/ 0 h 6858000"/>
              <a:gd name="connsiteX2" fmla="*/ 4727581 w 4727581"/>
              <a:gd name="connsiteY2" fmla="*/ 6858000 h 6858000"/>
              <a:gd name="connsiteX3" fmla="*/ 24610 w 4727581"/>
              <a:gd name="connsiteY3" fmla="*/ 6858000 h 6858000"/>
              <a:gd name="connsiteX4" fmla="*/ 15087 w 4727581"/>
              <a:gd name="connsiteY4" fmla="*/ 3698081 h 6858000"/>
              <a:gd name="connsiteX5" fmla="*/ 277024 w 4727581"/>
              <a:gd name="connsiteY5" fmla="*/ 3443288 h 6858000"/>
              <a:gd name="connsiteX6" fmla="*/ 17469 w 4727581"/>
              <a:gd name="connsiteY6" fmla="*/ 3159919 h 6858000"/>
              <a:gd name="connsiteX7" fmla="*/ 24610 w 4727581"/>
              <a:gd name="connsiteY7" fmla="*/ 0 h 6858000"/>
              <a:gd name="connsiteX0" fmla="*/ 24610 w 4727581"/>
              <a:gd name="connsiteY0" fmla="*/ 0 h 6858000"/>
              <a:gd name="connsiteX1" fmla="*/ 4727581 w 4727581"/>
              <a:gd name="connsiteY1" fmla="*/ 0 h 6858000"/>
              <a:gd name="connsiteX2" fmla="*/ 4727581 w 4727581"/>
              <a:gd name="connsiteY2" fmla="*/ 6858000 h 6858000"/>
              <a:gd name="connsiteX3" fmla="*/ 24610 w 4727581"/>
              <a:gd name="connsiteY3" fmla="*/ 6858000 h 6858000"/>
              <a:gd name="connsiteX4" fmla="*/ 15087 w 4727581"/>
              <a:gd name="connsiteY4" fmla="*/ 3698081 h 6858000"/>
              <a:gd name="connsiteX5" fmla="*/ 277024 w 4727581"/>
              <a:gd name="connsiteY5" fmla="*/ 3443288 h 6858000"/>
              <a:gd name="connsiteX6" fmla="*/ 17469 w 4727581"/>
              <a:gd name="connsiteY6" fmla="*/ 3159919 h 6858000"/>
              <a:gd name="connsiteX7" fmla="*/ 24610 w 472758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4 w 4712495"/>
              <a:gd name="connsiteY0" fmla="*/ 0 h 6858000"/>
              <a:gd name="connsiteX1" fmla="*/ 4712495 w 4712495"/>
              <a:gd name="connsiteY1" fmla="*/ 0 h 6858000"/>
              <a:gd name="connsiteX2" fmla="*/ 4712495 w 4712495"/>
              <a:gd name="connsiteY2" fmla="*/ 6858000 h 6858000"/>
              <a:gd name="connsiteX3" fmla="*/ 9524 w 4712495"/>
              <a:gd name="connsiteY3" fmla="*/ 6858000 h 6858000"/>
              <a:gd name="connsiteX4" fmla="*/ 1 w 4712495"/>
              <a:gd name="connsiteY4" fmla="*/ 3698081 h 6858000"/>
              <a:gd name="connsiteX5" fmla="*/ 266701 w 4712495"/>
              <a:gd name="connsiteY5" fmla="*/ 3433763 h 6858000"/>
              <a:gd name="connsiteX6" fmla="*/ 2383 w 4712495"/>
              <a:gd name="connsiteY6" fmla="*/ 3159919 h 6858000"/>
              <a:gd name="connsiteX7" fmla="*/ 9524 w 471249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495" h="6858000">
                <a:moveTo>
                  <a:pt x="9524" y="0"/>
                </a:moveTo>
                <a:lnTo>
                  <a:pt x="4712495" y="0"/>
                </a:lnTo>
                <a:lnTo>
                  <a:pt x="4712495" y="6858000"/>
                </a:lnTo>
                <a:lnTo>
                  <a:pt x="9524" y="6858000"/>
                </a:lnTo>
                <a:cubicBezTo>
                  <a:pt x="-6350" y="3677444"/>
                  <a:pt x="3175" y="4751387"/>
                  <a:pt x="1" y="3698081"/>
                </a:cubicBezTo>
                <a:lnTo>
                  <a:pt x="266701" y="3433763"/>
                </a:lnTo>
                <a:lnTo>
                  <a:pt x="2383" y="3159919"/>
                </a:lnTo>
                <a:cubicBezTo>
                  <a:pt x="4763" y="2106613"/>
                  <a:pt x="-5556" y="3136106"/>
                  <a:pt x="9524" y="0"/>
                </a:cubicBezTo>
                <a:close/>
              </a:path>
            </a:pathLst>
          </a:custGeom>
          <a:noFill/>
        </p:spPr>
        <p:txBody>
          <a:bodyPr/>
          <a:lstStyle/>
          <a:p>
            <a:r>
              <a:rPr lang="nb-NO"/>
              <a:t>Klikk på ikonet for å legge til et bilde</a:t>
            </a:r>
          </a:p>
        </p:txBody>
      </p:sp>
      <p:grpSp>
        <p:nvGrpSpPr>
          <p:cNvPr id="12" name="Gruppe 11">
            <a:extLst>
              <a:ext uri="{FF2B5EF4-FFF2-40B4-BE49-F238E27FC236}">
                <a16:creationId xmlns:a16="http://schemas.microsoft.com/office/drawing/2014/main" id="{C479DA3E-F745-4A9C-A425-596FDFF44541}"/>
              </a:ext>
            </a:extLst>
          </p:cNvPr>
          <p:cNvGrpSpPr/>
          <p:nvPr/>
        </p:nvGrpSpPr>
        <p:grpSpPr>
          <a:xfrm>
            <a:off x="0" y="0"/>
            <a:ext cx="7758113" cy="6877050"/>
            <a:chOff x="0" y="0"/>
            <a:chExt cx="7758113" cy="6877050"/>
          </a:xfrm>
        </p:grpSpPr>
        <p:sp>
          <p:nvSpPr>
            <p:cNvPr id="13" name="Rectangle 5">
              <a:extLst>
                <a:ext uri="{FF2B5EF4-FFF2-40B4-BE49-F238E27FC236}">
                  <a16:creationId xmlns:a16="http://schemas.microsoft.com/office/drawing/2014/main" id="{CB5C6059-2395-40F8-A583-E96763AE8E2A}"/>
                </a:ext>
              </a:extLst>
            </p:cNvPr>
            <p:cNvSpPr>
              <a:spLocks noChangeArrowheads="1"/>
            </p:cNvSpPr>
            <p:nvPr/>
          </p:nvSpPr>
          <p:spPr bwMode="auto">
            <a:xfrm>
              <a:off x="0" y="0"/>
              <a:ext cx="7483475" cy="6877050"/>
            </a:xfrm>
            <a:prstGeom prst="rect">
              <a:avLst/>
            </a:prstGeom>
            <a:solidFill>
              <a:srgbClr val="009C8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4" name="Freeform 6">
              <a:extLst>
                <a:ext uri="{FF2B5EF4-FFF2-40B4-BE49-F238E27FC236}">
                  <a16:creationId xmlns:a16="http://schemas.microsoft.com/office/drawing/2014/main" id="{58DCF05B-81D8-4D34-B5CB-B0939A716A20}"/>
                </a:ext>
              </a:extLst>
            </p:cNvPr>
            <p:cNvSpPr>
              <a:spLocks/>
            </p:cNvSpPr>
            <p:nvPr/>
          </p:nvSpPr>
          <p:spPr bwMode="auto">
            <a:xfrm>
              <a:off x="6937375" y="3027363"/>
              <a:ext cx="820738" cy="822325"/>
            </a:xfrm>
            <a:custGeom>
              <a:avLst/>
              <a:gdLst>
                <a:gd name="T0" fmla="*/ 539 w 1079"/>
                <a:gd name="T1" fmla="*/ 0 h 1078"/>
                <a:gd name="T2" fmla="*/ 1079 w 1079"/>
                <a:gd name="T3" fmla="*/ 539 h 1078"/>
                <a:gd name="T4" fmla="*/ 539 w 1079"/>
                <a:gd name="T5" fmla="*/ 1078 h 1078"/>
                <a:gd name="T6" fmla="*/ 0 w 1079"/>
                <a:gd name="T7" fmla="*/ 539 h 1078"/>
                <a:gd name="T8" fmla="*/ 539 w 1079"/>
                <a:gd name="T9" fmla="*/ 0 h 1078"/>
              </a:gdLst>
              <a:ahLst/>
              <a:cxnLst>
                <a:cxn ang="0">
                  <a:pos x="T0" y="T1"/>
                </a:cxn>
                <a:cxn ang="0">
                  <a:pos x="T2" y="T3"/>
                </a:cxn>
                <a:cxn ang="0">
                  <a:pos x="T4" y="T5"/>
                </a:cxn>
                <a:cxn ang="0">
                  <a:pos x="T6" y="T7"/>
                </a:cxn>
                <a:cxn ang="0">
                  <a:pos x="T8" y="T9"/>
                </a:cxn>
              </a:cxnLst>
              <a:rect l="0" t="0" r="r" b="b"/>
              <a:pathLst>
                <a:path w="1079" h="1078">
                  <a:moveTo>
                    <a:pt x="539" y="0"/>
                  </a:moveTo>
                  <a:lnTo>
                    <a:pt x="1079" y="539"/>
                  </a:lnTo>
                  <a:lnTo>
                    <a:pt x="539" y="1078"/>
                  </a:lnTo>
                  <a:lnTo>
                    <a:pt x="0" y="539"/>
                  </a:lnTo>
                  <a:lnTo>
                    <a:pt x="539" y="0"/>
                  </a:lnTo>
                  <a:close/>
                </a:path>
              </a:pathLst>
            </a:custGeom>
            <a:solidFill>
              <a:srgbClr val="009C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
        <p:nvSpPr>
          <p:cNvPr id="5" name="AutoShape 3">
            <a:extLst>
              <a:ext uri="{FF2B5EF4-FFF2-40B4-BE49-F238E27FC236}">
                <a16:creationId xmlns:a16="http://schemas.microsoft.com/office/drawing/2014/main" id="{F9DC8553-B470-4D8F-9F33-5FFD965DADDC}"/>
              </a:ext>
            </a:extLst>
          </p:cNvPr>
          <p:cNvSpPr>
            <a:spLocks noChangeAspect="1" noChangeArrowheads="1" noTextEdit="1"/>
          </p:cNvSpPr>
          <p:nvPr/>
        </p:nvSpPr>
        <p:spPr bwMode="auto">
          <a:xfrm>
            <a:off x="0" y="0"/>
            <a:ext cx="7612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 name="Tittel 1"/>
          <p:cNvSpPr>
            <a:spLocks noGrp="1"/>
          </p:cNvSpPr>
          <p:nvPr>
            <p:ph type="title"/>
          </p:nvPr>
        </p:nvSpPr>
        <p:spPr>
          <a:xfrm>
            <a:off x="571500" y="657224"/>
            <a:ext cx="6400800" cy="704851"/>
          </a:xfrm>
        </p:spPr>
        <p:txBody>
          <a:bodyPr/>
          <a:lstStyle>
            <a:lvl1pPr>
              <a:defRPr>
                <a:solidFill>
                  <a:schemeClr val="bg1"/>
                </a:solidFill>
              </a:defRPr>
            </a:lvl1pPr>
          </a:lstStyle>
          <a:p>
            <a:r>
              <a:rPr lang="nb-NO"/>
              <a:t>Klikk for å redigere tittelstil</a:t>
            </a:r>
          </a:p>
        </p:txBody>
      </p:sp>
      <p:sp>
        <p:nvSpPr>
          <p:cNvPr id="3" name="Plassholder for innhold 2"/>
          <p:cNvSpPr>
            <a:spLocks noGrp="1"/>
          </p:cNvSpPr>
          <p:nvPr>
            <p:ph sz="half" idx="1"/>
          </p:nvPr>
        </p:nvSpPr>
        <p:spPr>
          <a:xfrm>
            <a:off x="571500" y="2305049"/>
            <a:ext cx="64008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Undertittel 2"/>
          <p:cNvSpPr>
            <a:spLocks noGrp="1"/>
          </p:cNvSpPr>
          <p:nvPr>
            <p:ph type="subTitle" idx="13"/>
          </p:nvPr>
        </p:nvSpPr>
        <p:spPr>
          <a:xfrm>
            <a:off x="571500" y="1371320"/>
            <a:ext cx="64008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3837786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1/31/2024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074127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8543BDC-0553-40FA-A4DB-EDAAA606CFF6}" type="datetimeFigureOut">
              <a:rPr lang="en-US" smtClean="0"/>
              <a:t>1/31/2024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6970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p:cNvSpPr>
            <a:spLocks noGrp="1"/>
          </p:cNvSpPr>
          <p:nvPr>
            <p:ph type="dt" sz="half" idx="10"/>
          </p:nvPr>
        </p:nvSpPr>
        <p:spPr/>
        <p:txBody>
          <a:bodyPr/>
          <a:lstStyle/>
          <a:p>
            <a:fld id="{28543BDC-0553-40FA-A4DB-EDAAA606CFF6}" type="datetimeFigureOut">
              <a:rPr lang="en-US" smtClean="0"/>
              <a:t>1/31/2024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76482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p:cNvSpPr>
            <a:spLocks noGrp="1"/>
          </p:cNvSpPr>
          <p:nvPr>
            <p:ph type="dt" sz="half" idx="10"/>
          </p:nvPr>
        </p:nvSpPr>
        <p:spPr/>
        <p:txBody>
          <a:bodyPr/>
          <a:lstStyle/>
          <a:p>
            <a:fld id="{28543BDC-0553-40FA-A4DB-EDAAA606CFF6}" type="datetimeFigureOut">
              <a:rPr lang="en-US" smtClean="0"/>
              <a:t>1/31/2024</a:t>
            </a:fld>
            <a:endParaRPr lang="en-US"/>
          </a:p>
        </p:txBody>
      </p:sp>
      <p:sp>
        <p:nvSpPr>
          <p:cNvPr id="8" name="Plassholder for bunntekst 7"/>
          <p:cNvSpPr>
            <a:spLocks noGrp="1"/>
          </p:cNvSpPr>
          <p:nvPr>
            <p:ph type="ftr" sz="quarter" idx="11"/>
          </p:nvPr>
        </p:nvSpPr>
        <p:spPr/>
        <p:txBody>
          <a:bodyPr/>
          <a:lstStyle/>
          <a:p>
            <a:endParaRPr lang="en-US"/>
          </a:p>
        </p:txBody>
      </p:sp>
      <p:sp>
        <p:nvSpPr>
          <p:cNvPr id="9" name="Plassholder for lysbildenummer 8"/>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04320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dato 2"/>
          <p:cNvSpPr>
            <a:spLocks noGrp="1"/>
          </p:cNvSpPr>
          <p:nvPr>
            <p:ph type="dt" sz="half" idx="10"/>
          </p:nvPr>
        </p:nvSpPr>
        <p:spPr/>
        <p:txBody>
          <a:bodyPr/>
          <a:lstStyle/>
          <a:p>
            <a:fld id="{28543BDC-0553-40FA-A4DB-EDAAA606CFF6}" type="datetimeFigureOut">
              <a:rPr lang="en-US" smtClean="0"/>
              <a:t>1/31/2024</a:t>
            </a:fld>
            <a:endParaRPr lang="en-US"/>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347560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8543BDC-0553-40FA-A4DB-EDAAA606CFF6}" type="datetimeFigureOut">
              <a:rPr lang="en-US" smtClean="0"/>
              <a:t>1/31/2024</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08686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1/31/2024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635284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1/31/2024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132015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543BDC-0553-40FA-A4DB-EDAAA606CFF6}" type="datetimeFigureOut">
              <a:rPr lang="en-US" smtClean="0"/>
              <a:t>1/31/2024</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9AD569-83DD-4E5B-AF97-63825DE45633}" type="slidenum">
              <a:rPr lang="en-US" smtClean="0"/>
              <a:t>‹#›</a:t>
            </a:fld>
            <a:endParaRPr lang="en-US"/>
          </a:p>
        </p:txBody>
      </p:sp>
    </p:spTree>
    <p:extLst>
      <p:ext uri="{BB962C8B-B14F-4D97-AF65-F5344CB8AC3E}">
        <p14:creationId xmlns:p14="http://schemas.microsoft.com/office/powerpoint/2010/main" val="264931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EE4B1"/>
        </a:solidFill>
        <a:effectLst/>
      </p:bgPr>
    </p:bg>
    <p:spTree>
      <p:nvGrpSpPr>
        <p:cNvPr id="1" name=""/>
        <p:cNvGrpSpPr/>
        <p:nvPr/>
      </p:nvGrpSpPr>
      <p:grpSpPr>
        <a:xfrm>
          <a:off x="0" y="0"/>
          <a:ext cx="0" cy="0"/>
          <a:chOff x="0" y="0"/>
          <a:chExt cx="0" cy="0"/>
        </a:xfrm>
      </p:grpSpPr>
      <p:pic>
        <p:nvPicPr>
          <p:cNvPr id="2" name="Bilde 1" descr="Et bilde som inneholder Menneskeansikt, klær, person, jente&#10;&#10;Automatisk generert beskrivelse">
            <a:extLst>
              <a:ext uri="{FF2B5EF4-FFF2-40B4-BE49-F238E27FC236}">
                <a16:creationId xmlns:a16="http://schemas.microsoft.com/office/drawing/2014/main" id="{81968874-9CD6-F163-0131-1F34480CD831}"/>
              </a:ext>
            </a:extLst>
          </p:cNvPr>
          <p:cNvPicPr>
            <a:picLocks noChangeAspect="1"/>
          </p:cNvPicPr>
          <p:nvPr/>
        </p:nvPicPr>
        <p:blipFill rotWithShape="1">
          <a:blip r:embed="rId3"/>
          <a:srcRect l="33844" t="-30731" r="22033" b="-40002"/>
          <a:stretch/>
        </p:blipFill>
        <p:spPr>
          <a:xfrm>
            <a:off x="7404703" y="-2283523"/>
            <a:ext cx="4787297" cy="12139782"/>
          </a:xfrm>
          <a:prstGeom prst="rect">
            <a:avLst/>
          </a:prstGeom>
        </p:spPr>
      </p:pic>
      <p:sp>
        <p:nvSpPr>
          <p:cNvPr id="3" name="Tittel 2">
            <a:extLst>
              <a:ext uri="{FF2B5EF4-FFF2-40B4-BE49-F238E27FC236}">
                <a16:creationId xmlns:a16="http://schemas.microsoft.com/office/drawing/2014/main" id="{D9F8D76C-8F79-DB8C-D836-D72F208068D7}"/>
              </a:ext>
            </a:extLst>
          </p:cNvPr>
          <p:cNvSpPr>
            <a:spLocks noGrp="1"/>
          </p:cNvSpPr>
          <p:nvPr>
            <p:ph type="title"/>
          </p:nvPr>
        </p:nvSpPr>
        <p:spPr/>
        <p:txBody>
          <a:bodyPr/>
          <a:lstStyle/>
          <a:p>
            <a:endParaRPr lang="nb-NO"/>
          </a:p>
        </p:txBody>
      </p:sp>
      <p:sp>
        <p:nvSpPr>
          <p:cNvPr id="4" name="Plassholder for innhold 3">
            <a:extLst>
              <a:ext uri="{FF2B5EF4-FFF2-40B4-BE49-F238E27FC236}">
                <a16:creationId xmlns:a16="http://schemas.microsoft.com/office/drawing/2014/main" id="{C2658601-CE3F-2222-E07C-A83468CD7076}"/>
              </a:ext>
            </a:extLst>
          </p:cNvPr>
          <p:cNvSpPr>
            <a:spLocks noGrp="1"/>
          </p:cNvSpPr>
          <p:nvPr>
            <p:ph sz="half" idx="1"/>
          </p:nvPr>
        </p:nvSpPr>
        <p:spPr/>
        <p:txBody>
          <a:bodyPr/>
          <a:lstStyle/>
          <a:p>
            <a:endParaRPr lang="nb-NO"/>
          </a:p>
        </p:txBody>
      </p:sp>
      <p:sp>
        <p:nvSpPr>
          <p:cNvPr id="5" name="Undertittel 4">
            <a:extLst>
              <a:ext uri="{FF2B5EF4-FFF2-40B4-BE49-F238E27FC236}">
                <a16:creationId xmlns:a16="http://schemas.microsoft.com/office/drawing/2014/main" id="{1A08EAD6-8FBD-6357-1BBE-32092B4D17BE}"/>
              </a:ext>
            </a:extLst>
          </p:cNvPr>
          <p:cNvSpPr>
            <a:spLocks noGrp="1"/>
          </p:cNvSpPr>
          <p:nvPr>
            <p:ph type="subTitle" idx="13"/>
          </p:nvPr>
        </p:nvSpPr>
        <p:spPr/>
        <p:txBody>
          <a:bodyPr/>
          <a:lstStyle/>
          <a:p>
            <a:endParaRPr lang="nb-NO"/>
          </a:p>
        </p:txBody>
      </p:sp>
      <p:sp>
        <p:nvSpPr>
          <p:cNvPr id="7" name="Rektangel 6">
            <a:extLst>
              <a:ext uri="{FF2B5EF4-FFF2-40B4-BE49-F238E27FC236}">
                <a16:creationId xmlns:a16="http://schemas.microsoft.com/office/drawing/2014/main" id="{5796902E-5884-1532-1E2E-CBE87083278D}"/>
              </a:ext>
            </a:extLst>
          </p:cNvPr>
          <p:cNvSpPr/>
          <p:nvPr/>
        </p:nvSpPr>
        <p:spPr>
          <a:xfrm>
            <a:off x="-13022" y="-201886"/>
            <a:ext cx="7569843" cy="7245082"/>
          </a:xfrm>
          <a:prstGeom prst="rect">
            <a:avLst/>
          </a:prstGeom>
          <a:solidFill>
            <a:srgbClr val="CEE4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rekant 7">
            <a:extLst>
              <a:ext uri="{FF2B5EF4-FFF2-40B4-BE49-F238E27FC236}">
                <a16:creationId xmlns:a16="http://schemas.microsoft.com/office/drawing/2014/main" id="{61BBC3F5-A29A-3004-94EF-572BCCEAE352}"/>
              </a:ext>
            </a:extLst>
          </p:cNvPr>
          <p:cNvSpPr/>
          <p:nvPr/>
        </p:nvSpPr>
        <p:spPr>
          <a:xfrm rot="5400000">
            <a:off x="7267001" y="3214868"/>
            <a:ext cx="714737" cy="428263"/>
          </a:xfrm>
          <a:prstGeom prst="triangle">
            <a:avLst/>
          </a:prstGeom>
          <a:solidFill>
            <a:srgbClr val="CEE4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descr="Et bilde som inneholder tekst&#10;&#10;Automatisk generert beskrivelse">
            <a:extLst>
              <a:ext uri="{FF2B5EF4-FFF2-40B4-BE49-F238E27FC236}">
                <a16:creationId xmlns:a16="http://schemas.microsoft.com/office/drawing/2014/main" id="{C56BF2E2-D150-82FE-C399-26C3FF304B5F}"/>
              </a:ext>
            </a:extLst>
          </p:cNvPr>
          <p:cNvPicPr>
            <a:picLocks noChangeAspect="1"/>
          </p:cNvPicPr>
          <p:nvPr/>
        </p:nvPicPr>
        <p:blipFill rotWithShape="1">
          <a:blip r:embed="rId4">
            <a:extLst>
              <a:ext uri="{28A0092B-C50C-407E-A947-70E740481C1C}">
                <a14:useLocalDpi xmlns:a14="http://schemas.microsoft.com/office/drawing/2010/main" val="0"/>
              </a:ext>
            </a:extLst>
          </a:blip>
          <a:srcRect r="6675"/>
          <a:stretch/>
        </p:blipFill>
        <p:spPr>
          <a:xfrm>
            <a:off x="1590846" y="2002666"/>
            <a:ext cx="4388149" cy="2841092"/>
          </a:xfrm>
          <a:prstGeom prst="rect">
            <a:avLst/>
          </a:prstGeom>
        </p:spPr>
      </p:pic>
      <p:sp>
        <p:nvSpPr>
          <p:cNvPr id="20" name="TekstSylinder 19">
            <a:extLst>
              <a:ext uri="{FF2B5EF4-FFF2-40B4-BE49-F238E27FC236}">
                <a16:creationId xmlns:a16="http://schemas.microsoft.com/office/drawing/2014/main" id="{8A3B67A4-832C-3829-EA26-E5EDBCBFAD11}"/>
              </a:ext>
            </a:extLst>
          </p:cNvPr>
          <p:cNvSpPr txBox="1"/>
          <p:nvPr/>
        </p:nvSpPr>
        <p:spPr>
          <a:xfrm>
            <a:off x="1540045" y="4947260"/>
            <a:ext cx="5132683" cy="384721"/>
          </a:xfrm>
          <a:prstGeom prst="rect">
            <a:avLst/>
          </a:prstGeom>
          <a:noFill/>
        </p:spPr>
        <p:txBody>
          <a:bodyPr wrap="square" lIns="91440" tIns="45720" rIns="91440" bIns="45720" anchor="t">
            <a:spAutoFit/>
          </a:bodyPr>
          <a:lstStyle/>
          <a:p>
            <a:r>
              <a:rPr lang="en-US" sz="1900">
                <a:solidFill>
                  <a:srgbClr val="F36931"/>
                </a:solidFill>
                <a:latin typeface="Montserrat"/>
              </a:rPr>
              <a:t>THAILAND</a:t>
            </a:r>
            <a:r>
              <a:rPr lang="en-US" sz="1900">
                <a:solidFill>
                  <a:schemeClr val="accent1"/>
                </a:solidFill>
                <a:latin typeface="Montserrat"/>
              </a:rPr>
              <a:t> </a:t>
            </a:r>
            <a:r>
              <a:rPr lang="en-US" sz="1900">
                <a:solidFill>
                  <a:srgbClr val="2A837A"/>
                </a:solidFill>
                <a:latin typeface="Montserrat"/>
              </a:rPr>
              <a:t>// ÅRSINNSAMLING 2024</a:t>
            </a:r>
            <a:endParaRPr lang="nb-NO" sz="1900">
              <a:solidFill>
                <a:srgbClr val="2A837A"/>
              </a:solidFill>
              <a:latin typeface="Calibri"/>
              <a:cs typeface="Calibri"/>
            </a:endParaRPr>
          </a:p>
        </p:txBody>
      </p:sp>
    </p:spTree>
    <p:extLst>
      <p:ext uri="{BB962C8B-B14F-4D97-AF65-F5344CB8AC3E}">
        <p14:creationId xmlns:p14="http://schemas.microsoft.com/office/powerpoint/2010/main" val="2588328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EE4B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3DA05F-4FC7-CC46-BCC6-E5F034321195}"/>
              </a:ext>
            </a:extLst>
          </p:cNvPr>
          <p:cNvSpPr>
            <a:spLocks noGrp="1"/>
          </p:cNvSpPr>
          <p:nvPr>
            <p:ph type="title"/>
          </p:nvPr>
        </p:nvSpPr>
        <p:spPr>
          <a:xfrm>
            <a:off x="620469" y="821366"/>
            <a:ext cx="10515600" cy="959724"/>
          </a:xfrm>
        </p:spPr>
        <p:txBody>
          <a:bodyPr anchor="ctr">
            <a:noAutofit/>
          </a:bodyPr>
          <a:lstStyle/>
          <a:p>
            <a:r>
              <a:rPr lang="nb-NO" sz="6000">
                <a:solidFill>
                  <a:srgbClr val="F36931"/>
                </a:solidFill>
                <a:latin typeface="Montserrat Black"/>
              </a:rPr>
              <a:t>BANGKOK</a:t>
            </a:r>
            <a:endParaRPr lang="nb-NO" sz="6000">
              <a:solidFill>
                <a:srgbClr val="F36931"/>
              </a:solidFill>
              <a:cs typeface="Calibri Light"/>
            </a:endParaRPr>
          </a:p>
        </p:txBody>
      </p:sp>
      <p:sp>
        <p:nvSpPr>
          <p:cNvPr id="3" name="Freeform 704">
            <a:extLst>
              <a:ext uri="{FF2B5EF4-FFF2-40B4-BE49-F238E27FC236}">
                <a16:creationId xmlns:a16="http://schemas.microsoft.com/office/drawing/2014/main" id="{C2D4BFA5-8584-03AC-7600-EBCB12DC2180}"/>
              </a:ext>
            </a:extLst>
          </p:cNvPr>
          <p:cNvSpPr>
            <a:spLocks/>
          </p:cNvSpPr>
          <p:nvPr/>
        </p:nvSpPr>
        <p:spPr bwMode="auto">
          <a:xfrm>
            <a:off x="1016939" y="1941619"/>
            <a:ext cx="2467877" cy="4345616"/>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solidFill>
            <a:srgbClr val="2A837A"/>
          </a:solidFill>
          <a:ln w="4763" cap="flat">
            <a:noFill/>
            <a:prstDash val="solid"/>
            <a:round/>
            <a:headEnd/>
            <a:tailEnd/>
          </a:ln>
        </p:spPr>
        <p:txBody>
          <a:bodyPr/>
          <a:lstStyle/>
          <a:p>
            <a:pPr algn="ctr" defTabSz="1828434" fontAlgn="auto">
              <a:spcBef>
                <a:spcPts val="0"/>
              </a:spcBef>
              <a:spcAft>
                <a:spcPts val="0"/>
              </a:spcAft>
              <a:defRPr/>
            </a:pPr>
            <a:endParaRPr lang="id-ID">
              <a:latin typeface="+mn-lt"/>
              <a:ea typeface="+mn-ea"/>
            </a:endParaRPr>
          </a:p>
        </p:txBody>
      </p:sp>
      <p:pic>
        <p:nvPicPr>
          <p:cNvPr id="5" name="Bilde 4" descr="Et bilde som inneholder klær, utendørs, himmel, sko&#10;&#10;Automatisk generert beskrivelse">
            <a:extLst>
              <a:ext uri="{FF2B5EF4-FFF2-40B4-BE49-F238E27FC236}">
                <a16:creationId xmlns:a16="http://schemas.microsoft.com/office/drawing/2014/main" id="{A7D3C115-5407-7B5D-916A-AE48558B9280}"/>
              </a:ext>
            </a:extLst>
          </p:cNvPr>
          <p:cNvPicPr>
            <a:picLocks noChangeAspect="1"/>
          </p:cNvPicPr>
          <p:nvPr/>
        </p:nvPicPr>
        <p:blipFill rotWithShape="1">
          <a:blip r:embed="rId3">
            <a:extLst>
              <a:ext uri="{28A0092B-C50C-407E-A947-70E740481C1C}">
                <a14:useLocalDpi xmlns:a14="http://schemas.microsoft.com/office/drawing/2010/main" val="0"/>
              </a:ext>
            </a:extLst>
          </a:blip>
          <a:srcRect l="12542" t="6566" r="37489" b="233"/>
          <a:stretch/>
        </p:blipFill>
        <p:spPr>
          <a:xfrm>
            <a:off x="7941991" y="1215503"/>
            <a:ext cx="3725020" cy="4619931"/>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6" name="Ellipse 5">
            <a:extLst>
              <a:ext uri="{FF2B5EF4-FFF2-40B4-BE49-F238E27FC236}">
                <a16:creationId xmlns:a16="http://schemas.microsoft.com/office/drawing/2014/main" id="{8B2FB44E-460F-64C2-E2D2-076BEBD5ABC4}"/>
              </a:ext>
            </a:extLst>
          </p:cNvPr>
          <p:cNvSpPr/>
          <p:nvPr/>
        </p:nvSpPr>
        <p:spPr>
          <a:xfrm>
            <a:off x="1668236" y="3616846"/>
            <a:ext cx="372484" cy="430305"/>
          </a:xfrm>
          <a:prstGeom prst="ellipse">
            <a:avLst/>
          </a:prstGeom>
          <a:solidFill>
            <a:srgbClr val="F36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Bilde 8" descr="Et bilde som inneholder utendørs, himmel, tre, sky&#10;&#10;Automatisk generert beskrivelse">
            <a:extLst>
              <a:ext uri="{FF2B5EF4-FFF2-40B4-BE49-F238E27FC236}">
                <a16:creationId xmlns:a16="http://schemas.microsoft.com/office/drawing/2014/main" id="{3BA74FFC-99CE-BC9A-A098-B4059DD7E073}"/>
              </a:ext>
            </a:extLst>
          </p:cNvPr>
          <p:cNvPicPr>
            <a:picLocks noChangeAspect="1"/>
          </p:cNvPicPr>
          <p:nvPr/>
        </p:nvPicPr>
        <p:blipFill rotWithShape="1">
          <a:blip r:embed="rId4">
            <a:extLst>
              <a:ext uri="{28A0092B-C50C-407E-A947-70E740481C1C}">
                <a14:useLocalDpi xmlns:a14="http://schemas.microsoft.com/office/drawing/2010/main" val="0"/>
              </a:ext>
            </a:extLst>
          </a:blip>
          <a:srcRect l="39140" t="8304" r="24711" b="24425"/>
          <a:stretch/>
        </p:blipFill>
        <p:spPr>
          <a:xfrm>
            <a:off x="3850893" y="1804461"/>
            <a:ext cx="3725021" cy="4619932"/>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Tree>
    <p:extLst>
      <p:ext uri="{BB962C8B-B14F-4D97-AF65-F5344CB8AC3E}">
        <p14:creationId xmlns:p14="http://schemas.microsoft.com/office/powerpoint/2010/main" val="882808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EE4B1"/>
        </a:solidFill>
        <a:effectLst/>
      </p:bgPr>
    </p:bg>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B6DC80A5-24E5-A546-92FA-8DF506CF1D76}"/>
              </a:ext>
            </a:extLst>
          </p:cNvPr>
          <p:cNvSpPr txBox="1">
            <a:spLocks/>
          </p:cNvSpPr>
          <p:nvPr/>
        </p:nvSpPr>
        <p:spPr>
          <a:xfrm>
            <a:off x="2053389" y="821366"/>
            <a:ext cx="2049379" cy="959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Montserrat Black" panose="00000A00000000000000" pitchFamily="2" charset="0"/>
                <a:ea typeface="+mj-ea"/>
                <a:cs typeface="+mj-cs"/>
              </a:defRPr>
            </a:lvl1pPr>
          </a:lstStyle>
          <a:p>
            <a:endParaRPr lang="nb-NO">
              <a:solidFill>
                <a:schemeClr val="tx1"/>
              </a:solidFill>
            </a:endParaRPr>
          </a:p>
        </p:txBody>
      </p:sp>
      <p:pic>
        <p:nvPicPr>
          <p:cNvPr id="3" name="Plassholder for innhold 2" descr="Et bilde som inneholder klær, Menneskeansikt, smårolling, person&#10;&#10;Automatisk generert beskrivelse">
            <a:extLst>
              <a:ext uri="{FF2B5EF4-FFF2-40B4-BE49-F238E27FC236}">
                <a16:creationId xmlns:a16="http://schemas.microsoft.com/office/drawing/2014/main" id="{3B4B4F6F-B32F-0EC7-C0D2-2CAA0F7C32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40054" y="7259638"/>
            <a:ext cx="97654" cy="65087"/>
          </a:xfrm>
        </p:spPr>
      </p:pic>
      <p:pic>
        <p:nvPicPr>
          <p:cNvPr id="7" name="Bilde 6" descr="Et bilde som inneholder Menneskeansikt, klær, person, smårolling&#10;&#10;Automatisk generert beskrivelse">
            <a:extLst>
              <a:ext uri="{FF2B5EF4-FFF2-40B4-BE49-F238E27FC236}">
                <a16:creationId xmlns:a16="http://schemas.microsoft.com/office/drawing/2014/main" id="{82E24C17-B385-F436-5704-0AE00DB3A429}"/>
              </a:ext>
            </a:extLst>
          </p:cNvPr>
          <p:cNvPicPr>
            <a:picLocks noChangeAspect="1"/>
          </p:cNvPicPr>
          <p:nvPr/>
        </p:nvPicPr>
        <p:blipFill rotWithShape="1">
          <a:blip r:embed="rId4">
            <a:extLst>
              <a:ext uri="{28A0092B-C50C-407E-A947-70E740481C1C}">
                <a14:useLocalDpi xmlns:a14="http://schemas.microsoft.com/office/drawing/2010/main" val="0"/>
              </a:ext>
            </a:extLst>
          </a:blip>
          <a:srcRect l="27542" r="19783"/>
          <a:stretch/>
        </p:blipFill>
        <p:spPr>
          <a:xfrm>
            <a:off x="4341862" y="3113599"/>
            <a:ext cx="2578954" cy="3263234"/>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12" name="Tittel 1">
            <a:extLst>
              <a:ext uri="{FF2B5EF4-FFF2-40B4-BE49-F238E27FC236}">
                <a16:creationId xmlns:a16="http://schemas.microsoft.com/office/drawing/2014/main" id="{49218343-8C19-5746-B2B2-A600EC4A1F24}"/>
              </a:ext>
            </a:extLst>
          </p:cNvPr>
          <p:cNvSpPr txBox="1">
            <a:spLocks/>
          </p:cNvSpPr>
          <p:nvPr/>
        </p:nvSpPr>
        <p:spPr>
          <a:xfrm>
            <a:off x="620469" y="821366"/>
            <a:ext cx="10515600" cy="959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Montserrat Black" panose="00000A00000000000000" pitchFamily="2" charset="0"/>
                <a:ea typeface="+mj-ea"/>
                <a:cs typeface="+mj-cs"/>
              </a:defRPr>
            </a:lvl1pPr>
          </a:lstStyle>
          <a:p>
            <a:r>
              <a:rPr lang="nb-NO" sz="6000">
                <a:solidFill>
                  <a:srgbClr val="F36931"/>
                </a:solidFill>
                <a:latin typeface="Montserrat Black"/>
              </a:rPr>
              <a:t>LOVSANGSHJEMMET</a:t>
            </a:r>
            <a:endParaRPr lang="nb-NO" sz="6000">
              <a:solidFill>
                <a:srgbClr val="F36931"/>
              </a:solidFill>
            </a:endParaRPr>
          </a:p>
        </p:txBody>
      </p:sp>
      <p:pic>
        <p:nvPicPr>
          <p:cNvPr id="9" name="Picture 8" descr="Et bilde som inneholder konstruksjon, utendørs, grunn, person&#10;&#10;Automatisk generert beskrivelse">
            <a:extLst>
              <a:ext uri="{FF2B5EF4-FFF2-40B4-BE49-F238E27FC236}">
                <a16:creationId xmlns:a16="http://schemas.microsoft.com/office/drawing/2014/main" id="{4F4D8A40-8109-5D44-818D-273FDD765EB3}"/>
              </a:ext>
            </a:extLst>
          </p:cNvPr>
          <p:cNvPicPr>
            <a:picLocks noChangeAspect="1"/>
          </p:cNvPicPr>
          <p:nvPr/>
        </p:nvPicPr>
        <p:blipFill rotWithShape="1">
          <a:blip r:embed="rId5"/>
          <a:srcRect l="6617" r="6617"/>
          <a:stretch/>
        </p:blipFill>
        <p:spPr>
          <a:xfrm>
            <a:off x="7559614" y="1666295"/>
            <a:ext cx="4871218" cy="3761537"/>
          </a:xfrm>
          <a:prstGeom prst="roundRect">
            <a:avLst>
              <a:gd name="adj" fmla="val 8594"/>
            </a:avLst>
          </a:prstGeom>
          <a:solidFill>
            <a:srgbClr val="FFFFFF">
              <a:shade val="85000"/>
            </a:srgbClr>
          </a:solidFill>
          <a:ln>
            <a:noFill/>
          </a:ln>
          <a:effectLst>
            <a:reflection blurRad="12700" endPos="0" dist="5000" dir="5400000" sy="-100000" algn="bl" rotWithShape="0"/>
          </a:effectLst>
        </p:spPr>
      </p:pic>
      <p:pic>
        <p:nvPicPr>
          <p:cNvPr id="14" name="Bilde 9" descr="Et bilde som inneholder klær, Menneskeansikt, gutt, jente&#10;&#10;Automatisk generert beskrivelse">
            <a:extLst>
              <a:ext uri="{FF2B5EF4-FFF2-40B4-BE49-F238E27FC236}">
                <a16:creationId xmlns:a16="http://schemas.microsoft.com/office/drawing/2014/main" id="{730EEE54-2374-1F49-8E66-3CF9C6D5AF85}"/>
              </a:ext>
            </a:extLst>
          </p:cNvPr>
          <p:cNvPicPr>
            <a:picLocks noChangeAspect="1"/>
          </p:cNvPicPr>
          <p:nvPr/>
        </p:nvPicPr>
        <p:blipFill rotWithShape="1">
          <a:blip r:embed="rId6"/>
          <a:srcRect l="-164"/>
          <a:stretch/>
        </p:blipFill>
        <p:spPr>
          <a:xfrm>
            <a:off x="-584723" y="2407209"/>
            <a:ext cx="4297813" cy="2829647"/>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Tree>
    <p:extLst>
      <p:ext uri="{BB962C8B-B14F-4D97-AF65-F5344CB8AC3E}">
        <p14:creationId xmlns:p14="http://schemas.microsoft.com/office/powerpoint/2010/main" val="1182508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EE4B1"/>
        </a:solidFill>
        <a:effectLst/>
      </p:bgPr>
    </p:bg>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B6DC80A5-24E5-A546-92FA-8DF506CF1D76}"/>
              </a:ext>
            </a:extLst>
          </p:cNvPr>
          <p:cNvSpPr txBox="1">
            <a:spLocks/>
          </p:cNvSpPr>
          <p:nvPr/>
        </p:nvSpPr>
        <p:spPr>
          <a:xfrm>
            <a:off x="2053389" y="821366"/>
            <a:ext cx="2049379" cy="959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Montserrat Black" panose="00000A00000000000000" pitchFamily="2" charset="0"/>
                <a:ea typeface="+mj-ea"/>
                <a:cs typeface="+mj-cs"/>
              </a:defRPr>
            </a:lvl1pPr>
          </a:lstStyle>
          <a:p>
            <a:endParaRPr lang="nb-NO">
              <a:solidFill>
                <a:schemeClr val="tx1"/>
              </a:solidFill>
            </a:endParaRPr>
          </a:p>
        </p:txBody>
      </p:sp>
      <p:pic>
        <p:nvPicPr>
          <p:cNvPr id="3" name="Plassholder for innhold 2" descr="Et bilde som inneholder klær, Menneskeansikt, smårolling, person&#10;&#10;Automatisk generert beskrivelse">
            <a:extLst>
              <a:ext uri="{FF2B5EF4-FFF2-40B4-BE49-F238E27FC236}">
                <a16:creationId xmlns:a16="http://schemas.microsoft.com/office/drawing/2014/main" id="{3B4B4F6F-B32F-0EC7-C0D2-2CAA0F7C32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40054" y="7259638"/>
            <a:ext cx="97654" cy="65087"/>
          </a:xfrm>
        </p:spPr>
      </p:pic>
      <p:sp>
        <p:nvSpPr>
          <p:cNvPr id="12" name="Tittel 1">
            <a:extLst>
              <a:ext uri="{FF2B5EF4-FFF2-40B4-BE49-F238E27FC236}">
                <a16:creationId xmlns:a16="http://schemas.microsoft.com/office/drawing/2014/main" id="{16BCDA25-D8C9-6B4C-94FB-4FC84B355D9A}"/>
              </a:ext>
            </a:extLst>
          </p:cNvPr>
          <p:cNvSpPr txBox="1">
            <a:spLocks/>
          </p:cNvSpPr>
          <p:nvPr/>
        </p:nvSpPr>
        <p:spPr>
          <a:xfrm>
            <a:off x="620469" y="821366"/>
            <a:ext cx="10515600" cy="959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Montserrat Black" panose="00000A00000000000000" pitchFamily="2" charset="0"/>
                <a:ea typeface="+mj-ea"/>
                <a:cs typeface="+mj-cs"/>
              </a:defRPr>
            </a:lvl1pPr>
          </a:lstStyle>
          <a:p>
            <a:r>
              <a:rPr lang="nb-NO" sz="6000">
                <a:solidFill>
                  <a:srgbClr val="F36931"/>
                </a:solidFill>
                <a:latin typeface="Montserrat Black"/>
              </a:rPr>
              <a:t>LOVSANGSHJEMMET</a:t>
            </a:r>
            <a:endParaRPr lang="nb-NO" sz="6000">
              <a:solidFill>
                <a:srgbClr val="F36931"/>
              </a:solidFill>
            </a:endParaRPr>
          </a:p>
        </p:txBody>
      </p:sp>
      <p:pic>
        <p:nvPicPr>
          <p:cNvPr id="16" name="Picture 15" descr="A young child smiling at the camera&#10;&#10;Description automatically generated">
            <a:extLst>
              <a:ext uri="{FF2B5EF4-FFF2-40B4-BE49-F238E27FC236}">
                <a16:creationId xmlns:a16="http://schemas.microsoft.com/office/drawing/2014/main" id="{F2698D51-A8A4-AC46-9183-7D2F17243BD2}"/>
              </a:ext>
            </a:extLst>
          </p:cNvPr>
          <p:cNvPicPr>
            <a:picLocks noChangeAspect="1"/>
          </p:cNvPicPr>
          <p:nvPr/>
        </p:nvPicPr>
        <p:blipFill rotWithShape="1">
          <a:blip r:embed="rId4">
            <a:extLst>
              <a:ext uri="{28A0092B-C50C-407E-A947-70E740481C1C}">
                <a14:useLocalDpi xmlns:a14="http://schemas.microsoft.com/office/drawing/2010/main" val="0"/>
              </a:ext>
            </a:extLst>
          </a:blip>
          <a:srcRect l="19657" t="9750" b="5153"/>
          <a:stretch/>
        </p:blipFill>
        <p:spPr>
          <a:xfrm>
            <a:off x="760444" y="2352022"/>
            <a:ext cx="5900504" cy="4165381"/>
          </a:xfrm>
          <a:prstGeom prst="roundRect">
            <a:avLst>
              <a:gd name="adj" fmla="val 8594"/>
            </a:avLst>
          </a:prstGeom>
          <a:solidFill>
            <a:srgbClr val="FFFFFF">
              <a:shade val="85000"/>
            </a:srgbClr>
          </a:solidFill>
          <a:ln>
            <a:noFill/>
          </a:ln>
          <a:effectLst>
            <a:reflection blurRad="12700" endPos="0" dist="5000" dir="5400000" sy="-100000" algn="bl" rotWithShape="0"/>
          </a:effectLst>
        </p:spPr>
      </p:pic>
      <p:pic>
        <p:nvPicPr>
          <p:cNvPr id="19" name="Picture 18" descr="A group of children playing with blocks&#10;&#10;Description automatically generated">
            <a:extLst>
              <a:ext uri="{FF2B5EF4-FFF2-40B4-BE49-F238E27FC236}">
                <a16:creationId xmlns:a16="http://schemas.microsoft.com/office/drawing/2014/main" id="{E596F715-F028-2F43-8CBD-A3876948CEE7}"/>
              </a:ext>
            </a:extLst>
          </p:cNvPr>
          <p:cNvPicPr>
            <a:picLocks noChangeAspect="1"/>
          </p:cNvPicPr>
          <p:nvPr/>
        </p:nvPicPr>
        <p:blipFill rotWithShape="1">
          <a:blip r:embed="rId5">
            <a:extLst>
              <a:ext uri="{28A0092B-C50C-407E-A947-70E740481C1C}">
                <a14:useLocalDpi xmlns:a14="http://schemas.microsoft.com/office/drawing/2010/main" val="0"/>
              </a:ext>
            </a:extLst>
          </a:blip>
          <a:srcRect t="10956"/>
          <a:stretch/>
        </p:blipFill>
        <p:spPr>
          <a:xfrm>
            <a:off x="7039363" y="1782491"/>
            <a:ext cx="3108155" cy="4152432"/>
          </a:xfrm>
          <a:prstGeom prst="roundRect">
            <a:avLst>
              <a:gd name="adj" fmla="val 8594"/>
            </a:avLst>
          </a:prstGeom>
          <a:solidFill>
            <a:srgbClr val="FFFFFF">
              <a:shade val="85000"/>
            </a:srgbClr>
          </a:solidFill>
          <a:ln>
            <a:noFill/>
          </a:ln>
          <a:effectLst>
            <a:reflection blurRad="6746" endPos="0" dist="5000" dir="5400000" sy="-100000" algn="bl" rotWithShape="0"/>
          </a:effectLst>
        </p:spPr>
      </p:pic>
      <p:pic>
        <p:nvPicPr>
          <p:cNvPr id="21" name="Picture 20" descr="A group of children walking in a sandbox&#10;&#10;Description automatically generated">
            <a:extLst>
              <a:ext uri="{FF2B5EF4-FFF2-40B4-BE49-F238E27FC236}">
                <a16:creationId xmlns:a16="http://schemas.microsoft.com/office/drawing/2014/main" id="{21A5F6D3-7791-0845-A156-EB02E8251417}"/>
              </a:ext>
            </a:extLst>
          </p:cNvPr>
          <p:cNvPicPr>
            <a:picLocks noChangeAspect="1"/>
          </p:cNvPicPr>
          <p:nvPr/>
        </p:nvPicPr>
        <p:blipFill rotWithShape="1">
          <a:blip r:embed="rId6">
            <a:extLst>
              <a:ext uri="{28A0092B-C50C-407E-A947-70E740481C1C}">
                <a14:useLocalDpi xmlns:a14="http://schemas.microsoft.com/office/drawing/2010/main" val="0"/>
              </a:ext>
            </a:extLst>
          </a:blip>
          <a:srcRect l="13726" t="18935"/>
          <a:stretch/>
        </p:blipFill>
        <p:spPr>
          <a:xfrm>
            <a:off x="10566040" y="3156976"/>
            <a:ext cx="2336150" cy="3293433"/>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Tree>
    <p:extLst>
      <p:ext uri="{BB962C8B-B14F-4D97-AF65-F5344CB8AC3E}">
        <p14:creationId xmlns:p14="http://schemas.microsoft.com/office/powerpoint/2010/main" val="1185464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A837A"/>
        </a:solidFill>
        <a:effectLst/>
      </p:bgPr>
    </p:bg>
    <p:spTree>
      <p:nvGrpSpPr>
        <p:cNvPr id="1" name=""/>
        <p:cNvGrpSpPr/>
        <p:nvPr/>
      </p:nvGrpSpPr>
      <p:grpSpPr>
        <a:xfrm>
          <a:off x="0" y="0"/>
          <a:ext cx="0" cy="0"/>
          <a:chOff x="0" y="0"/>
          <a:chExt cx="0" cy="0"/>
        </a:xfrm>
      </p:grpSpPr>
      <p:pic>
        <p:nvPicPr>
          <p:cNvPr id="7" name="Plassholder for innhold 6" descr="Et bilde som inneholder utendørs, tre, himmel, innsjø&#10;&#10;Automatisk generert beskrivelse">
            <a:extLst>
              <a:ext uri="{FF2B5EF4-FFF2-40B4-BE49-F238E27FC236}">
                <a16:creationId xmlns:a16="http://schemas.microsoft.com/office/drawing/2014/main" id="{AFC18C92-B27A-B1E9-F990-9482D1F9BD01}"/>
              </a:ext>
            </a:extLst>
          </p:cNvPr>
          <p:cNvPicPr>
            <a:picLocks noGrp="1" noChangeAspect="1"/>
          </p:cNvPicPr>
          <p:nvPr>
            <p:ph idx="1"/>
          </p:nvPr>
        </p:nvPicPr>
        <p:blipFill rotWithShape="1">
          <a:blip r:embed="rId3"/>
          <a:srcRect l="12551" t="-7934" r="19348" b="8927"/>
          <a:stretch/>
        </p:blipFill>
        <p:spPr>
          <a:xfrm>
            <a:off x="4009933" y="-622852"/>
            <a:ext cx="4302794" cy="4159239"/>
          </a:xfrm>
          <a:prstGeom prst="roundRect">
            <a:avLst>
              <a:gd name="adj" fmla="val 8594"/>
            </a:avLst>
          </a:prstGeom>
          <a:solidFill>
            <a:srgbClr val="FFFFFF">
              <a:shade val="85000"/>
            </a:srgbClr>
          </a:solidFill>
          <a:ln>
            <a:noFill/>
          </a:ln>
          <a:effectLst>
            <a:reflection blurRad="12700" endPos="0" dist="5000" dir="5400000" sy="-100000" algn="bl" rotWithShape="0"/>
          </a:effectLst>
        </p:spPr>
      </p:pic>
      <p:pic>
        <p:nvPicPr>
          <p:cNvPr id="9" name="Bilde 8" descr="Et bilde som inneholder klær, person, smil, Menneskeansikt&#10;&#10;Automatisk generert beskrivelse">
            <a:extLst>
              <a:ext uri="{FF2B5EF4-FFF2-40B4-BE49-F238E27FC236}">
                <a16:creationId xmlns:a16="http://schemas.microsoft.com/office/drawing/2014/main" id="{B5837484-BF62-32EB-865B-F7C8C18027B7}"/>
              </a:ext>
            </a:extLst>
          </p:cNvPr>
          <p:cNvPicPr>
            <a:picLocks noChangeAspect="1"/>
          </p:cNvPicPr>
          <p:nvPr/>
        </p:nvPicPr>
        <p:blipFill rotWithShape="1">
          <a:blip r:embed="rId4"/>
          <a:srcRect l="13292" t="7435" r="17486" b="3028"/>
          <a:stretch/>
        </p:blipFill>
        <p:spPr>
          <a:xfrm>
            <a:off x="-327202" y="3355699"/>
            <a:ext cx="4397850" cy="3760718"/>
          </a:xfrm>
          <a:prstGeom prst="roundRect">
            <a:avLst>
              <a:gd name="adj" fmla="val 8594"/>
            </a:avLst>
          </a:prstGeom>
          <a:solidFill>
            <a:srgbClr val="FFFFFF">
              <a:shade val="85000"/>
            </a:srgbClr>
          </a:solidFill>
          <a:ln>
            <a:noFill/>
          </a:ln>
          <a:effectLst>
            <a:reflection blurRad="9525" endPos="0" dist="5000" dir="5400000" sy="-100000" algn="bl" rotWithShape="0"/>
          </a:effectLst>
        </p:spPr>
      </p:pic>
      <p:pic>
        <p:nvPicPr>
          <p:cNvPr id="8" name="Bilde 7" descr="Et bilde som inneholder Menneskeansikt, klær, gutt, person&#10;&#10;Automatisk generert beskrivelse">
            <a:extLst>
              <a:ext uri="{FF2B5EF4-FFF2-40B4-BE49-F238E27FC236}">
                <a16:creationId xmlns:a16="http://schemas.microsoft.com/office/drawing/2014/main" id="{84B8774F-5ED0-5E8A-EAEB-C7B6B1E78141}"/>
              </a:ext>
            </a:extLst>
          </p:cNvPr>
          <p:cNvPicPr>
            <a:picLocks noChangeAspect="1"/>
          </p:cNvPicPr>
          <p:nvPr/>
        </p:nvPicPr>
        <p:blipFill rotWithShape="1">
          <a:blip r:embed="rId5"/>
          <a:srcRect l="3664" t="34478" r="8801" b="15523"/>
          <a:stretch/>
        </p:blipFill>
        <p:spPr>
          <a:xfrm>
            <a:off x="8261246" y="3355700"/>
            <a:ext cx="4172134" cy="3575598"/>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2" name="TekstSylinder 1">
            <a:extLst>
              <a:ext uri="{FF2B5EF4-FFF2-40B4-BE49-F238E27FC236}">
                <a16:creationId xmlns:a16="http://schemas.microsoft.com/office/drawing/2014/main" id="{0B56B013-BB8B-1FC1-FF70-40B170087EAE}"/>
              </a:ext>
            </a:extLst>
          </p:cNvPr>
          <p:cNvSpPr txBox="1"/>
          <p:nvPr/>
        </p:nvSpPr>
        <p:spPr>
          <a:xfrm>
            <a:off x="4216358" y="4481780"/>
            <a:ext cx="3759283" cy="1323439"/>
          </a:xfrm>
          <a:prstGeom prst="rect">
            <a:avLst/>
          </a:prstGeom>
          <a:noFill/>
        </p:spPr>
        <p:txBody>
          <a:bodyPr wrap="square" lIns="91440" tIns="45720" rIns="91440" bIns="45720" rtlCol="0" anchor="t">
            <a:spAutoFit/>
          </a:bodyPr>
          <a:lstStyle/>
          <a:p>
            <a:pPr algn="ctr"/>
            <a:r>
              <a:rPr lang="nb-NO" sz="3600">
                <a:solidFill>
                  <a:schemeClr val="bg1"/>
                </a:solidFill>
                <a:latin typeface="Montserrat Black"/>
              </a:rPr>
              <a:t>TAKK </a:t>
            </a:r>
            <a:r>
              <a:rPr lang="nb-NO" sz="3600">
                <a:solidFill>
                  <a:srgbClr val="CEE4B1"/>
                </a:solidFill>
                <a:latin typeface="Montserrat Black"/>
              </a:rPr>
              <a:t>FOR AT </a:t>
            </a:r>
            <a:r>
              <a:rPr lang="nb-NO" sz="4400">
                <a:solidFill>
                  <a:srgbClr val="CEE4B1"/>
                </a:solidFill>
                <a:latin typeface="Montserrat Black"/>
              </a:rPr>
              <a:t>DU </a:t>
            </a:r>
            <a:r>
              <a:rPr lang="nb-NO" sz="4400">
                <a:solidFill>
                  <a:schemeClr val="bg1"/>
                </a:solidFill>
                <a:latin typeface="Montserrat Black"/>
              </a:rPr>
              <a:t>DELER!</a:t>
            </a:r>
          </a:p>
        </p:txBody>
      </p:sp>
      <p:pic>
        <p:nvPicPr>
          <p:cNvPr id="22" name="Bilde 21" descr="Et bilde som inneholder tekst&#10;&#10;Automatisk generert beskrivelse">
            <a:extLst>
              <a:ext uri="{FF2B5EF4-FFF2-40B4-BE49-F238E27FC236}">
                <a16:creationId xmlns:a16="http://schemas.microsoft.com/office/drawing/2014/main" id="{DB013817-FE8B-6D4F-8251-7A60A8ABCECE}"/>
              </a:ext>
            </a:extLst>
          </p:cNvPr>
          <p:cNvPicPr>
            <a:picLocks noChangeAspect="1"/>
          </p:cNvPicPr>
          <p:nvPr/>
        </p:nvPicPr>
        <p:blipFill rotWithShape="1">
          <a:blip r:embed="rId6">
            <a:extLst>
              <a:ext uri="{28A0092B-C50C-407E-A947-70E740481C1C}">
                <a14:useLocalDpi xmlns:a14="http://schemas.microsoft.com/office/drawing/2010/main" val="0"/>
              </a:ext>
            </a:extLst>
          </a:blip>
          <a:srcRect r="5360"/>
          <a:stretch/>
        </p:blipFill>
        <p:spPr>
          <a:xfrm>
            <a:off x="793028" y="1037178"/>
            <a:ext cx="2423875" cy="1547526"/>
          </a:xfrm>
          <a:prstGeom prst="rect">
            <a:avLst/>
          </a:prstGeom>
        </p:spPr>
      </p:pic>
    </p:spTree>
    <p:extLst>
      <p:ext uri="{BB962C8B-B14F-4D97-AF65-F5344CB8AC3E}">
        <p14:creationId xmlns:p14="http://schemas.microsoft.com/office/powerpoint/2010/main" val="2302904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EE4B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959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uilding with trees and flags&#10;&#10;Description automatically generated">
            <a:extLst>
              <a:ext uri="{FF2B5EF4-FFF2-40B4-BE49-F238E27FC236}">
                <a16:creationId xmlns:a16="http://schemas.microsoft.com/office/drawing/2014/main" id="{9507EF0D-6589-714E-9516-FE89D058483E}"/>
              </a:ext>
            </a:extLst>
          </p:cNvPr>
          <p:cNvPicPr>
            <a:picLocks noChangeAspect="1"/>
          </p:cNvPicPr>
          <p:nvPr/>
        </p:nvPicPr>
        <p:blipFill rotWithShape="1">
          <a:blip r:embed="rId3">
            <a:extLst>
              <a:ext uri="{28A0092B-C50C-407E-A947-70E740481C1C}">
                <a14:useLocalDpi xmlns:a14="http://schemas.microsoft.com/office/drawing/2010/main" val="0"/>
              </a:ext>
            </a:extLst>
          </a:blip>
          <a:srcRect t="15605"/>
          <a:stretch/>
        </p:blipFill>
        <p:spPr>
          <a:xfrm>
            <a:off x="0" y="0"/>
            <a:ext cx="12192000" cy="6858000"/>
          </a:xfrm>
          <a:prstGeom prst="rect">
            <a:avLst/>
          </a:prstGeom>
        </p:spPr>
      </p:pic>
      <p:sp>
        <p:nvSpPr>
          <p:cNvPr id="13" name="TekstSylinder 4">
            <a:extLst>
              <a:ext uri="{FF2B5EF4-FFF2-40B4-BE49-F238E27FC236}">
                <a16:creationId xmlns:a16="http://schemas.microsoft.com/office/drawing/2014/main" id="{4E278007-5E84-6146-AA46-1DF20AD315B8}"/>
              </a:ext>
            </a:extLst>
          </p:cNvPr>
          <p:cNvSpPr txBox="1"/>
          <p:nvPr/>
        </p:nvSpPr>
        <p:spPr>
          <a:xfrm>
            <a:off x="255180" y="0"/>
            <a:ext cx="8144541" cy="1446550"/>
          </a:xfrm>
          <a:prstGeom prst="rect">
            <a:avLst/>
          </a:prstGeom>
          <a:noFill/>
        </p:spPr>
        <p:txBody>
          <a:bodyPr wrap="square">
            <a:spAutoFit/>
          </a:bodyPr>
          <a:lstStyle/>
          <a:p>
            <a:r>
              <a:rPr lang="nb-NO" sz="8800">
                <a:solidFill>
                  <a:srgbClr val="F36931"/>
                </a:solidFill>
                <a:latin typeface="Montserrat Black"/>
              </a:rPr>
              <a:t>THAILAND</a:t>
            </a:r>
            <a:endParaRPr lang="nb-NO" sz="5400">
              <a:solidFill>
                <a:srgbClr val="F36931"/>
              </a:solidFill>
            </a:endParaRPr>
          </a:p>
        </p:txBody>
      </p:sp>
    </p:spTree>
    <p:extLst>
      <p:ext uri="{BB962C8B-B14F-4D97-AF65-F5344CB8AC3E}">
        <p14:creationId xmlns:p14="http://schemas.microsoft.com/office/powerpoint/2010/main" val="508021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EE4B1"/>
        </a:solidFill>
        <a:effectLst/>
      </p:bgPr>
    </p:bg>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74FB483-199A-3D4A-A8BA-7FC3299CDA82}"/>
              </a:ext>
            </a:extLst>
          </p:cNvPr>
          <p:cNvSpPr>
            <a:spLocks noGrp="1"/>
          </p:cNvSpPr>
          <p:nvPr>
            <p:ph type="body" sz="quarter" idx="14"/>
          </p:nvPr>
        </p:nvSpPr>
        <p:spPr/>
        <p:txBody>
          <a:bodyPr>
            <a:normAutofit/>
          </a:bodyPr>
          <a:lstStyle/>
          <a:p>
            <a:r>
              <a:rPr lang="nb-NO" sz="4800">
                <a:solidFill>
                  <a:srgbClr val="2A837A"/>
                </a:solidFill>
                <a:latin typeface="Montserrat Black"/>
              </a:rPr>
              <a:t>Hva kan vi dele?</a:t>
            </a:r>
          </a:p>
        </p:txBody>
      </p:sp>
      <p:sp>
        <p:nvSpPr>
          <p:cNvPr id="3" name="Rektangel 2">
            <a:extLst>
              <a:ext uri="{FF2B5EF4-FFF2-40B4-BE49-F238E27FC236}">
                <a16:creationId xmlns:a16="http://schemas.microsoft.com/office/drawing/2014/main" id="{49D0BC20-2FB1-7D18-4B4C-D76B07D0E0E1}"/>
              </a:ext>
            </a:extLst>
          </p:cNvPr>
          <p:cNvSpPr/>
          <p:nvPr/>
        </p:nvSpPr>
        <p:spPr>
          <a:xfrm>
            <a:off x="7459577" y="1002631"/>
            <a:ext cx="4732422" cy="5855368"/>
          </a:xfrm>
          <a:prstGeom prst="rect">
            <a:avLst/>
          </a:prstGeom>
          <a:solidFill>
            <a:srgbClr val="CEE4B1"/>
          </a:solidFill>
          <a:ln>
            <a:solidFill>
              <a:srgbClr val="CEE4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rgbClr val="CEE4B1"/>
              </a:solidFill>
              <a:cs typeface="Calibri"/>
            </a:endParaRPr>
          </a:p>
        </p:txBody>
      </p:sp>
      <p:sp>
        <p:nvSpPr>
          <p:cNvPr id="4" name="Rektangel 3">
            <a:extLst>
              <a:ext uri="{FF2B5EF4-FFF2-40B4-BE49-F238E27FC236}">
                <a16:creationId xmlns:a16="http://schemas.microsoft.com/office/drawing/2014/main" id="{70249096-50F9-FCDD-DE57-2AB35ACDCC39}"/>
              </a:ext>
            </a:extLst>
          </p:cNvPr>
          <p:cNvSpPr/>
          <p:nvPr/>
        </p:nvSpPr>
        <p:spPr>
          <a:xfrm>
            <a:off x="6587287" y="1002630"/>
            <a:ext cx="4782553" cy="1894974"/>
          </a:xfrm>
          <a:prstGeom prst="rect">
            <a:avLst/>
          </a:prstGeom>
          <a:solidFill>
            <a:srgbClr val="CEE4B1"/>
          </a:solidFill>
          <a:ln>
            <a:solidFill>
              <a:srgbClr val="CEE4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rgbClr val="CEE4B1"/>
              </a:solidFill>
              <a:cs typeface="Calibri"/>
            </a:endParaRPr>
          </a:p>
        </p:txBody>
      </p:sp>
      <p:sp>
        <p:nvSpPr>
          <p:cNvPr id="5" name="Rektangel 4">
            <a:extLst>
              <a:ext uri="{FF2B5EF4-FFF2-40B4-BE49-F238E27FC236}">
                <a16:creationId xmlns:a16="http://schemas.microsoft.com/office/drawing/2014/main" id="{AC09A4E8-876A-53D8-C006-A0A97FCD2143}"/>
              </a:ext>
            </a:extLst>
          </p:cNvPr>
          <p:cNvSpPr/>
          <p:nvPr/>
        </p:nvSpPr>
        <p:spPr>
          <a:xfrm>
            <a:off x="6396786" y="3529261"/>
            <a:ext cx="4782553" cy="2747210"/>
          </a:xfrm>
          <a:prstGeom prst="rect">
            <a:avLst/>
          </a:prstGeom>
          <a:solidFill>
            <a:srgbClr val="CEE4B1"/>
          </a:solidFill>
          <a:ln>
            <a:solidFill>
              <a:srgbClr val="CEE4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rgbClr val="CEE4B1"/>
              </a:solidFill>
              <a:cs typeface="Calibri"/>
            </a:endParaRPr>
          </a:p>
        </p:txBody>
      </p:sp>
      <p:sp>
        <p:nvSpPr>
          <p:cNvPr id="7" name="Rektangel 6">
            <a:extLst>
              <a:ext uri="{FF2B5EF4-FFF2-40B4-BE49-F238E27FC236}">
                <a16:creationId xmlns:a16="http://schemas.microsoft.com/office/drawing/2014/main" id="{9F784B1F-4DB4-8FAF-996A-D1BA0FB743C5}"/>
              </a:ext>
            </a:extLst>
          </p:cNvPr>
          <p:cNvSpPr/>
          <p:nvPr/>
        </p:nvSpPr>
        <p:spPr>
          <a:xfrm>
            <a:off x="1092865" y="70183"/>
            <a:ext cx="5775158" cy="5855368"/>
          </a:xfrm>
          <a:prstGeom prst="rect">
            <a:avLst/>
          </a:prstGeom>
          <a:solidFill>
            <a:srgbClr val="CEE4B1"/>
          </a:solidFill>
          <a:ln>
            <a:solidFill>
              <a:srgbClr val="CEE4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rgbClr val="CEE4B1"/>
              </a:solidFill>
              <a:cs typeface="Calibri"/>
            </a:endParaRPr>
          </a:p>
        </p:txBody>
      </p:sp>
      <p:pic>
        <p:nvPicPr>
          <p:cNvPr id="6" name="Bilde 5" descr="Et bilde som inneholder Font, Grafikk, logo, grafisk design&#10;&#10;Automatisk generert beskrivelse">
            <a:extLst>
              <a:ext uri="{FF2B5EF4-FFF2-40B4-BE49-F238E27FC236}">
                <a16:creationId xmlns:a16="http://schemas.microsoft.com/office/drawing/2014/main" id="{807EF2B1-30C5-9247-6382-450EDC710006}"/>
              </a:ext>
            </a:extLst>
          </p:cNvPr>
          <p:cNvPicPr>
            <a:picLocks noChangeAspect="1"/>
          </p:cNvPicPr>
          <p:nvPr/>
        </p:nvPicPr>
        <p:blipFill>
          <a:blip r:embed="rId3"/>
          <a:stretch>
            <a:fillRect/>
          </a:stretch>
        </p:blipFill>
        <p:spPr>
          <a:xfrm>
            <a:off x="2611061" y="248654"/>
            <a:ext cx="7421063" cy="6320588"/>
          </a:xfrm>
          <a:prstGeom prst="rect">
            <a:avLst/>
          </a:prstGeom>
        </p:spPr>
      </p:pic>
    </p:spTree>
    <p:extLst>
      <p:ext uri="{BB962C8B-B14F-4D97-AF65-F5344CB8AC3E}">
        <p14:creationId xmlns:p14="http://schemas.microsoft.com/office/powerpoint/2010/main" val="3662597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656F205-8081-1F66-2549-75188937FE09}"/>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7304548B-4618-B258-D604-570FDAB2CFE7}"/>
              </a:ext>
            </a:extLst>
          </p:cNvPr>
          <p:cNvSpPr>
            <a:spLocks noGrp="1"/>
          </p:cNvSpPr>
          <p:nvPr>
            <p:ph sz="half" idx="1"/>
          </p:nvPr>
        </p:nvSpPr>
        <p:spPr>
          <a:xfrm>
            <a:off x="194310" y="2500592"/>
            <a:ext cx="6400800" cy="3871913"/>
          </a:xfrm>
        </p:spPr>
        <p:txBody>
          <a:bodyPr/>
          <a:lstStyle/>
          <a:p>
            <a:endParaRPr lang="nb-NO"/>
          </a:p>
        </p:txBody>
      </p:sp>
      <p:sp>
        <p:nvSpPr>
          <p:cNvPr id="4" name="Undertittel 3">
            <a:extLst>
              <a:ext uri="{FF2B5EF4-FFF2-40B4-BE49-F238E27FC236}">
                <a16:creationId xmlns:a16="http://schemas.microsoft.com/office/drawing/2014/main" id="{C9999B86-0ADE-7A99-3E62-387E87318CF6}"/>
              </a:ext>
            </a:extLst>
          </p:cNvPr>
          <p:cNvSpPr>
            <a:spLocks noGrp="1"/>
          </p:cNvSpPr>
          <p:nvPr>
            <p:ph type="subTitle" idx="13"/>
          </p:nvPr>
        </p:nvSpPr>
        <p:spPr/>
        <p:txBody>
          <a:bodyPr/>
          <a:lstStyle/>
          <a:p>
            <a:endParaRPr lang="nb-NO"/>
          </a:p>
        </p:txBody>
      </p:sp>
      <p:sp>
        <p:nvSpPr>
          <p:cNvPr id="5" name="Likebent trekant 4">
            <a:extLst>
              <a:ext uri="{FF2B5EF4-FFF2-40B4-BE49-F238E27FC236}">
                <a16:creationId xmlns:a16="http://schemas.microsoft.com/office/drawing/2014/main" id="{29BB6429-4278-5B9A-9435-BA0B0075C981}"/>
              </a:ext>
            </a:extLst>
          </p:cNvPr>
          <p:cNvSpPr/>
          <p:nvPr/>
        </p:nvSpPr>
        <p:spPr>
          <a:xfrm rot="5400000">
            <a:off x="7178260" y="3136348"/>
            <a:ext cx="817217" cy="574260"/>
          </a:xfrm>
          <a:prstGeom prst="triangle">
            <a:avLst/>
          </a:prstGeom>
          <a:solidFill>
            <a:srgbClr val="2A83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a:extLst>
              <a:ext uri="{FF2B5EF4-FFF2-40B4-BE49-F238E27FC236}">
                <a16:creationId xmlns:a16="http://schemas.microsoft.com/office/drawing/2014/main" id="{28636DAF-29FE-A886-CBC3-F389B713B1FF}"/>
              </a:ext>
            </a:extLst>
          </p:cNvPr>
          <p:cNvSpPr/>
          <p:nvPr/>
        </p:nvSpPr>
        <p:spPr>
          <a:xfrm>
            <a:off x="-154745" y="-168812"/>
            <a:ext cx="7687115" cy="7160455"/>
          </a:xfrm>
          <a:prstGeom prst="rect">
            <a:avLst/>
          </a:prstGeom>
          <a:solidFill>
            <a:srgbClr val="2A837A"/>
          </a:solidFill>
          <a:ln>
            <a:solidFill>
              <a:srgbClr val="2A83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7" name="TekstSylinder 6">
            <a:extLst>
              <a:ext uri="{FF2B5EF4-FFF2-40B4-BE49-F238E27FC236}">
                <a16:creationId xmlns:a16="http://schemas.microsoft.com/office/drawing/2014/main" id="{C64AD980-477D-F2FB-5E04-CB017AF831BF}"/>
              </a:ext>
            </a:extLst>
          </p:cNvPr>
          <p:cNvSpPr txBox="1"/>
          <p:nvPr/>
        </p:nvSpPr>
        <p:spPr>
          <a:xfrm>
            <a:off x="670178" y="2319548"/>
            <a:ext cx="6203444" cy="1877437"/>
          </a:xfrm>
          <a:prstGeom prst="rect">
            <a:avLst/>
          </a:prstGeom>
          <a:noFill/>
        </p:spPr>
        <p:txBody>
          <a:bodyPr wrap="square" rtlCol="0">
            <a:spAutoFit/>
          </a:bodyPr>
          <a:lstStyle/>
          <a:p>
            <a:r>
              <a:rPr lang="nb-NO" sz="2800" b="1">
                <a:solidFill>
                  <a:schemeClr val="bg1"/>
                </a:solidFill>
                <a:latin typeface="Montserrat Medium" panose="00000600000000000000" pitchFamily="2" charset="0"/>
              </a:rPr>
              <a:t>Gjennom </a:t>
            </a:r>
            <a:r>
              <a:rPr lang="nb-NO" sz="2800" b="1" err="1">
                <a:solidFill>
                  <a:schemeClr val="bg1"/>
                </a:solidFill>
                <a:latin typeface="Montserrat Medium" panose="00000600000000000000" pitchFamily="2" charset="0"/>
              </a:rPr>
              <a:t>årsinnsamlingen</a:t>
            </a:r>
            <a:r>
              <a:rPr lang="nb-NO" sz="2800" b="1">
                <a:solidFill>
                  <a:schemeClr val="bg1"/>
                </a:solidFill>
                <a:latin typeface="Montserrat Medium" panose="00000600000000000000" pitchFamily="2" charset="0"/>
              </a:rPr>
              <a:t> kan vi dele </a:t>
            </a:r>
            <a:r>
              <a:rPr lang="nb-NO" sz="3200" b="1">
                <a:solidFill>
                  <a:srgbClr val="CEE4B1"/>
                </a:solidFill>
                <a:latin typeface="Montserrat Medium" panose="00000600000000000000" pitchFamily="2" charset="0"/>
              </a:rPr>
              <a:t>tro, tid, ting </a:t>
            </a:r>
            <a:r>
              <a:rPr lang="nb-NO" sz="2800" b="1">
                <a:solidFill>
                  <a:schemeClr val="bg1"/>
                </a:solidFill>
                <a:latin typeface="Montserrat Medium" panose="00000600000000000000" pitchFamily="2" charset="0"/>
              </a:rPr>
              <a:t>og </a:t>
            </a:r>
            <a:r>
              <a:rPr lang="nb-NO" sz="3200" b="1">
                <a:solidFill>
                  <a:srgbClr val="CEE4B1"/>
                </a:solidFill>
                <a:latin typeface="Montserrat Medium" panose="00000600000000000000" pitchFamily="2" charset="0"/>
              </a:rPr>
              <a:t>talent</a:t>
            </a:r>
            <a:r>
              <a:rPr lang="nb-NO" sz="2800" b="1">
                <a:solidFill>
                  <a:schemeClr val="bg1"/>
                </a:solidFill>
                <a:latin typeface="Montserrat Medium" panose="00000600000000000000" pitchFamily="2" charset="0"/>
              </a:rPr>
              <a:t> </a:t>
            </a:r>
          </a:p>
          <a:p>
            <a:r>
              <a:rPr lang="nb-NO" sz="2800" b="1">
                <a:solidFill>
                  <a:schemeClr val="bg1"/>
                </a:solidFill>
                <a:latin typeface="Montserrat Medium" panose="00000600000000000000" pitchFamily="2" charset="0"/>
              </a:rPr>
              <a:t>og være med å gi barn og unge </a:t>
            </a:r>
          </a:p>
          <a:p>
            <a:r>
              <a:rPr lang="nb-NO" sz="2800" b="1">
                <a:solidFill>
                  <a:schemeClr val="bg1"/>
                </a:solidFill>
                <a:latin typeface="Montserrat Medium" panose="00000600000000000000" pitchFamily="2" charset="0"/>
              </a:rPr>
              <a:t>i Thailand en plass i felleskapet!</a:t>
            </a:r>
          </a:p>
        </p:txBody>
      </p:sp>
    </p:spTree>
    <p:extLst>
      <p:ext uri="{BB962C8B-B14F-4D97-AF65-F5344CB8AC3E}">
        <p14:creationId xmlns:p14="http://schemas.microsoft.com/office/powerpoint/2010/main" val="1357613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EE4B1"/>
        </a:solidFill>
        <a:effectLst/>
      </p:bgPr>
    </p:bg>
    <p:spTree>
      <p:nvGrpSpPr>
        <p:cNvPr id="1" name=""/>
        <p:cNvGrpSpPr/>
        <p:nvPr/>
      </p:nvGrpSpPr>
      <p:grpSpPr>
        <a:xfrm>
          <a:off x="0" y="0"/>
          <a:ext cx="0" cy="0"/>
          <a:chOff x="0" y="0"/>
          <a:chExt cx="0" cy="0"/>
        </a:xfrm>
      </p:grpSpPr>
      <p:pic>
        <p:nvPicPr>
          <p:cNvPr id="3" name="Bilde 2" descr="Et bilde som inneholder person, Menneskeansikt, smil, klær&#10;&#10;Automatisk generert beskrivelse">
            <a:extLst>
              <a:ext uri="{FF2B5EF4-FFF2-40B4-BE49-F238E27FC236}">
                <a16:creationId xmlns:a16="http://schemas.microsoft.com/office/drawing/2014/main" id="{CC9EA02E-BD72-E488-5849-9BEDD13ADCAA}"/>
              </a:ext>
            </a:extLst>
          </p:cNvPr>
          <p:cNvPicPr>
            <a:picLocks noChangeAspect="1"/>
          </p:cNvPicPr>
          <p:nvPr/>
        </p:nvPicPr>
        <p:blipFill rotWithShape="1">
          <a:blip r:embed="rId3">
            <a:extLst>
              <a:ext uri="{28A0092B-C50C-407E-A947-70E740481C1C}">
                <a14:useLocalDpi xmlns:a14="http://schemas.microsoft.com/office/drawing/2010/main" val="0"/>
              </a:ext>
            </a:extLst>
          </a:blip>
          <a:srcRect l="34966" t="2500" r="22599" b="14000"/>
          <a:stretch/>
        </p:blipFill>
        <p:spPr>
          <a:xfrm>
            <a:off x="652080" y="1772690"/>
            <a:ext cx="3078317" cy="4037270"/>
          </a:xfrm>
          <a:prstGeom prst="roundRect">
            <a:avLst>
              <a:gd name="adj" fmla="val 8594"/>
            </a:avLst>
          </a:prstGeom>
          <a:solidFill>
            <a:srgbClr val="FFFFFF">
              <a:shade val="85000"/>
            </a:srgbClr>
          </a:solidFill>
          <a:ln>
            <a:noFill/>
          </a:ln>
          <a:effectLst>
            <a:reflection blurRad="12700" endPos="0" dist="5000" dir="5400000" sy="-100000" algn="bl" rotWithShape="0"/>
          </a:effectLst>
        </p:spPr>
      </p:pic>
      <p:pic>
        <p:nvPicPr>
          <p:cNvPr id="9" name="Plassholder for innhold 8" descr="Et bilde som inneholder person, Menneskeansikt, klær, gutt&#10;&#10;Automatisk generert beskrivelse">
            <a:extLst>
              <a:ext uri="{FF2B5EF4-FFF2-40B4-BE49-F238E27FC236}">
                <a16:creationId xmlns:a16="http://schemas.microsoft.com/office/drawing/2014/main" id="{81CB489E-D8EE-AE02-1429-B650036E418B}"/>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9220" r="6299"/>
          <a:stretch/>
        </p:blipFill>
        <p:spPr>
          <a:xfrm>
            <a:off x="4215388" y="-245945"/>
            <a:ext cx="5117355" cy="4037270"/>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4" name="TekstSylinder 3">
            <a:extLst>
              <a:ext uri="{FF2B5EF4-FFF2-40B4-BE49-F238E27FC236}">
                <a16:creationId xmlns:a16="http://schemas.microsoft.com/office/drawing/2014/main" id="{D817C7C0-9A8B-BE7C-94C2-B80D17095A04}"/>
              </a:ext>
            </a:extLst>
          </p:cNvPr>
          <p:cNvSpPr txBox="1"/>
          <p:nvPr/>
        </p:nvSpPr>
        <p:spPr>
          <a:xfrm>
            <a:off x="535702" y="757277"/>
            <a:ext cx="9026758" cy="1015663"/>
          </a:xfrm>
          <a:prstGeom prst="rect">
            <a:avLst/>
          </a:prstGeom>
          <a:noFill/>
        </p:spPr>
        <p:txBody>
          <a:bodyPr wrap="square" lIns="91440" tIns="45720" rIns="91440" bIns="45720" anchor="t">
            <a:spAutoFit/>
          </a:bodyPr>
          <a:lstStyle/>
          <a:p>
            <a:r>
              <a:rPr lang="nb-NO" sz="6000">
                <a:solidFill>
                  <a:srgbClr val="F36931"/>
                </a:solidFill>
                <a:latin typeface="Montserrat Black"/>
              </a:rPr>
              <a:t>KIRKEN</a:t>
            </a:r>
            <a:endParaRPr lang="nb-NO" sz="6000">
              <a:solidFill>
                <a:srgbClr val="F36931"/>
              </a:solidFill>
              <a:cs typeface="Calibri" panose="020F0502020204030204"/>
            </a:endParaRPr>
          </a:p>
        </p:txBody>
      </p:sp>
      <p:pic>
        <p:nvPicPr>
          <p:cNvPr id="5" name="Picture 4" descr="A group of people sitting in a church&#10;&#10;Description automatically generated">
            <a:extLst>
              <a:ext uri="{FF2B5EF4-FFF2-40B4-BE49-F238E27FC236}">
                <a16:creationId xmlns:a16="http://schemas.microsoft.com/office/drawing/2014/main" id="{3E131649-2491-2442-8FC1-01CBA1D4A0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5566" y="4338868"/>
            <a:ext cx="4414354" cy="2942184"/>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Tree>
    <p:extLst>
      <p:ext uri="{BB962C8B-B14F-4D97-AF65-F5344CB8AC3E}">
        <p14:creationId xmlns:p14="http://schemas.microsoft.com/office/powerpoint/2010/main" val="3636866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EE4B1"/>
        </a:solidFill>
        <a:effectLst/>
      </p:bgPr>
    </p:bg>
    <p:spTree>
      <p:nvGrpSpPr>
        <p:cNvPr id="1" name=""/>
        <p:cNvGrpSpPr/>
        <p:nvPr/>
      </p:nvGrpSpPr>
      <p:grpSpPr>
        <a:xfrm>
          <a:off x="0" y="0"/>
          <a:ext cx="0" cy="0"/>
          <a:chOff x="0" y="0"/>
          <a:chExt cx="0" cy="0"/>
        </a:xfrm>
      </p:grpSpPr>
      <p:pic>
        <p:nvPicPr>
          <p:cNvPr id="10" name="Plassholder for innhold 9" descr="Et bilde som inneholder klær, person, Menneskeansikt, gutt&#10;&#10;Automatisk generert beskrivelse">
            <a:extLst>
              <a:ext uri="{FF2B5EF4-FFF2-40B4-BE49-F238E27FC236}">
                <a16:creationId xmlns:a16="http://schemas.microsoft.com/office/drawing/2014/main" id="{19689B58-99FB-1A15-584D-D226015355B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8141" y="1609037"/>
            <a:ext cx="2782737" cy="4175125"/>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5" name="TekstSylinder 4">
            <a:extLst>
              <a:ext uri="{FF2B5EF4-FFF2-40B4-BE49-F238E27FC236}">
                <a16:creationId xmlns:a16="http://schemas.microsoft.com/office/drawing/2014/main" id="{BC669E09-FE4A-B6AB-8A4E-54A4CD3EFBB7}"/>
              </a:ext>
            </a:extLst>
          </p:cNvPr>
          <p:cNvSpPr txBox="1"/>
          <p:nvPr/>
        </p:nvSpPr>
        <p:spPr>
          <a:xfrm>
            <a:off x="799122" y="593374"/>
            <a:ext cx="6097904" cy="1015663"/>
          </a:xfrm>
          <a:prstGeom prst="rect">
            <a:avLst/>
          </a:prstGeom>
          <a:noFill/>
        </p:spPr>
        <p:txBody>
          <a:bodyPr wrap="square">
            <a:spAutoFit/>
          </a:bodyPr>
          <a:lstStyle/>
          <a:p>
            <a:r>
              <a:rPr lang="nb-NO" sz="6000">
                <a:solidFill>
                  <a:srgbClr val="F36931"/>
                </a:solidFill>
                <a:latin typeface="Montserrat Black"/>
              </a:rPr>
              <a:t>LEIR</a:t>
            </a:r>
            <a:endParaRPr lang="nb-NO" sz="3600">
              <a:solidFill>
                <a:srgbClr val="F36931"/>
              </a:solidFill>
            </a:endParaRPr>
          </a:p>
        </p:txBody>
      </p:sp>
      <p:pic>
        <p:nvPicPr>
          <p:cNvPr id="12" name="Bilde 11" descr="Et bilde som inneholder klær, person, Menneskeansikt, smil&#10;&#10;Automatisk generert beskrivelse">
            <a:extLst>
              <a:ext uri="{FF2B5EF4-FFF2-40B4-BE49-F238E27FC236}">
                <a16:creationId xmlns:a16="http://schemas.microsoft.com/office/drawing/2014/main" id="{A0014793-F99D-2750-E03B-A0706C507965}"/>
              </a:ext>
            </a:extLst>
          </p:cNvPr>
          <p:cNvPicPr>
            <a:picLocks noChangeAspect="1"/>
          </p:cNvPicPr>
          <p:nvPr/>
        </p:nvPicPr>
        <p:blipFill rotWithShape="1">
          <a:blip r:embed="rId4">
            <a:extLst>
              <a:ext uri="{28A0092B-C50C-407E-A947-70E740481C1C}">
                <a14:useLocalDpi xmlns:a14="http://schemas.microsoft.com/office/drawing/2010/main" val="0"/>
              </a:ext>
            </a:extLst>
          </a:blip>
          <a:srcRect l="333" t="545" r="17908" b="725"/>
          <a:stretch/>
        </p:blipFill>
        <p:spPr>
          <a:xfrm>
            <a:off x="4056434" y="1609038"/>
            <a:ext cx="5069700" cy="4175124"/>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Tree>
    <p:extLst>
      <p:ext uri="{BB962C8B-B14F-4D97-AF65-F5344CB8AC3E}">
        <p14:creationId xmlns:p14="http://schemas.microsoft.com/office/powerpoint/2010/main" val="2694272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EE4B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3DA05F-4FC7-CC46-BCC6-E5F034321195}"/>
              </a:ext>
            </a:extLst>
          </p:cNvPr>
          <p:cNvSpPr>
            <a:spLocks noGrp="1"/>
          </p:cNvSpPr>
          <p:nvPr>
            <p:ph type="title"/>
          </p:nvPr>
        </p:nvSpPr>
        <p:spPr>
          <a:xfrm>
            <a:off x="557407" y="554182"/>
            <a:ext cx="11077186" cy="1298950"/>
          </a:xfrm>
        </p:spPr>
        <p:txBody>
          <a:bodyPr anchor="ctr">
            <a:normAutofit/>
          </a:bodyPr>
          <a:lstStyle/>
          <a:p>
            <a:r>
              <a:rPr lang="nb-NO" sz="6000">
                <a:solidFill>
                  <a:srgbClr val="F36931"/>
                </a:solidFill>
                <a:latin typeface="Montserrat Black"/>
              </a:rPr>
              <a:t>LEIR I PHIBUN</a:t>
            </a:r>
            <a:endParaRPr lang="nb-NO" sz="4800">
              <a:solidFill>
                <a:srgbClr val="F36931"/>
              </a:solidFill>
              <a:cs typeface="Calibri Light" panose="020F0302020204030204"/>
            </a:endParaRPr>
          </a:p>
        </p:txBody>
      </p:sp>
      <p:sp>
        <p:nvSpPr>
          <p:cNvPr id="3" name="Freeform 704">
            <a:extLst>
              <a:ext uri="{FF2B5EF4-FFF2-40B4-BE49-F238E27FC236}">
                <a16:creationId xmlns:a16="http://schemas.microsoft.com/office/drawing/2014/main" id="{C2D4BFA5-8584-03AC-7600-EBCB12DC2180}"/>
              </a:ext>
            </a:extLst>
          </p:cNvPr>
          <p:cNvSpPr>
            <a:spLocks/>
          </p:cNvSpPr>
          <p:nvPr/>
        </p:nvSpPr>
        <p:spPr bwMode="auto">
          <a:xfrm>
            <a:off x="9166716" y="1593159"/>
            <a:ext cx="2467877" cy="4345616"/>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solidFill>
            <a:srgbClr val="2A837A"/>
          </a:solidFill>
          <a:ln w="4763" cap="flat">
            <a:no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 name="Ellipse 5">
            <a:extLst>
              <a:ext uri="{FF2B5EF4-FFF2-40B4-BE49-F238E27FC236}">
                <a16:creationId xmlns:a16="http://schemas.microsoft.com/office/drawing/2014/main" id="{8B2FB44E-460F-64C2-E2D2-076BEBD5ABC4}"/>
              </a:ext>
            </a:extLst>
          </p:cNvPr>
          <p:cNvSpPr/>
          <p:nvPr/>
        </p:nvSpPr>
        <p:spPr>
          <a:xfrm>
            <a:off x="11266913" y="3072894"/>
            <a:ext cx="367680" cy="356106"/>
          </a:xfrm>
          <a:prstGeom prst="ellipse">
            <a:avLst/>
          </a:prstGeom>
          <a:solidFill>
            <a:srgbClr val="F36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F36931"/>
              </a:solidFill>
            </a:endParaRPr>
          </a:p>
        </p:txBody>
      </p:sp>
      <p:pic>
        <p:nvPicPr>
          <p:cNvPr id="10" name="Bilde 9" descr="Et bilde som inneholder himmel, utendørs, gress, klær&#10;&#10;Automatisk generert beskrivelse">
            <a:extLst>
              <a:ext uri="{FF2B5EF4-FFF2-40B4-BE49-F238E27FC236}">
                <a16:creationId xmlns:a16="http://schemas.microsoft.com/office/drawing/2014/main" id="{D1AF7038-53B8-F45E-1705-AA47838F76AB}"/>
              </a:ext>
            </a:extLst>
          </p:cNvPr>
          <p:cNvPicPr>
            <a:picLocks noChangeAspect="1"/>
          </p:cNvPicPr>
          <p:nvPr/>
        </p:nvPicPr>
        <p:blipFill rotWithShape="1">
          <a:blip r:embed="rId3">
            <a:extLst>
              <a:ext uri="{28A0092B-C50C-407E-A947-70E740481C1C}">
                <a14:useLocalDpi xmlns:a14="http://schemas.microsoft.com/office/drawing/2010/main" val="0"/>
              </a:ext>
            </a:extLst>
          </a:blip>
          <a:srcRect b="6739"/>
          <a:stretch/>
        </p:blipFill>
        <p:spPr>
          <a:xfrm>
            <a:off x="639936" y="1593159"/>
            <a:ext cx="7575809" cy="4710659"/>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Tree>
    <p:extLst>
      <p:ext uri="{BB962C8B-B14F-4D97-AF65-F5344CB8AC3E}">
        <p14:creationId xmlns:p14="http://schemas.microsoft.com/office/powerpoint/2010/main" val="205978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orange shirts&#10;&#10;Description automatically generated">
            <a:extLst>
              <a:ext uri="{FF2B5EF4-FFF2-40B4-BE49-F238E27FC236}">
                <a16:creationId xmlns:a16="http://schemas.microsoft.com/office/drawing/2014/main" id="{1AB5D83F-DB3B-0D40-9B8D-69CCBD8B53C8}"/>
              </a:ext>
            </a:extLst>
          </p:cNvPr>
          <p:cNvPicPr>
            <a:picLocks noChangeAspect="1"/>
          </p:cNvPicPr>
          <p:nvPr/>
        </p:nvPicPr>
        <p:blipFill rotWithShape="1">
          <a:blip r:embed="rId3">
            <a:extLst>
              <a:ext uri="{28A0092B-C50C-407E-A947-70E740481C1C}">
                <a14:useLocalDpi xmlns:a14="http://schemas.microsoft.com/office/drawing/2010/main" val="0"/>
              </a:ext>
            </a:extLst>
          </a:blip>
          <a:srcRect t="7802" b="7802"/>
          <a:stretch/>
        </p:blipFill>
        <p:spPr>
          <a:xfrm>
            <a:off x="-900184" y="-510363"/>
            <a:ext cx="13099312" cy="7368363"/>
          </a:xfrm>
          <a:prstGeom prst="rect">
            <a:avLst/>
          </a:prstGeom>
        </p:spPr>
      </p:pic>
    </p:spTree>
    <p:extLst>
      <p:ext uri="{BB962C8B-B14F-4D97-AF65-F5344CB8AC3E}">
        <p14:creationId xmlns:p14="http://schemas.microsoft.com/office/powerpoint/2010/main" val="1456521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EE4B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D40C870-10E1-FD49-B6F6-8506A7D0D602}"/>
              </a:ext>
            </a:extLst>
          </p:cNvPr>
          <p:cNvPicPr>
            <a:picLocks noChangeAspect="1"/>
          </p:cNvPicPr>
          <p:nvPr/>
        </p:nvPicPr>
        <p:blipFill rotWithShape="1">
          <a:blip r:embed="rId3">
            <a:extLst>
              <a:ext uri="{28A0092B-C50C-407E-A947-70E740481C1C}">
                <a14:useLocalDpi xmlns:a14="http://schemas.microsoft.com/office/drawing/2010/main" val="0"/>
              </a:ext>
            </a:extLst>
          </a:blip>
          <a:srcRect l="3381" t="3951" r="3446" b="3398"/>
          <a:stretch/>
        </p:blipFill>
        <p:spPr>
          <a:xfrm>
            <a:off x="6611555" y="-1978377"/>
            <a:ext cx="3403694" cy="5078187"/>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5" name="TekstSylinder 4">
            <a:extLst>
              <a:ext uri="{FF2B5EF4-FFF2-40B4-BE49-F238E27FC236}">
                <a16:creationId xmlns:a16="http://schemas.microsoft.com/office/drawing/2014/main" id="{BC669E09-FE4A-B6AB-8A4E-54A4CD3EFBB7}"/>
              </a:ext>
            </a:extLst>
          </p:cNvPr>
          <p:cNvSpPr txBox="1"/>
          <p:nvPr/>
        </p:nvSpPr>
        <p:spPr>
          <a:xfrm>
            <a:off x="382179" y="607751"/>
            <a:ext cx="6097904" cy="1938992"/>
          </a:xfrm>
          <a:prstGeom prst="rect">
            <a:avLst/>
          </a:prstGeom>
          <a:noFill/>
        </p:spPr>
        <p:txBody>
          <a:bodyPr wrap="square" lIns="91440" tIns="45720" rIns="91440" bIns="45720" anchor="t">
            <a:spAutoFit/>
          </a:bodyPr>
          <a:lstStyle/>
          <a:p>
            <a:r>
              <a:rPr lang="nb-NO" sz="6000">
                <a:solidFill>
                  <a:srgbClr val="F36931"/>
                </a:solidFill>
                <a:latin typeface="Montserrat Black"/>
              </a:rPr>
              <a:t>HÅPET OM EN FREMTID</a:t>
            </a:r>
            <a:endParaRPr lang="nb-NO" sz="6000">
              <a:solidFill>
                <a:srgbClr val="F36931"/>
              </a:solidFill>
              <a:cs typeface="Calibri"/>
            </a:endParaRPr>
          </a:p>
        </p:txBody>
      </p:sp>
      <p:pic>
        <p:nvPicPr>
          <p:cNvPr id="11" name="Picture 10" descr="A small house in the middle of a pond&#10;&#10;Description automatically generated">
            <a:extLst>
              <a:ext uri="{FF2B5EF4-FFF2-40B4-BE49-F238E27FC236}">
                <a16:creationId xmlns:a16="http://schemas.microsoft.com/office/drawing/2014/main" id="{AFC8D33F-8D29-7642-A6F3-BB68890F47CC}"/>
              </a:ext>
            </a:extLst>
          </p:cNvPr>
          <p:cNvPicPr>
            <a:picLocks noChangeAspect="1"/>
          </p:cNvPicPr>
          <p:nvPr/>
        </p:nvPicPr>
        <p:blipFill rotWithShape="1">
          <a:blip r:embed="rId4">
            <a:extLst>
              <a:ext uri="{28A0092B-C50C-407E-A947-70E740481C1C}">
                <a14:useLocalDpi xmlns:a14="http://schemas.microsoft.com/office/drawing/2010/main" val="0"/>
              </a:ext>
            </a:extLst>
          </a:blip>
          <a:srcRect l="14961" t="11466" r="12819" b="18138"/>
          <a:stretch/>
        </p:blipFill>
        <p:spPr>
          <a:xfrm>
            <a:off x="4911329" y="3243936"/>
            <a:ext cx="6401580" cy="4158437"/>
          </a:xfrm>
          <a:prstGeom prst="roundRect">
            <a:avLst>
              <a:gd name="adj" fmla="val 8594"/>
            </a:avLst>
          </a:prstGeom>
          <a:solidFill>
            <a:srgbClr val="FFFFFF">
              <a:shade val="85000"/>
            </a:srgbClr>
          </a:solidFill>
          <a:ln>
            <a:noFill/>
          </a:ln>
          <a:effectLst>
            <a:reflection blurRad="12700" endPos="0" dist="5000" dir="5400000" sy="-100000" algn="bl" rotWithShape="0"/>
          </a:effectLst>
        </p:spPr>
      </p:pic>
      <p:pic>
        <p:nvPicPr>
          <p:cNvPr id="14" name="Picture 13">
            <a:extLst>
              <a:ext uri="{FF2B5EF4-FFF2-40B4-BE49-F238E27FC236}">
                <a16:creationId xmlns:a16="http://schemas.microsoft.com/office/drawing/2014/main" id="{731583A4-3FED-8E44-9CC8-8453250BCC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525" y="2651358"/>
            <a:ext cx="4314981" cy="2875559"/>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Tree>
    <p:extLst>
      <p:ext uri="{BB962C8B-B14F-4D97-AF65-F5344CB8AC3E}">
        <p14:creationId xmlns:p14="http://schemas.microsoft.com/office/powerpoint/2010/main" val="195689279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CBC048934DC8B4E97CDDF0C15E1C19B" ma:contentTypeVersion="17" ma:contentTypeDescription="Opprett et nytt dokument." ma:contentTypeScope="" ma:versionID="b77060d8d6fd7f1202bb6004e2b98357">
  <xsd:schema xmlns:xsd="http://www.w3.org/2001/XMLSchema" xmlns:xs="http://www.w3.org/2001/XMLSchema" xmlns:p="http://schemas.microsoft.com/office/2006/metadata/properties" xmlns:ns2="03753527-3075-4290-8bfb-ee6a44dc65d4" xmlns:ns3="5ffd37ae-4ecd-43e1-a3cd-809b7adba70d" xmlns:ns4="dd6566ac-837e-4dc9-857e-90a7f0b17f69" targetNamespace="http://schemas.microsoft.com/office/2006/metadata/properties" ma:root="true" ma:fieldsID="53ec480dee44b5d149f7406323f0d061" ns2:_="" ns3:_="" ns4:_="">
    <xsd:import namespace="03753527-3075-4290-8bfb-ee6a44dc65d4"/>
    <xsd:import namespace="5ffd37ae-4ecd-43e1-a3cd-809b7adba70d"/>
    <xsd:import namespace="dd6566ac-837e-4dc9-857e-90a7f0b17f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753527-3075-4290-8bfb-ee6a44dc65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a8d0c608-4cee-403d-9b54-7651a264c8b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fd37ae-4ecd-43e1-a3cd-809b7adba70d"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ings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d6566ac-837e-4dc9-857e-90a7f0b17f69"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66e9617a-27c5-494e-89b9-22430e397b3b}" ma:internalName="TaxCatchAll" ma:showField="CatchAllData" ma:web="5ffd37ae-4ecd-43e1-a3cd-809b7adba7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1DB81CA-6EFA-4E38-93C3-7EFDED6B5835}">
  <ds:schemaRefs>
    <ds:schemaRef ds:uri="03753527-3075-4290-8bfb-ee6a44dc65d4"/>
    <ds:schemaRef ds:uri="5ffd37ae-4ecd-43e1-a3cd-809b7adba70d"/>
    <ds:schemaRef ds:uri="dd6566ac-837e-4dc9-857e-90a7f0b17f6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FEBD217-C561-4B86-AD13-B605857DBF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14</Slides>
  <Notes>13</Notes>
  <HiddenSlides>0</HiddenSlides>
  <ScaleCrop>false</ScaleCrop>
  <HeadingPairs>
    <vt:vector size="4" baseType="variant">
      <vt:variant>
        <vt:lpstr>Tema</vt:lpstr>
      </vt:variant>
      <vt:variant>
        <vt:i4>1</vt:i4>
      </vt:variant>
      <vt:variant>
        <vt:lpstr>Lysbildetitler</vt:lpstr>
      </vt:variant>
      <vt:variant>
        <vt:i4>14</vt:i4>
      </vt:variant>
    </vt:vector>
  </HeadingPairs>
  <TitlesOfParts>
    <vt:vector size="15" baseType="lpstr">
      <vt:lpstr>Office-tema</vt:lpstr>
      <vt:lpstr>PowerPoint-presentasjon</vt:lpstr>
      <vt:lpstr>PowerPoint-presentasjon</vt:lpstr>
      <vt:lpstr>PowerPoint-presentasjon</vt:lpstr>
      <vt:lpstr>PowerPoint-presentasjon</vt:lpstr>
      <vt:lpstr>PowerPoint-presentasjon</vt:lpstr>
      <vt:lpstr>PowerPoint-presentasjon</vt:lpstr>
      <vt:lpstr>LEIR I PHIBUN</vt:lpstr>
      <vt:lpstr>PowerPoint-presentasjon</vt:lpstr>
      <vt:lpstr>PowerPoint-presentasjon</vt:lpstr>
      <vt:lpstr>BANGKOK</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
  <cp:revision>12</cp:revision>
  <dcterms:created xsi:type="dcterms:W3CDTF">2024-01-11T10:21:37Z</dcterms:created>
  <dcterms:modified xsi:type="dcterms:W3CDTF">2024-01-31T13:27:43Z</dcterms:modified>
</cp:coreProperties>
</file>