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  <p:sldMasterId id="2147483691" r:id="rId6"/>
  </p:sldMasterIdLst>
  <p:sldIdLst>
    <p:sldId id="256" r:id="rId7"/>
    <p:sldId id="263" r:id="rId8"/>
    <p:sldId id="257" r:id="rId9"/>
    <p:sldId id="260" r:id="rId10"/>
    <p:sldId id="266" r:id="rId11"/>
    <p:sldId id="262" r:id="rId12"/>
    <p:sldId id="274" r:id="rId13"/>
    <p:sldId id="265" r:id="rId14"/>
    <p:sldId id="267" r:id="rId15"/>
    <p:sldId id="259" r:id="rId16"/>
    <p:sldId id="268" r:id="rId17"/>
    <p:sldId id="273" r:id="rId18"/>
    <p:sldId id="258" r:id="rId19"/>
    <p:sldId id="269" r:id="rId20"/>
    <p:sldId id="272" r:id="rId21"/>
    <p:sldId id="271" r:id="rId22"/>
    <p:sldId id="270" r:id="rId23"/>
    <p:sldId id="264" r:id="rId24"/>
    <p:sldId id="261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8C07A6-24CD-E5F6-D6AF-8998F22E5BF4}" v="9" dt="2020-10-15T10:09:43.469"/>
    <p1510:client id="{4B07946D-C0B1-F249-FA15-49132FD8F25D}" v="3" dt="2021-06-29T15:51:23.325"/>
    <p1510:client id="{8C421246-FFA4-423B-8215-0B6CEA139806}" v="41" dt="2020-10-02T12:25:22.110"/>
    <p1510:client id="{EC69FD04-9DC7-E61A-1760-56C13BA93C5B}" v="1" dt="2020-10-08T06:42:50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le Leivestad Kartveit" userId="716969e8-f88b-4cfd-a72e-ca9097fd16c8" providerId="ADAL" clId="{8C421246-FFA4-423B-8215-0B6CEA139806}"/>
    <pc:docChg chg="custSel addSld modSld sldOrd">
      <pc:chgData name="Helle Leivestad Kartveit" userId="716969e8-f88b-4cfd-a72e-ca9097fd16c8" providerId="ADAL" clId="{8C421246-FFA4-423B-8215-0B6CEA139806}" dt="2020-10-02T12:28:12.983" v="460" actId="14100"/>
      <pc:docMkLst>
        <pc:docMk/>
      </pc:docMkLst>
      <pc:sldChg chg="addSp delSp modSp new mod">
        <pc:chgData name="Helle Leivestad Kartveit" userId="716969e8-f88b-4cfd-a72e-ca9097fd16c8" providerId="ADAL" clId="{8C421246-FFA4-423B-8215-0B6CEA139806}" dt="2020-10-02T11:48:41.823" v="262" actId="1076"/>
        <pc:sldMkLst>
          <pc:docMk/>
          <pc:sldMk cId="1501850971" sldId="257"/>
        </pc:sldMkLst>
        <pc:spChg chg="mod">
          <ac:chgData name="Helle Leivestad Kartveit" userId="716969e8-f88b-4cfd-a72e-ca9097fd16c8" providerId="ADAL" clId="{8C421246-FFA4-423B-8215-0B6CEA139806}" dt="2020-09-23T08:38:41.002" v="15" actId="20577"/>
          <ac:spMkLst>
            <pc:docMk/>
            <pc:sldMk cId="1501850971" sldId="257"/>
            <ac:spMk id="2" creationId="{CED0C17F-1F0A-4E15-864B-0E90E3A57A78}"/>
          </ac:spMkLst>
        </pc:spChg>
        <pc:spChg chg="del mod">
          <ac:chgData name="Helle Leivestad Kartveit" userId="716969e8-f88b-4cfd-a72e-ca9097fd16c8" providerId="ADAL" clId="{8C421246-FFA4-423B-8215-0B6CEA139806}" dt="2020-10-02T11:48:29.893" v="256" actId="931"/>
          <ac:spMkLst>
            <pc:docMk/>
            <pc:sldMk cId="1501850971" sldId="257"/>
            <ac:spMk id="3" creationId="{A80C9BDB-A04D-40E8-B06E-15A622329845}"/>
          </ac:spMkLst>
        </pc:spChg>
        <pc:picChg chg="add mod">
          <ac:chgData name="Helle Leivestad Kartveit" userId="716969e8-f88b-4cfd-a72e-ca9097fd16c8" providerId="ADAL" clId="{8C421246-FFA4-423B-8215-0B6CEA139806}" dt="2020-10-02T11:48:41.823" v="262" actId="1076"/>
          <ac:picMkLst>
            <pc:docMk/>
            <pc:sldMk cId="1501850971" sldId="257"/>
            <ac:picMk id="5" creationId="{D3B016D1-13EC-4E5F-AB5A-6FB87943CD18}"/>
          </ac:picMkLst>
        </pc:picChg>
        <pc:picChg chg="add mod">
          <ac:chgData name="Helle Leivestad Kartveit" userId="716969e8-f88b-4cfd-a72e-ca9097fd16c8" providerId="ADAL" clId="{8C421246-FFA4-423B-8215-0B6CEA139806}" dt="2020-10-02T11:48:38.452" v="261" actId="14100"/>
          <ac:picMkLst>
            <pc:docMk/>
            <pc:sldMk cId="1501850971" sldId="257"/>
            <ac:picMk id="7" creationId="{B6CCF7CB-6962-406E-A767-1BDAF27207A6}"/>
          </ac:picMkLst>
        </pc:picChg>
      </pc:sldChg>
      <pc:sldChg chg="addSp delSp modSp new mod ord">
        <pc:chgData name="Helle Leivestad Kartveit" userId="716969e8-f88b-4cfd-a72e-ca9097fd16c8" providerId="ADAL" clId="{8C421246-FFA4-423B-8215-0B6CEA139806}" dt="2020-10-02T12:05:38.919" v="371" actId="14100"/>
        <pc:sldMkLst>
          <pc:docMk/>
          <pc:sldMk cId="852135927" sldId="258"/>
        </pc:sldMkLst>
        <pc:spChg chg="mod">
          <ac:chgData name="Helle Leivestad Kartveit" userId="716969e8-f88b-4cfd-a72e-ca9097fd16c8" providerId="ADAL" clId="{8C421246-FFA4-423B-8215-0B6CEA139806}" dt="2020-10-02T12:05:34.037" v="369" actId="20577"/>
          <ac:spMkLst>
            <pc:docMk/>
            <pc:sldMk cId="852135927" sldId="258"/>
            <ac:spMk id="2" creationId="{0794C9F8-9CEB-49F6-B495-18F2BF3F5529}"/>
          </ac:spMkLst>
        </pc:spChg>
        <pc:spChg chg="del">
          <ac:chgData name="Helle Leivestad Kartveit" userId="716969e8-f88b-4cfd-a72e-ca9097fd16c8" providerId="ADAL" clId="{8C421246-FFA4-423B-8215-0B6CEA139806}" dt="2020-09-23T08:39:18.041" v="30" actId="931"/>
          <ac:spMkLst>
            <pc:docMk/>
            <pc:sldMk cId="852135927" sldId="258"/>
            <ac:spMk id="3" creationId="{6BBDE1E2-4CB9-48C3-B1B3-4CE61F572CDB}"/>
          </ac:spMkLst>
        </pc:spChg>
        <pc:picChg chg="add mod">
          <ac:chgData name="Helle Leivestad Kartveit" userId="716969e8-f88b-4cfd-a72e-ca9097fd16c8" providerId="ADAL" clId="{8C421246-FFA4-423B-8215-0B6CEA139806}" dt="2020-10-02T12:05:38.919" v="371" actId="14100"/>
          <ac:picMkLst>
            <pc:docMk/>
            <pc:sldMk cId="852135927" sldId="258"/>
            <ac:picMk id="5" creationId="{B82BA743-ACA2-46CA-AD92-D20F4E32EC18}"/>
          </ac:picMkLst>
        </pc:picChg>
      </pc:sldChg>
      <pc:sldChg chg="addSp delSp modSp new mod">
        <pc:chgData name="Helle Leivestad Kartveit" userId="716969e8-f88b-4cfd-a72e-ca9097fd16c8" providerId="ADAL" clId="{8C421246-FFA4-423B-8215-0B6CEA139806}" dt="2020-10-02T11:54:35.422" v="298" actId="14100"/>
        <pc:sldMkLst>
          <pc:docMk/>
          <pc:sldMk cId="477340331" sldId="259"/>
        </pc:sldMkLst>
        <pc:spChg chg="mod">
          <ac:chgData name="Helle Leivestad Kartveit" userId="716969e8-f88b-4cfd-a72e-ca9097fd16c8" providerId="ADAL" clId="{8C421246-FFA4-423B-8215-0B6CEA139806}" dt="2020-10-02T11:54:28.904" v="296" actId="404"/>
          <ac:spMkLst>
            <pc:docMk/>
            <pc:sldMk cId="477340331" sldId="259"/>
            <ac:spMk id="2" creationId="{C4A3371C-E879-4BB3-B736-DA386D1FC880}"/>
          </ac:spMkLst>
        </pc:spChg>
        <pc:spChg chg="del">
          <ac:chgData name="Helle Leivestad Kartveit" userId="716969e8-f88b-4cfd-a72e-ca9097fd16c8" providerId="ADAL" clId="{8C421246-FFA4-423B-8215-0B6CEA139806}" dt="2020-09-23T08:39:30.274" v="33" actId="931"/>
          <ac:spMkLst>
            <pc:docMk/>
            <pc:sldMk cId="477340331" sldId="259"/>
            <ac:spMk id="3" creationId="{D5A5D9BF-D875-40F0-91BE-A1646DC6FBF9}"/>
          </ac:spMkLst>
        </pc:spChg>
        <pc:picChg chg="add mod">
          <ac:chgData name="Helle Leivestad Kartveit" userId="716969e8-f88b-4cfd-a72e-ca9097fd16c8" providerId="ADAL" clId="{8C421246-FFA4-423B-8215-0B6CEA139806}" dt="2020-10-02T11:54:35.422" v="298" actId="14100"/>
          <ac:picMkLst>
            <pc:docMk/>
            <pc:sldMk cId="477340331" sldId="259"/>
            <ac:picMk id="5" creationId="{AFAD22E3-4928-4FC0-94A6-AC32CFCB7885}"/>
          </ac:picMkLst>
        </pc:picChg>
      </pc:sldChg>
      <pc:sldChg chg="addSp delSp modSp new mod ord">
        <pc:chgData name="Helle Leivestad Kartveit" userId="716969e8-f88b-4cfd-a72e-ca9097fd16c8" providerId="ADAL" clId="{8C421246-FFA4-423B-8215-0B6CEA139806}" dt="2020-09-23T11:14:52.389" v="114" actId="1076"/>
        <pc:sldMkLst>
          <pc:docMk/>
          <pc:sldMk cId="868062530" sldId="260"/>
        </pc:sldMkLst>
        <pc:spChg chg="mod">
          <ac:chgData name="Helle Leivestad Kartveit" userId="716969e8-f88b-4cfd-a72e-ca9097fd16c8" providerId="ADAL" clId="{8C421246-FFA4-423B-8215-0B6CEA139806}" dt="2020-09-23T11:14:49.698" v="113" actId="1076"/>
          <ac:spMkLst>
            <pc:docMk/>
            <pc:sldMk cId="868062530" sldId="260"/>
            <ac:spMk id="2" creationId="{72CDA2FA-8307-4A56-BC40-F086E77C991D}"/>
          </ac:spMkLst>
        </pc:spChg>
        <pc:spChg chg="del">
          <ac:chgData name="Helle Leivestad Kartveit" userId="716969e8-f88b-4cfd-a72e-ca9097fd16c8" providerId="ADAL" clId="{8C421246-FFA4-423B-8215-0B6CEA139806}" dt="2020-09-23T08:39:47.784" v="36" actId="931"/>
          <ac:spMkLst>
            <pc:docMk/>
            <pc:sldMk cId="868062530" sldId="260"/>
            <ac:spMk id="3" creationId="{02F066D1-A2D1-4AA2-B70E-5459ABAA8882}"/>
          </ac:spMkLst>
        </pc:spChg>
        <pc:picChg chg="add mod">
          <ac:chgData name="Helle Leivestad Kartveit" userId="716969e8-f88b-4cfd-a72e-ca9097fd16c8" providerId="ADAL" clId="{8C421246-FFA4-423B-8215-0B6CEA139806}" dt="2020-09-23T11:14:52.389" v="114" actId="1076"/>
          <ac:picMkLst>
            <pc:docMk/>
            <pc:sldMk cId="868062530" sldId="260"/>
            <ac:picMk id="5" creationId="{D78BFB62-F7B3-4F0C-AD39-02AB3F4F8CE1}"/>
          </ac:picMkLst>
        </pc:picChg>
      </pc:sldChg>
      <pc:sldChg chg="addSp delSp modSp new mod">
        <pc:chgData name="Helle Leivestad Kartveit" userId="716969e8-f88b-4cfd-a72e-ca9097fd16c8" providerId="ADAL" clId="{8C421246-FFA4-423B-8215-0B6CEA139806}" dt="2020-10-02T12:25:28.484" v="456" actId="1076"/>
        <pc:sldMkLst>
          <pc:docMk/>
          <pc:sldMk cId="3298535437" sldId="261"/>
        </pc:sldMkLst>
        <pc:spChg chg="mod">
          <ac:chgData name="Helle Leivestad Kartveit" userId="716969e8-f88b-4cfd-a72e-ca9097fd16c8" providerId="ADAL" clId="{8C421246-FFA4-423B-8215-0B6CEA139806}" dt="2020-10-02T12:23:23.146" v="445" actId="20577"/>
          <ac:spMkLst>
            <pc:docMk/>
            <pc:sldMk cId="3298535437" sldId="261"/>
            <ac:spMk id="2" creationId="{4F2B145F-6DBC-45DE-BC3C-2B14D5475373}"/>
          </ac:spMkLst>
        </pc:spChg>
        <pc:spChg chg="del">
          <ac:chgData name="Helle Leivestad Kartveit" userId="716969e8-f88b-4cfd-a72e-ca9097fd16c8" providerId="ADAL" clId="{8C421246-FFA4-423B-8215-0B6CEA139806}" dt="2020-09-23T08:40:05.142" v="39" actId="931"/>
          <ac:spMkLst>
            <pc:docMk/>
            <pc:sldMk cId="3298535437" sldId="261"/>
            <ac:spMk id="3" creationId="{30F91CC0-012D-4267-A39F-D54B5F96AFC1}"/>
          </ac:spMkLst>
        </pc:spChg>
        <pc:spChg chg="add mod">
          <ac:chgData name="Helle Leivestad Kartveit" userId="716969e8-f88b-4cfd-a72e-ca9097fd16c8" providerId="ADAL" clId="{8C421246-FFA4-423B-8215-0B6CEA139806}" dt="2020-10-02T12:25:19.313" v="454" actId="21"/>
          <ac:spMkLst>
            <pc:docMk/>
            <pc:sldMk cId="3298535437" sldId="261"/>
            <ac:spMk id="6" creationId="{9EA7D94B-F9FA-4E1F-8765-14F4B9EC5C2D}"/>
          </ac:spMkLst>
        </pc:spChg>
        <pc:picChg chg="add mod">
          <ac:chgData name="Helle Leivestad Kartveit" userId="716969e8-f88b-4cfd-a72e-ca9097fd16c8" providerId="ADAL" clId="{8C421246-FFA4-423B-8215-0B6CEA139806}" dt="2020-10-02T12:25:28.484" v="456" actId="1076"/>
          <ac:picMkLst>
            <pc:docMk/>
            <pc:sldMk cId="3298535437" sldId="261"/>
            <ac:picMk id="4" creationId="{C9B09452-2EA6-4E9C-9F78-B1F1BC357E8C}"/>
          </ac:picMkLst>
        </pc:picChg>
        <pc:picChg chg="add del mod">
          <ac:chgData name="Helle Leivestad Kartveit" userId="716969e8-f88b-4cfd-a72e-ca9097fd16c8" providerId="ADAL" clId="{8C421246-FFA4-423B-8215-0B6CEA139806}" dt="2020-10-02T12:25:19.313" v="454" actId="21"/>
          <ac:picMkLst>
            <pc:docMk/>
            <pc:sldMk cId="3298535437" sldId="261"/>
            <ac:picMk id="5" creationId="{BAC8A4A7-9C6A-4042-ABBA-10596F1B1797}"/>
          </ac:picMkLst>
        </pc:picChg>
      </pc:sldChg>
      <pc:sldChg chg="addSp delSp modSp new mod">
        <pc:chgData name="Helle Leivestad Kartveit" userId="716969e8-f88b-4cfd-a72e-ca9097fd16c8" providerId="ADAL" clId="{8C421246-FFA4-423B-8215-0B6CEA139806}" dt="2020-10-02T11:50:58.227" v="278" actId="1076"/>
        <pc:sldMkLst>
          <pc:docMk/>
          <pc:sldMk cId="2428037819" sldId="262"/>
        </pc:sldMkLst>
        <pc:picChg chg="add del mod">
          <ac:chgData name="Helle Leivestad Kartveit" userId="716969e8-f88b-4cfd-a72e-ca9097fd16c8" providerId="ADAL" clId="{8C421246-FFA4-423B-8215-0B6CEA139806}" dt="2020-10-02T11:49:34.325" v="263" actId="21"/>
          <ac:picMkLst>
            <pc:docMk/>
            <pc:sldMk cId="2428037819" sldId="262"/>
            <ac:picMk id="3" creationId="{FE406A61-3474-493F-A606-B51CABE6CA6A}"/>
          </ac:picMkLst>
        </pc:picChg>
        <pc:picChg chg="add mod">
          <ac:chgData name="Helle Leivestad Kartveit" userId="716969e8-f88b-4cfd-a72e-ca9097fd16c8" providerId="ADAL" clId="{8C421246-FFA4-423B-8215-0B6CEA139806}" dt="2020-10-02T11:50:58.227" v="278" actId="1076"/>
          <ac:picMkLst>
            <pc:docMk/>
            <pc:sldMk cId="2428037819" sldId="262"/>
            <ac:picMk id="4" creationId="{FA622BB1-228A-4B6E-8BD8-0461E414B62A}"/>
          </ac:picMkLst>
        </pc:picChg>
      </pc:sldChg>
      <pc:sldChg chg="addSp delSp modSp new mod">
        <pc:chgData name="Helle Leivestad Kartveit" userId="716969e8-f88b-4cfd-a72e-ca9097fd16c8" providerId="ADAL" clId="{8C421246-FFA4-423B-8215-0B6CEA139806}" dt="2020-10-02T11:44:06.932" v="243" actId="14100"/>
        <pc:sldMkLst>
          <pc:docMk/>
          <pc:sldMk cId="263740809" sldId="263"/>
        </pc:sldMkLst>
        <pc:spChg chg="mod">
          <ac:chgData name="Helle Leivestad Kartveit" userId="716969e8-f88b-4cfd-a72e-ca9097fd16c8" providerId="ADAL" clId="{8C421246-FFA4-423B-8215-0B6CEA139806}" dt="2020-10-02T11:44:06.932" v="243" actId="14100"/>
          <ac:spMkLst>
            <pc:docMk/>
            <pc:sldMk cId="263740809" sldId="263"/>
            <ac:spMk id="2" creationId="{70A064AA-771E-4338-AD9D-7A7D630050CE}"/>
          </ac:spMkLst>
        </pc:spChg>
        <pc:spChg chg="del">
          <ac:chgData name="Helle Leivestad Kartveit" userId="716969e8-f88b-4cfd-a72e-ca9097fd16c8" providerId="ADAL" clId="{8C421246-FFA4-423B-8215-0B6CEA139806}" dt="2020-10-02T11:40:52.296" v="220" actId="931"/>
          <ac:spMkLst>
            <pc:docMk/>
            <pc:sldMk cId="263740809" sldId="263"/>
            <ac:spMk id="3" creationId="{EE40FFD2-7AF8-4DFF-BA61-BBFBEF431614}"/>
          </ac:spMkLst>
        </pc:spChg>
        <pc:picChg chg="add mod">
          <ac:chgData name="Helle Leivestad Kartveit" userId="716969e8-f88b-4cfd-a72e-ca9097fd16c8" providerId="ADAL" clId="{8C421246-FFA4-423B-8215-0B6CEA139806}" dt="2020-10-02T11:43:48.710" v="236" actId="14100"/>
          <ac:picMkLst>
            <pc:docMk/>
            <pc:sldMk cId="263740809" sldId="263"/>
            <ac:picMk id="5" creationId="{5C3075AC-2C53-49FF-A924-9F946867C1B0}"/>
          </ac:picMkLst>
        </pc:picChg>
        <pc:picChg chg="add mod">
          <ac:chgData name="Helle Leivestad Kartveit" userId="716969e8-f88b-4cfd-a72e-ca9097fd16c8" providerId="ADAL" clId="{8C421246-FFA4-423B-8215-0B6CEA139806}" dt="2020-10-02T11:43:35.594" v="232" actId="1076"/>
          <ac:picMkLst>
            <pc:docMk/>
            <pc:sldMk cId="263740809" sldId="263"/>
            <ac:picMk id="7" creationId="{9C61D525-084D-4498-B865-A56091378403}"/>
          </ac:picMkLst>
        </pc:picChg>
        <pc:picChg chg="add mod">
          <ac:chgData name="Helle Leivestad Kartveit" userId="716969e8-f88b-4cfd-a72e-ca9097fd16c8" providerId="ADAL" clId="{8C421246-FFA4-423B-8215-0B6CEA139806}" dt="2020-10-02T11:43:38.410" v="233" actId="1076"/>
          <ac:picMkLst>
            <pc:docMk/>
            <pc:sldMk cId="263740809" sldId="263"/>
            <ac:picMk id="9" creationId="{E0936E62-3A3C-4B89-9EF3-70FD7D09985E}"/>
          </ac:picMkLst>
        </pc:picChg>
        <pc:picChg chg="add mod">
          <ac:chgData name="Helle Leivestad Kartveit" userId="716969e8-f88b-4cfd-a72e-ca9097fd16c8" providerId="ADAL" clId="{8C421246-FFA4-423B-8215-0B6CEA139806}" dt="2020-10-02T11:43:32.877" v="231" actId="1076"/>
          <ac:picMkLst>
            <pc:docMk/>
            <pc:sldMk cId="263740809" sldId="263"/>
            <ac:picMk id="11" creationId="{DAF0A126-177A-43DD-B72C-B6046618ED73}"/>
          </ac:picMkLst>
        </pc:picChg>
      </pc:sldChg>
      <pc:sldChg chg="addSp delSp modSp new mod ord">
        <pc:chgData name="Helle Leivestad Kartveit" userId="716969e8-f88b-4cfd-a72e-ca9097fd16c8" providerId="ADAL" clId="{8C421246-FFA4-423B-8215-0B6CEA139806}" dt="2020-10-02T12:28:12.983" v="460" actId="14100"/>
        <pc:sldMkLst>
          <pc:docMk/>
          <pc:sldMk cId="1877804391" sldId="264"/>
        </pc:sldMkLst>
        <pc:picChg chg="add del mod">
          <ac:chgData name="Helle Leivestad Kartveit" userId="716969e8-f88b-4cfd-a72e-ca9097fd16c8" providerId="ADAL" clId="{8C421246-FFA4-423B-8215-0B6CEA139806}" dt="2020-10-02T12:23:31.620" v="446" actId="21"/>
          <ac:picMkLst>
            <pc:docMk/>
            <pc:sldMk cId="1877804391" sldId="264"/>
            <ac:picMk id="3" creationId="{A4CCE6E2-6445-4C93-A72E-651FCD1B5515}"/>
          </ac:picMkLst>
        </pc:picChg>
        <pc:picChg chg="add del mod">
          <ac:chgData name="Helle Leivestad Kartveit" userId="716969e8-f88b-4cfd-a72e-ca9097fd16c8" providerId="ADAL" clId="{8C421246-FFA4-423B-8215-0B6CEA139806}" dt="2020-10-02T12:25:11.199" v="452" actId="21"/>
          <ac:picMkLst>
            <pc:docMk/>
            <pc:sldMk cId="1877804391" sldId="264"/>
            <ac:picMk id="4" creationId="{70F220F3-3F3C-4A57-8A4B-4093E4DF62E9}"/>
          </ac:picMkLst>
        </pc:picChg>
        <pc:picChg chg="add mod">
          <ac:chgData name="Helle Leivestad Kartveit" userId="716969e8-f88b-4cfd-a72e-ca9097fd16c8" providerId="ADAL" clId="{8C421246-FFA4-423B-8215-0B6CEA139806}" dt="2020-10-02T12:28:12.983" v="460" actId="14100"/>
          <ac:picMkLst>
            <pc:docMk/>
            <pc:sldMk cId="1877804391" sldId="264"/>
            <ac:picMk id="5" creationId="{E41727CF-F286-427D-B0DF-951837ACE403}"/>
          </ac:picMkLst>
        </pc:picChg>
      </pc:sldChg>
      <pc:sldChg chg="addSp delSp modSp new mod ord">
        <pc:chgData name="Helle Leivestad Kartveit" userId="716969e8-f88b-4cfd-a72e-ca9097fd16c8" providerId="ADAL" clId="{8C421246-FFA4-423B-8215-0B6CEA139806}" dt="2020-10-02T07:51:03.862" v="209"/>
        <pc:sldMkLst>
          <pc:docMk/>
          <pc:sldMk cId="2462211653" sldId="265"/>
        </pc:sldMkLst>
        <pc:spChg chg="mod">
          <ac:chgData name="Helle Leivestad Kartveit" userId="716969e8-f88b-4cfd-a72e-ca9097fd16c8" providerId="ADAL" clId="{8C421246-FFA4-423B-8215-0B6CEA139806}" dt="2020-10-02T07:50:48.114" v="204" actId="404"/>
          <ac:spMkLst>
            <pc:docMk/>
            <pc:sldMk cId="2462211653" sldId="265"/>
            <ac:spMk id="2" creationId="{1A08DDE9-DD3A-45D2-9D22-EC9A2AB9178F}"/>
          </ac:spMkLst>
        </pc:spChg>
        <pc:spChg chg="del">
          <ac:chgData name="Helle Leivestad Kartveit" userId="716969e8-f88b-4cfd-a72e-ca9097fd16c8" providerId="ADAL" clId="{8C421246-FFA4-423B-8215-0B6CEA139806}" dt="2020-10-02T07:50:12.146" v="161" actId="931"/>
          <ac:spMkLst>
            <pc:docMk/>
            <pc:sldMk cId="2462211653" sldId="265"/>
            <ac:spMk id="3" creationId="{0B910909-950F-4471-9E10-CBCBE16B1352}"/>
          </ac:spMkLst>
        </pc:spChg>
        <pc:picChg chg="add mod">
          <ac:chgData name="Helle Leivestad Kartveit" userId="716969e8-f88b-4cfd-a72e-ca9097fd16c8" providerId="ADAL" clId="{8C421246-FFA4-423B-8215-0B6CEA139806}" dt="2020-10-02T07:50:57.247" v="207" actId="1076"/>
          <ac:picMkLst>
            <pc:docMk/>
            <pc:sldMk cId="2462211653" sldId="265"/>
            <ac:picMk id="5" creationId="{D445FA4A-A761-417E-AD88-B4F55A8C384E}"/>
          </ac:picMkLst>
        </pc:picChg>
      </pc:sldChg>
      <pc:sldChg chg="addSp delSp modSp new mod ord">
        <pc:chgData name="Helle Leivestad Kartveit" userId="716969e8-f88b-4cfd-a72e-ca9097fd16c8" providerId="ADAL" clId="{8C421246-FFA4-423B-8215-0B6CEA139806}" dt="2020-10-02T11:50:12.501" v="272" actId="1076"/>
        <pc:sldMkLst>
          <pc:docMk/>
          <pc:sldMk cId="257038661" sldId="266"/>
        </pc:sldMkLst>
        <pc:spChg chg="mod">
          <ac:chgData name="Helle Leivestad Kartveit" userId="716969e8-f88b-4cfd-a72e-ca9097fd16c8" providerId="ADAL" clId="{8C421246-FFA4-423B-8215-0B6CEA139806}" dt="2020-10-02T11:46:45.354" v="252" actId="20577"/>
          <ac:spMkLst>
            <pc:docMk/>
            <pc:sldMk cId="257038661" sldId="266"/>
            <ac:spMk id="2" creationId="{438AD470-AB56-483F-9719-938FBC929A3A}"/>
          </ac:spMkLst>
        </pc:spChg>
        <pc:spChg chg="del mod">
          <ac:chgData name="Helle Leivestad Kartveit" userId="716969e8-f88b-4cfd-a72e-ca9097fd16c8" providerId="ADAL" clId="{8C421246-FFA4-423B-8215-0B6CEA139806}" dt="2020-10-02T11:47:57.760" v="253" actId="931"/>
          <ac:spMkLst>
            <pc:docMk/>
            <pc:sldMk cId="257038661" sldId="266"/>
            <ac:spMk id="3" creationId="{6E78BDCE-D6C8-4A3F-9108-C0CF0CE21057}"/>
          </ac:spMkLst>
        </pc:spChg>
        <pc:spChg chg="add del mod">
          <ac:chgData name="Helle Leivestad Kartveit" userId="716969e8-f88b-4cfd-a72e-ca9097fd16c8" providerId="ADAL" clId="{8C421246-FFA4-423B-8215-0B6CEA139806}" dt="2020-10-02T11:50:10.648" v="271" actId="21"/>
          <ac:spMkLst>
            <pc:docMk/>
            <pc:sldMk cId="257038661" sldId="266"/>
            <ac:spMk id="8" creationId="{B1C927B3-4541-4669-BEC1-9468BB5314F2}"/>
          </ac:spMkLst>
        </pc:spChg>
        <pc:picChg chg="add del mod">
          <ac:chgData name="Helle Leivestad Kartveit" userId="716969e8-f88b-4cfd-a72e-ca9097fd16c8" providerId="ADAL" clId="{8C421246-FFA4-423B-8215-0B6CEA139806}" dt="2020-10-02T11:49:48.043" v="268" actId="21"/>
          <ac:picMkLst>
            <pc:docMk/>
            <pc:sldMk cId="257038661" sldId="266"/>
            <ac:picMk id="5" creationId="{EF9263F4-43B0-444D-91AF-1E01B5472BB1}"/>
          </ac:picMkLst>
        </pc:picChg>
        <pc:picChg chg="add mod">
          <ac:chgData name="Helle Leivestad Kartveit" userId="716969e8-f88b-4cfd-a72e-ca9097fd16c8" providerId="ADAL" clId="{8C421246-FFA4-423B-8215-0B6CEA139806}" dt="2020-10-02T11:50:12.501" v="272" actId="1076"/>
          <ac:picMkLst>
            <pc:docMk/>
            <pc:sldMk cId="257038661" sldId="266"/>
            <ac:picMk id="6" creationId="{3C86C78E-249D-4764-8C8A-095B6D2314D5}"/>
          </ac:picMkLst>
        </pc:picChg>
      </pc:sldChg>
      <pc:sldChg chg="addSp delSp modSp new mod">
        <pc:chgData name="Helle Leivestad Kartveit" userId="716969e8-f88b-4cfd-a72e-ca9097fd16c8" providerId="ADAL" clId="{8C421246-FFA4-423B-8215-0B6CEA139806}" dt="2020-10-02T11:51:56.912" v="287" actId="20577"/>
        <pc:sldMkLst>
          <pc:docMk/>
          <pc:sldMk cId="1985578272" sldId="267"/>
        </pc:sldMkLst>
        <pc:spChg chg="mod">
          <ac:chgData name="Helle Leivestad Kartveit" userId="716969e8-f88b-4cfd-a72e-ca9097fd16c8" providerId="ADAL" clId="{8C421246-FFA4-423B-8215-0B6CEA139806}" dt="2020-10-02T11:51:56.912" v="287" actId="20577"/>
          <ac:spMkLst>
            <pc:docMk/>
            <pc:sldMk cId="1985578272" sldId="267"/>
            <ac:spMk id="2" creationId="{47776F20-DBD3-42E7-A854-948FD25FBCA4}"/>
          </ac:spMkLst>
        </pc:spChg>
        <pc:spChg chg="del">
          <ac:chgData name="Helle Leivestad Kartveit" userId="716969e8-f88b-4cfd-a72e-ca9097fd16c8" providerId="ADAL" clId="{8C421246-FFA4-423B-8215-0B6CEA139806}" dt="2020-10-02T07:56:39.259" v="212" actId="931"/>
          <ac:spMkLst>
            <pc:docMk/>
            <pc:sldMk cId="1985578272" sldId="267"/>
            <ac:spMk id="3" creationId="{1B0E6C07-BD80-4377-9955-1C96FF89A373}"/>
          </ac:spMkLst>
        </pc:spChg>
        <pc:picChg chg="add mod">
          <ac:chgData name="Helle Leivestad Kartveit" userId="716969e8-f88b-4cfd-a72e-ca9097fd16c8" providerId="ADAL" clId="{8C421246-FFA4-423B-8215-0B6CEA139806}" dt="2020-10-02T07:56:40.545" v="214" actId="962"/>
          <ac:picMkLst>
            <pc:docMk/>
            <pc:sldMk cId="1985578272" sldId="267"/>
            <ac:picMk id="5" creationId="{EFDFB52E-17BE-4AEF-8A02-5B2568ADA231}"/>
          </ac:picMkLst>
        </pc:picChg>
      </pc:sldChg>
      <pc:sldChg chg="addSp delSp modSp new mod">
        <pc:chgData name="Helle Leivestad Kartveit" userId="716969e8-f88b-4cfd-a72e-ca9097fd16c8" providerId="ADAL" clId="{8C421246-FFA4-423B-8215-0B6CEA139806}" dt="2020-10-02T11:54:17.749" v="294" actId="14100"/>
        <pc:sldMkLst>
          <pc:docMk/>
          <pc:sldMk cId="2631473428" sldId="268"/>
        </pc:sldMkLst>
        <pc:spChg chg="del">
          <ac:chgData name="Helle Leivestad Kartveit" userId="716969e8-f88b-4cfd-a72e-ca9097fd16c8" providerId="ADAL" clId="{8C421246-FFA4-423B-8215-0B6CEA139806}" dt="2020-10-02T11:54:01.466" v="289" actId="931"/>
          <ac:spMkLst>
            <pc:docMk/>
            <pc:sldMk cId="2631473428" sldId="268"/>
            <ac:spMk id="3" creationId="{23317C4E-E44D-4664-8651-BB9A8AB4DC03}"/>
          </ac:spMkLst>
        </pc:spChg>
        <pc:picChg chg="add mod">
          <ac:chgData name="Helle Leivestad Kartveit" userId="716969e8-f88b-4cfd-a72e-ca9097fd16c8" providerId="ADAL" clId="{8C421246-FFA4-423B-8215-0B6CEA139806}" dt="2020-10-02T11:54:17.749" v="294" actId="14100"/>
          <ac:picMkLst>
            <pc:docMk/>
            <pc:sldMk cId="2631473428" sldId="268"/>
            <ac:picMk id="5" creationId="{148E21E7-3901-4B9C-B4B7-E0C5385CD7C4}"/>
          </ac:picMkLst>
        </pc:picChg>
      </pc:sldChg>
      <pc:sldChg chg="addSp delSp modSp new mod">
        <pc:chgData name="Helle Leivestad Kartveit" userId="716969e8-f88b-4cfd-a72e-ca9097fd16c8" providerId="ADAL" clId="{8C421246-FFA4-423B-8215-0B6CEA139806}" dt="2020-10-02T12:05:19.610" v="339" actId="1076"/>
        <pc:sldMkLst>
          <pc:docMk/>
          <pc:sldMk cId="1664496735" sldId="269"/>
        </pc:sldMkLst>
        <pc:spChg chg="mod">
          <ac:chgData name="Helle Leivestad Kartveit" userId="716969e8-f88b-4cfd-a72e-ca9097fd16c8" providerId="ADAL" clId="{8C421246-FFA4-423B-8215-0B6CEA139806}" dt="2020-10-02T12:05:19.610" v="339" actId="1076"/>
          <ac:spMkLst>
            <pc:docMk/>
            <pc:sldMk cId="1664496735" sldId="269"/>
            <ac:spMk id="2" creationId="{FD1C3548-8472-4B3D-936F-BF1414F335A1}"/>
          </ac:spMkLst>
        </pc:spChg>
        <pc:spChg chg="del">
          <ac:chgData name="Helle Leivestad Kartveit" userId="716969e8-f88b-4cfd-a72e-ca9097fd16c8" providerId="ADAL" clId="{8C421246-FFA4-423B-8215-0B6CEA139806}" dt="2020-10-02T12:04:54.875" v="300" actId="931"/>
          <ac:spMkLst>
            <pc:docMk/>
            <pc:sldMk cId="1664496735" sldId="269"/>
            <ac:spMk id="3" creationId="{13071B01-EB32-4873-8B9F-F80695FC27B9}"/>
          </ac:spMkLst>
        </pc:spChg>
        <pc:picChg chg="add mod">
          <ac:chgData name="Helle Leivestad Kartveit" userId="716969e8-f88b-4cfd-a72e-ca9097fd16c8" providerId="ADAL" clId="{8C421246-FFA4-423B-8215-0B6CEA139806}" dt="2020-10-02T12:05:16.264" v="338" actId="14100"/>
          <ac:picMkLst>
            <pc:docMk/>
            <pc:sldMk cId="1664496735" sldId="269"/>
            <ac:picMk id="5" creationId="{784F503F-30B1-428E-BA1E-38680AA000DF}"/>
          </ac:picMkLst>
        </pc:picChg>
      </pc:sldChg>
      <pc:sldChg chg="addSp delSp modSp new mod ord">
        <pc:chgData name="Helle Leivestad Kartveit" userId="716969e8-f88b-4cfd-a72e-ca9097fd16c8" providerId="ADAL" clId="{8C421246-FFA4-423B-8215-0B6CEA139806}" dt="2020-10-02T12:23:02.021" v="407" actId="21"/>
        <pc:sldMkLst>
          <pc:docMk/>
          <pc:sldMk cId="974341224" sldId="270"/>
        </pc:sldMkLst>
        <pc:spChg chg="del">
          <ac:chgData name="Helle Leivestad Kartveit" userId="716969e8-f88b-4cfd-a72e-ca9097fd16c8" providerId="ADAL" clId="{8C421246-FFA4-423B-8215-0B6CEA139806}" dt="2020-10-02T12:05:59.208" v="373" actId="21"/>
          <ac:spMkLst>
            <pc:docMk/>
            <pc:sldMk cId="974341224" sldId="270"/>
            <ac:spMk id="2" creationId="{01EEF49D-9AD9-48D7-AE91-FBAB5F3821E5}"/>
          </ac:spMkLst>
        </pc:spChg>
        <pc:spChg chg="del">
          <ac:chgData name="Helle Leivestad Kartveit" userId="716969e8-f88b-4cfd-a72e-ca9097fd16c8" providerId="ADAL" clId="{8C421246-FFA4-423B-8215-0B6CEA139806}" dt="2020-10-02T12:06:20.552" v="374" actId="931"/>
          <ac:spMkLst>
            <pc:docMk/>
            <pc:sldMk cId="974341224" sldId="270"/>
            <ac:spMk id="3" creationId="{FB955B30-09B4-47DE-B767-3162E1EE9A07}"/>
          </ac:spMkLst>
        </pc:spChg>
        <pc:spChg chg="add del mod">
          <ac:chgData name="Helle Leivestad Kartveit" userId="716969e8-f88b-4cfd-a72e-ca9097fd16c8" providerId="ADAL" clId="{8C421246-FFA4-423B-8215-0B6CEA139806}" dt="2020-10-02T12:23:02.021" v="407" actId="21"/>
          <ac:spMkLst>
            <pc:docMk/>
            <pc:sldMk cId="974341224" sldId="270"/>
            <ac:spMk id="9" creationId="{327FA693-27BF-43B1-8D18-E2F0549C2CD2}"/>
          </ac:spMkLst>
        </pc:spChg>
        <pc:picChg chg="add del mod">
          <ac:chgData name="Helle Leivestad Kartveit" userId="716969e8-f88b-4cfd-a72e-ca9097fd16c8" providerId="ADAL" clId="{8C421246-FFA4-423B-8215-0B6CEA139806}" dt="2020-10-02T12:22:51.004" v="405" actId="21"/>
          <ac:picMkLst>
            <pc:docMk/>
            <pc:sldMk cId="974341224" sldId="270"/>
            <ac:picMk id="5" creationId="{A0AEF045-1424-42FF-8024-5E8E81BB22EA}"/>
          </ac:picMkLst>
        </pc:picChg>
        <pc:picChg chg="add mod">
          <ac:chgData name="Helle Leivestad Kartveit" userId="716969e8-f88b-4cfd-a72e-ca9097fd16c8" providerId="ADAL" clId="{8C421246-FFA4-423B-8215-0B6CEA139806}" dt="2020-10-02T12:22:45.813" v="404" actId="1076"/>
          <ac:picMkLst>
            <pc:docMk/>
            <pc:sldMk cId="974341224" sldId="270"/>
            <ac:picMk id="7" creationId="{B5EDA0C9-02D8-4A5A-B900-145684B67166}"/>
          </ac:picMkLst>
        </pc:picChg>
      </pc:sldChg>
      <pc:sldChg chg="addSp modSp new mod">
        <pc:chgData name="Helle Leivestad Kartveit" userId="716969e8-f88b-4cfd-a72e-ca9097fd16c8" providerId="ADAL" clId="{8C421246-FFA4-423B-8215-0B6CEA139806}" dt="2020-10-02T12:06:59.733" v="385" actId="1076"/>
        <pc:sldMkLst>
          <pc:docMk/>
          <pc:sldMk cId="2678668485" sldId="271"/>
        </pc:sldMkLst>
        <pc:picChg chg="add mod">
          <ac:chgData name="Helle Leivestad Kartveit" userId="716969e8-f88b-4cfd-a72e-ca9097fd16c8" providerId="ADAL" clId="{8C421246-FFA4-423B-8215-0B6CEA139806}" dt="2020-10-02T12:06:59.733" v="385" actId="1076"/>
          <ac:picMkLst>
            <pc:docMk/>
            <pc:sldMk cId="2678668485" sldId="271"/>
            <ac:picMk id="3" creationId="{3E9D418B-DCB0-4E82-B3C6-1B99DA5B742E}"/>
          </ac:picMkLst>
        </pc:picChg>
      </pc:sldChg>
      <pc:sldChg chg="addSp modSp new mod ord">
        <pc:chgData name="Helle Leivestad Kartveit" userId="716969e8-f88b-4cfd-a72e-ca9097fd16c8" providerId="ADAL" clId="{8C421246-FFA4-423B-8215-0B6CEA139806}" dt="2020-10-02T12:07:33.243" v="392"/>
        <pc:sldMkLst>
          <pc:docMk/>
          <pc:sldMk cId="330338748" sldId="272"/>
        </pc:sldMkLst>
        <pc:picChg chg="add mod">
          <ac:chgData name="Helle Leivestad Kartveit" userId="716969e8-f88b-4cfd-a72e-ca9097fd16c8" providerId="ADAL" clId="{8C421246-FFA4-423B-8215-0B6CEA139806}" dt="2020-10-02T12:07:23.601" v="390" actId="14100"/>
          <ac:picMkLst>
            <pc:docMk/>
            <pc:sldMk cId="330338748" sldId="272"/>
            <ac:picMk id="3" creationId="{D3268F67-1692-4079-A97B-9585EA6F7E04}"/>
          </ac:picMkLst>
        </pc:picChg>
      </pc:sldChg>
      <pc:sldChg chg="addSp modSp new mod">
        <pc:chgData name="Helle Leivestad Kartveit" userId="716969e8-f88b-4cfd-a72e-ca9097fd16c8" providerId="ADAL" clId="{8C421246-FFA4-423B-8215-0B6CEA139806}" dt="2020-10-02T12:10:49.317" v="399" actId="1076"/>
        <pc:sldMkLst>
          <pc:docMk/>
          <pc:sldMk cId="1010738112" sldId="273"/>
        </pc:sldMkLst>
        <pc:picChg chg="add mod">
          <ac:chgData name="Helle Leivestad Kartveit" userId="716969e8-f88b-4cfd-a72e-ca9097fd16c8" providerId="ADAL" clId="{8C421246-FFA4-423B-8215-0B6CEA139806}" dt="2020-10-02T12:10:49.317" v="399" actId="1076"/>
          <ac:picMkLst>
            <pc:docMk/>
            <pc:sldMk cId="1010738112" sldId="273"/>
            <ac:picMk id="3" creationId="{5ECC764E-4CF7-419B-879F-A39AACE9CA12}"/>
          </ac:picMkLst>
        </pc:picChg>
      </pc:sldChg>
    </pc:docChg>
  </pc:docChgLst>
  <pc:docChgLst>
    <pc:chgData name="Jakop Stavset" userId="S::jakop.stavset@nmsu.no::6f2e0069-edde-4e8e-ad13-efee36a6cf9b" providerId="AD" clId="Web-{4B07946D-C0B1-F249-FA15-49132FD8F25D}"/>
    <pc:docChg chg="addSld delSld">
      <pc:chgData name="Jakop Stavset" userId="S::jakop.stavset@nmsu.no::6f2e0069-edde-4e8e-ad13-efee36a6cf9b" providerId="AD" clId="Web-{4B07946D-C0B1-F249-FA15-49132FD8F25D}" dt="2021-06-29T15:51:23.325" v="2"/>
      <pc:docMkLst>
        <pc:docMk/>
      </pc:docMkLst>
      <pc:sldChg chg="add replId">
        <pc:chgData name="Jakop Stavset" userId="S::jakop.stavset@nmsu.no::6f2e0069-edde-4e8e-ad13-efee36a6cf9b" providerId="AD" clId="Web-{4B07946D-C0B1-F249-FA15-49132FD8F25D}" dt="2021-06-29T15:50:22.324" v="0"/>
        <pc:sldMkLst>
          <pc:docMk/>
          <pc:sldMk cId="572778713" sldId="274"/>
        </pc:sldMkLst>
      </pc:sldChg>
      <pc:sldChg chg="add del replId">
        <pc:chgData name="Jakop Stavset" userId="S::jakop.stavset@nmsu.no::6f2e0069-edde-4e8e-ad13-efee36a6cf9b" providerId="AD" clId="Web-{4B07946D-C0B1-F249-FA15-49132FD8F25D}" dt="2021-06-29T15:51:23.325" v="2"/>
        <pc:sldMkLst>
          <pc:docMk/>
          <pc:sldMk cId="2288303687" sldId="275"/>
        </pc:sldMkLst>
      </pc:sldChg>
    </pc:docChg>
  </pc:docChgLst>
  <pc:docChgLst>
    <pc:chgData name="Live Oda Gilje" userId="S::live.oda.gilje@nmsu.no::2054c7f8-8392-4183-aae8-5b2d74c9dee3" providerId="AD" clId="Web-{3E8C07A6-24CD-E5F6-D6AF-8998F22E5BF4}"/>
    <pc:docChg chg="modSld">
      <pc:chgData name="Live Oda Gilje" userId="S::live.oda.gilje@nmsu.no::2054c7f8-8392-4183-aae8-5b2d74c9dee3" providerId="AD" clId="Web-{3E8C07A6-24CD-E5F6-D6AF-8998F22E5BF4}" dt="2020-10-15T10:09:43.469" v="7" actId="1076"/>
      <pc:docMkLst>
        <pc:docMk/>
      </pc:docMkLst>
      <pc:sldChg chg="modSp">
        <pc:chgData name="Live Oda Gilje" userId="S::live.oda.gilje@nmsu.no::2054c7f8-8392-4183-aae8-5b2d74c9dee3" providerId="AD" clId="Web-{3E8C07A6-24CD-E5F6-D6AF-8998F22E5BF4}" dt="2020-10-15T10:09:29.984" v="5" actId="20577"/>
        <pc:sldMkLst>
          <pc:docMk/>
          <pc:sldMk cId="477340331" sldId="259"/>
        </pc:sldMkLst>
        <pc:spChg chg="mod">
          <ac:chgData name="Live Oda Gilje" userId="S::live.oda.gilje@nmsu.no::2054c7f8-8392-4183-aae8-5b2d74c9dee3" providerId="AD" clId="Web-{3E8C07A6-24CD-E5F6-D6AF-8998F22E5BF4}" dt="2020-10-15T10:09:29.984" v="5" actId="20577"/>
          <ac:spMkLst>
            <pc:docMk/>
            <pc:sldMk cId="477340331" sldId="259"/>
            <ac:spMk id="2" creationId="{C4A3371C-E879-4BB3-B736-DA386D1FC880}"/>
          </ac:spMkLst>
        </pc:spChg>
      </pc:sldChg>
      <pc:sldChg chg="modSp">
        <pc:chgData name="Live Oda Gilje" userId="S::live.oda.gilje@nmsu.no::2054c7f8-8392-4183-aae8-5b2d74c9dee3" providerId="AD" clId="Web-{3E8C07A6-24CD-E5F6-D6AF-8998F22E5BF4}" dt="2020-10-15T10:09:17.030" v="0" actId="20577"/>
        <pc:sldMkLst>
          <pc:docMk/>
          <pc:sldMk cId="2462211653" sldId="265"/>
        </pc:sldMkLst>
        <pc:spChg chg="mod">
          <ac:chgData name="Live Oda Gilje" userId="S::live.oda.gilje@nmsu.no::2054c7f8-8392-4183-aae8-5b2d74c9dee3" providerId="AD" clId="Web-{3E8C07A6-24CD-E5F6-D6AF-8998F22E5BF4}" dt="2020-10-15T10:09:17.030" v="0" actId="20577"/>
          <ac:spMkLst>
            <pc:docMk/>
            <pc:sldMk cId="2462211653" sldId="265"/>
            <ac:spMk id="2" creationId="{1A08DDE9-DD3A-45D2-9D22-EC9A2AB9178F}"/>
          </ac:spMkLst>
        </pc:spChg>
      </pc:sldChg>
      <pc:sldChg chg="modSp">
        <pc:chgData name="Live Oda Gilje" userId="S::live.oda.gilje@nmsu.no::2054c7f8-8392-4183-aae8-5b2d74c9dee3" providerId="AD" clId="Web-{3E8C07A6-24CD-E5F6-D6AF-8998F22E5BF4}" dt="2020-10-15T10:09:43.469" v="7" actId="1076"/>
        <pc:sldMkLst>
          <pc:docMk/>
          <pc:sldMk cId="2631473428" sldId="268"/>
        </pc:sldMkLst>
        <pc:picChg chg="mod">
          <ac:chgData name="Live Oda Gilje" userId="S::live.oda.gilje@nmsu.no::2054c7f8-8392-4183-aae8-5b2d74c9dee3" providerId="AD" clId="Web-{3E8C07A6-24CD-E5F6-D6AF-8998F22E5BF4}" dt="2020-10-15T10:09:43.469" v="7" actId="1076"/>
          <ac:picMkLst>
            <pc:docMk/>
            <pc:sldMk cId="2631473428" sldId="268"/>
            <ac:picMk id="5" creationId="{148E21E7-3901-4B9C-B4B7-E0C5385CD7C4}"/>
          </ac:picMkLst>
        </pc:picChg>
      </pc:sldChg>
    </pc:docChg>
  </pc:docChgLst>
  <pc:docChgLst>
    <pc:chgData name="Elin Flystveit Riska" userId="S::elinf@nms.no::2a22bf2c-0d3e-4e4e-93a2-1c4531738aa3" providerId="AD" clId="Web-{EC69FD04-9DC7-E61A-1760-56C13BA93C5B}"/>
    <pc:docChg chg="modSld">
      <pc:chgData name="Elin Flystveit Riska" userId="S::elinf@nms.no::2a22bf2c-0d3e-4e4e-93a2-1c4531738aa3" providerId="AD" clId="Web-{EC69FD04-9DC7-E61A-1760-56C13BA93C5B}" dt="2020-10-08T06:42:50.183" v="0"/>
      <pc:docMkLst>
        <pc:docMk/>
      </pc:docMkLst>
      <pc:sldChg chg="delSp">
        <pc:chgData name="Elin Flystveit Riska" userId="S::elinf@nms.no::2a22bf2c-0d3e-4e4e-93a2-1c4531738aa3" providerId="AD" clId="Web-{EC69FD04-9DC7-E61A-1760-56C13BA93C5B}" dt="2020-10-08T06:42:50.183" v="0"/>
        <pc:sldMkLst>
          <pc:docMk/>
          <pc:sldMk cId="3298535437" sldId="261"/>
        </pc:sldMkLst>
        <pc:spChg chg="del">
          <ac:chgData name="Elin Flystveit Riska" userId="S::elinf@nms.no::2a22bf2c-0d3e-4e4e-93a2-1c4531738aa3" providerId="AD" clId="Web-{EC69FD04-9DC7-E61A-1760-56C13BA93C5B}" dt="2020-10-08T06:42:50.183" v="0"/>
          <ac:spMkLst>
            <pc:docMk/>
            <pc:sldMk cId="3298535437" sldId="261"/>
            <ac:spMk id="6" creationId="{9EA7D94B-F9FA-4E1F-8765-14F4B9EC5C2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23925" y="1228724"/>
            <a:ext cx="7686675" cy="1303339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23925" y="2503488"/>
            <a:ext cx="6219825" cy="6492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064" y="518663"/>
            <a:ext cx="2208386" cy="6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45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7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1313" y="1428750"/>
            <a:ext cx="6172200" cy="4432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77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327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/>
          <p:cNvGrpSpPr/>
          <p:nvPr/>
        </p:nvGrpSpPr>
        <p:grpSpPr>
          <a:xfrm>
            <a:off x="0" y="0"/>
            <a:ext cx="7640909" cy="6858000"/>
            <a:chOff x="0" y="0"/>
            <a:chExt cx="7640909" cy="6858000"/>
          </a:xfrm>
          <a:solidFill>
            <a:srgbClr val="009A81"/>
          </a:solidFill>
        </p:grpSpPr>
        <p:sp>
          <p:nvSpPr>
            <p:cNvPr id="12" name="Rektangel 11"/>
            <p:cNvSpPr/>
            <p:nvPr/>
          </p:nvSpPr>
          <p:spPr>
            <a:xfrm>
              <a:off x="0" y="0"/>
              <a:ext cx="748982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/>
            <p:cNvSpPr/>
            <p:nvPr/>
          </p:nvSpPr>
          <p:spPr>
            <a:xfrm rot="2700000">
              <a:off x="7059884" y="3138487"/>
              <a:ext cx="581025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657224"/>
            <a:ext cx="51816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2305049"/>
            <a:ext cx="51816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3"/>
          </p:nvPr>
        </p:nvSpPr>
        <p:spPr>
          <a:xfrm>
            <a:off x="1066801" y="1371320"/>
            <a:ext cx="51816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bilde 15"/>
          <p:cNvSpPr>
            <a:spLocks noGrp="1"/>
          </p:cNvSpPr>
          <p:nvPr>
            <p:ph type="pic" sz="quarter" idx="14"/>
          </p:nvPr>
        </p:nvSpPr>
        <p:spPr>
          <a:xfrm>
            <a:off x="7479505" y="0"/>
            <a:ext cx="4712495" cy="6858000"/>
          </a:xfrm>
          <a:custGeom>
            <a:avLst/>
            <a:gdLst>
              <a:gd name="connsiteX0" fmla="*/ 0 w 4702971"/>
              <a:gd name="connsiteY0" fmla="*/ 0 h 6858000"/>
              <a:gd name="connsiteX1" fmla="*/ 4702971 w 4702971"/>
              <a:gd name="connsiteY1" fmla="*/ 0 h 6858000"/>
              <a:gd name="connsiteX2" fmla="*/ 4702971 w 4702971"/>
              <a:gd name="connsiteY2" fmla="*/ 6858000 h 6858000"/>
              <a:gd name="connsiteX3" fmla="*/ 0 w 4702971"/>
              <a:gd name="connsiteY3" fmla="*/ 6858000 h 6858000"/>
              <a:gd name="connsiteX4" fmla="*/ 0 w 4702971"/>
              <a:gd name="connsiteY4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338 w 5054309"/>
              <a:gd name="connsiteY0" fmla="*/ 0 h 6858000"/>
              <a:gd name="connsiteX1" fmla="*/ 5054309 w 5054309"/>
              <a:gd name="connsiteY1" fmla="*/ 0 h 6858000"/>
              <a:gd name="connsiteX2" fmla="*/ 5054309 w 5054309"/>
              <a:gd name="connsiteY2" fmla="*/ 6858000 h 6858000"/>
              <a:gd name="connsiteX3" fmla="*/ 351338 w 5054309"/>
              <a:gd name="connsiteY3" fmla="*/ 6858000 h 6858000"/>
              <a:gd name="connsiteX4" fmla="*/ 344197 w 5054309"/>
              <a:gd name="connsiteY4" fmla="*/ 3159919 h 6858000"/>
              <a:gd name="connsiteX5" fmla="*/ 351338 w 5054309"/>
              <a:gd name="connsiteY5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292 w 5054263"/>
              <a:gd name="connsiteY0" fmla="*/ 0 h 6858000"/>
              <a:gd name="connsiteX1" fmla="*/ 5054263 w 5054263"/>
              <a:gd name="connsiteY1" fmla="*/ 0 h 6858000"/>
              <a:gd name="connsiteX2" fmla="*/ 5054263 w 5054263"/>
              <a:gd name="connsiteY2" fmla="*/ 6858000 h 6858000"/>
              <a:gd name="connsiteX3" fmla="*/ 351292 w 5054263"/>
              <a:gd name="connsiteY3" fmla="*/ 6858000 h 6858000"/>
              <a:gd name="connsiteX4" fmla="*/ 341769 w 5054263"/>
              <a:gd name="connsiteY4" fmla="*/ 3698081 h 6858000"/>
              <a:gd name="connsiteX5" fmla="*/ 344151 w 5054263"/>
              <a:gd name="connsiteY5" fmla="*/ 3159919 h 6858000"/>
              <a:gd name="connsiteX6" fmla="*/ 351292 w 5054263"/>
              <a:gd name="connsiteY6" fmla="*/ 0 h 6858000"/>
              <a:gd name="connsiteX0" fmla="*/ 9886 w 4712857"/>
              <a:gd name="connsiteY0" fmla="*/ 0 h 6858000"/>
              <a:gd name="connsiteX1" fmla="*/ 4712857 w 4712857"/>
              <a:gd name="connsiteY1" fmla="*/ 0 h 6858000"/>
              <a:gd name="connsiteX2" fmla="*/ 4712857 w 4712857"/>
              <a:gd name="connsiteY2" fmla="*/ 6858000 h 6858000"/>
              <a:gd name="connsiteX3" fmla="*/ 9886 w 4712857"/>
              <a:gd name="connsiteY3" fmla="*/ 6858000 h 6858000"/>
              <a:gd name="connsiteX4" fmla="*/ 363 w 4712857"/>
              <a:gd name="connsiteY4" fmla="*/ 3698081 h 6858000"/>
              <a:gd name="connsiteX5" fmla="*/ 2745 w 4712857"/>
              <a:gd name="connsiteY5" fmla="*/ 3159919 h 6858000"/>
              <a:gd name="connsiteX6" fmla="*/ 9886 w 4712857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382 w 4712494"/>
              <a:gd name="connsiteY5" fmla="*/ 3159919 h 6858000"/>
              <a:gd name="connsiteX6" fmla="*/ 9523 w 4712494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0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7144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4 w 4712495"/>
              <a:gd name="connsiteY0" fmla="*/ 0 h 6858000"/>
              <a:gd name="connsiteX1" fmla="*/ 4712495 w 4712495"/>
              <a:gd name="connsiteY1" fmla="*/ 0 h 6858000"/>
              <a:gd name="connsiteX2" fmla="*/ 4712495 w 4712495"/>
              <a:gd name="connsiteY2" fmla="*/ 6858000 h 6858000"/>
              <a:gd name="connsiteX3" fmla="*/ 9524 w 4712495"/>
              <a:gd name="connsiteY3" fmla="*/ 6858000 h 6858000"/>
              <a:gd name="connsiteX4" fmla="*/ 1 w 4712495"/>
              <a:gd name="connsiteY4" fmla="*/ 3698081 h 6858000"/>
              <a:gd name="connsiteX5" fmla="*/ 266701 w 4712495"/>
              <a:gd name="connsiteY5" fmla="*/ 3433763 h 6858000"/>
              <a:gd name="connsiteX6" fmla="*/ 2383 w 4712495"/>
              <a:gd name="connsiteY6" fmla="*/ 3159919 h 6858000"/>
              <a:gd name="connsiteX7" fmla="*/ 9524 w 471249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2495" h="6858000">
                <a:moveTo>
                  <a:pt x="9524" y="0"/>
                </a:moveTo>
                <a:lnTo>
                  <a:pt x="4712495" y="0"/>
                </a:lnTo>
                <a:lnTo>
                  <a:pt x="4712495" y="6858000"/>
                </a:lnTo>
                <a:lnTo>
                  <a:pt x="9524" y="6858000"/>
                </a:lnTo>
                <a:cubicBezTo>
                  <a:pt x="-6350" y="3677444"/>
                  <a:pt x="3175" y="4751387"/>
                  <a:pt x="1" y="3698081"/>
                </a:cubicBezTo>
                <a:lnTo>
                  <a:pt x="266701" y="3433763"/>
                </a:lnTo>
                <a:lnTo>
                  <a:pt x="2383" y="3159919"/>
                </a:lnTo>
                <a:cubicBezTo>
                  <a:pt x="4763" y="2106613"/>
                  <a:pt x="-5556" y="3136106"/>
                  <a:pt x="9524" y="0"/>
                </a:cubicBezTo>
                <a:close/>
              </a:path>
            </a:pathLst>
          </a:custGeo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73534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61" y="2569083"/>
            <a:ext cx="1252839" cy="126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81" y="2569083"/>
            <a:ext cx="1252839" cy="126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102" y="2569083"/>
            <a:ext cx="1252839" cy="126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239" y="2569083"/>
            <a:ext cx="1252841" cy="1260001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2606040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tro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blir andre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kjent med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Jesus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783102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talent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utgjør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en forskjell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for andre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641668" y="4122420"/>
            <a:ext cx="150233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ting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skaper vi en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mer rettferdig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verden</a:t>
            </a:r>
          </a:p>
          <a:p>
            <a:pPr algn="ctr">
              <a:lnSpc>
                <a:spcPct val="100000"/>
              </a:lnSpc>
            </a:pPr>
            <a:endParaRPr lang="nb-NO" sz="1500" dirty="0">
              <a:latin typeface="Montserrat Light" panose="00000400000000000000" pitchFamily="2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4735865" y="4122419"/>
            <a:ext cx="12506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bygger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fellesskap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66800" y="645331"/>
            <a:ext cx="89860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4000" dirty="0">
                <a:latin typeface="Montserrat Black" panose="00000A00000000000000" pitchFamily="2" charset="0"/>
              </a:rPr>
              <a:t>HVA VI VIL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447800" y="1435082"/>
            <a:ext cx="64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Montserrat Light" panose="00000400000000000000" pitchFamily="2" charset="0"/>
              </a:rPr>
              <a:t>I NMS</a:t>
            </a:r>
            <a:r>
              <a:rPr lang="nb-NO" i="1" baseline="0" dirty="0">
                <a:latin typeface="Montserrat Light" panose="00000400000000000000" pitchFamily="2" charset="0"/>
              </a:rPr>
              <a:t> U vil vi sette utropstegn ved korset.</a:t>
            </a:r>
          </a:p>
          <a:p>
            <a:r>
              <a:rPr lang="nb-NO" i="1" baseline="0" dirty="0">
                <a:latin typeface="Montserrat Light" panose="00000400000000000000" pitchFamily="2" charset="0"/>
              </a:rPr>
              <a:t>Det handler om å dele</a:t>
            </a:r>
          </a:p>
        </p:txBody>
      </p:sp>
    </p:spTree>
    <p:extLst>
      <p:ext uri="{BB962C8B-B14F-4D97-AF65-F5344CB8AC3E}">
        <p14:creationId xmlns:p14="http://schemas.microsoft.com/office/powerpoint/2010/main" val="1487672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gendefinert oppsett">
    <p:bg>
      <p:bgPr>
        <a:solidFill>
          <a:srgbClr val="009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49" y="1631840"/>
            <a:ext cx="2593901" cy="35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73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id tittel">
    <p:bg>
      <p:bgPr>
        <a:solidFill>
          <a:srgbClr val="B14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80" y="1042981"/>
            <a:ext cx="3322686" cy="47160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795" y="4948201"/>
            <a:ext cx="700017" cy="9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8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id tittel">
    <p:bg>
      <p:bgPr>
        <a:solidFill>
          <a:srgbClr val="B14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09" y="232399"/>
            <a:ext cx="10025594" cy="663493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537" y="4962083"/>
            <a:ext cx="843857" cy="116469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903" y="1497387"/>
            <a:ext cx="872625" cy="840106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078" y="903342"/>
            <a:ext cx="872625" cy="84010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344" y="1652088"/>
            <a:ext cx="594535" cy="56802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391" y="1081465"/>
            <a:ext cx="369186" cy="353227"/>
          </a:xfrm>
          <a:prstGeom prst="rect">
            <a:avLst/>
          </a:prstGeom>
        </p:spPr>
      </p:pic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2091753" y="4040587"/>
            <a:ext cx="7498420" cy="596478"/>
          </a:xfrm>
        </p:spPr>
        <p:txBody>
          <a:bodyPr>
            <a:noAutofit/>
          </a:bodyPr>
          <a:lstStyle>
            <a:lvl1pPr algn="ctr">
              <a:defRPr sz="3200" i="1">
                <a:solidFill>
                  <a:srgbClr val="B14B8F"/>
                </a:solidFill>
                <a:latin typeface="Montserrat Alternates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2108720" y="3131972"/>
            <a:ext cx="74644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700" dirty="0">
                <a:latin typeface="Montserrat Black" panose="00000A00000000000000" pitchFamily="2" charset="0"/>
              </a:rPr>
              <a:t>FAMILIEMIDDAG</a:t>
            </a:r>
          </a:p>
        </p:txBody>
      </p:sp>
    </p:spTree>
    <p:extLst>
      <p:ext uri="{BB962C8B-B14F-4D97-AF65-F5344CB8AC3E}">
        <p14:creationId xmlns:p14="http://schemas.microsoft.com/office/powerpoint/2010/main" val="3226564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2995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102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0156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08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0264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77" y="3187306"/>
            <a:ext cx="5437123" cy="3670694"/>
          </a:xfrm>
          <a:prstGeom prst="rect">
            <a:avLst/>
          </a:prstGeom>
        </p:spPr>
      </p:pic>
      <p:sp>
        <p:nvSpPr>
          <p:cNvPr id="8" name="Bildeforklaring formet som en ellipse 7"/>
          <p:cNvSpPr/>
          <p:nvPr/>
        </p:nvSpPr>
        <p:spPr>
          <a:xfrm>
            <a:off x="7091576" y="1167061"/>
            <a:ext cx="2790846" cy="2846663"/>
          </a:xfrm>
          <a:prstGeom prst="wedgeEllipseCallout">
            <a:avLst>
              <a:gd name="adj1" fmla="val 62098"/>
              <a:gd name="adj2" fmla="val 45655"/>
            </a:avLst>
          </a:prstGeom>
          <a:solidFill>
            <a:srgbClr val="5E33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72914" y="1175931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3521434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95" y="495147"/>
            <a:ext cx="6060425" cy="63628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60" y="495147"/>
            <a:ext cx="6060425" cy="6362853"/>
          </a:xfrm>
          <a:prstGeom prst="rect">
            <a:avLst/>
          </a:prstGeom>
        </p:spPr>
      </p:pic>
      <p:sp>
        <p:nvSpPr>
          <p:cNvPr id="10" name="Bildeforklaring formet som en ellipse 9"/>
          <p:cNvSpPr/>
          <p:nvPr/>
        </p:nvSpPr>
        <p:spPr>
          <a:xfrm>
            <a:off x="6692634" y="1166600"/>
            <a:ext cx="4779658" cy="4823653"/>
          </a:xfrm>
          <a:prstGeom prst="wedgeEllipseCallout">
            <a:avLst>
              <a:gd name="adj1" fmla="val -76079"/>
              <a:gd name="adj2" fmla="val 15302"/>
            </a:avLst>
          </a:prstGeom>
          <a:solidFill>
            <a:srgbClr val="B14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675528" y="1166600"/>
            <a:ext cx="4779658" cy="4823653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1243298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8388" y="17002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8388" y="252412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00800" y="17002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00800" y="252412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75883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621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2634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7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1313" y="1428750"/>
            <a:ext cx="6172200" cy="4432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77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965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/>
          <p:cNvGrpSpPr/>
          <p:nvPr/>
        </p:nvGrpSpPr>
        <p:grpSpPr>
          <a:xfrm>
            <a:off x="0" y="0"/>
            <a:ext cx="7640909" cy="6858000"/>
            <a:chOff x="0" y="0"/>
            <a:chExt cx="7640909" cy="6858000"/>
          </a:xfrm>
          <a:solidFill>
            <a:srgbClr val="B14B8F"/>
          </a:solidFill>
        </p:grpSpPr>
        <p:sp>
          <p:nvSpPr>
            <p:cNvPr id="12" name="Rektangel 11"/>
            <p:cNvSpPr/>
            <p:nvPr/>
          </p:nvSpPr>
          <p:spPr>
            <a:xfrm>
              <a:off x="0" y="0"/>
              <a:ext cx="748982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/>
            <p:cNvSpPr/>
            <p:nvPr/>
          </p:nvSpPr>
          <p:spPr>
            <a:xfrm rot="2700000">
              <a:off x="7059884" y="3138487"/>
              <a:ext cx="581025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657224"/>
            <a:ext cx="51816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2305049"/>
            <a:ext cx="51816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3"/>
          </p:nvPr>
        </p:nvSpPr>
        <p:spPr>
          <a:xfrm>
            <a:off x="1066801" y="1371320"/>
            <a:ext cx="51816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bilde 15"/>
          <p:cNvSpPr>
            <a:spLocks noGrp="1"/>
          </p:cNvSpPr>
          <p:nvPr>
            <p:ph type="pic" sz="quarter" idx="14"/>
          </p:nvPr>
        </p:nvSpPr>
        <p:spPr>
          <a:xfrm>
            <a:off x="7479505" y="0"/>
            <a:ext cx="4712495" cy="6858000"/>
          </a:xfrm>
          <a:custGeom>
            <a:avLst/>
            <a:gdLst>
              <a:gd name="connsiteX0" fmla="*/ 0 w 4702971"/>
              <a:gd name="connsiteY0" fmla="*/ 0 h 6858000"/>
              <a:gd name="connsiteX1" fmla="*/ 4702971 w 4702971"/>
              <a:gd name="connsiteY1" fmla="*/ 0 h 6858000"/>
              <a:gd name="connsiteX2" fmla="*/ 4702971 w 4702971"/>
              <a:gd name="connsiteY2" fmla="*/ 6858000 h 6858000"/>
              <a:gd name="connsiteX3" fmla="*/ 0 w 4702971"/>
              <a:gd name="connsiteY3" fmla="*/ 6858000 h 6858000"/>
              <a:gd name="connsiteX4" fmla="*/ 0 w 4702971"/>
              <a:gd name="connsiteY4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338 w 5054309"/>
              <a:gd name="connsiteY0" fmla="*/ 0 h 6858000"/>
              <a:gd name="connsiteX1" fmla="*/ 5054309 w 5054309"/>
              <a:gd name="connsiteY1" fmla="*/ 0 h 6858000"/>
              <a:gd name="connsiteX2" fmla="*/ 5054309 w 5054309"/>
              <a:gd name="connsiteY2" fmla="*/ 6858000 h 6858000"/>
              <a:gd name="connsiteX3" fmla="*/ 351338 w 5054309"/>
              <a:gd name="connsiteY3" fmla="*/ 6858000 h 6858000"/>
              <a:gd name="connsiteX4" fmla="*/ 344197 w 5054309"/>
              <a:gd name="connsiteY4" fmla="*/ 3159919 h 6858000"/>
              <a:gd name="connsiteX5" fmla="*/ 351338 w 5054309"/>
              <a:gd name="connsiteY5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292 w 5054263"/>
              <a:gd name="connsiteY0" fmla="*/ 0 h 6858000"/>
              <a:gd name="connsiteX1" fmla="*/ 5054263 w 5054263"/>
              <a:gd name="connsiteY1" fmla="*/ 0 h 6858000"/>
              <a:gd name="connsiteX2" fmla="*/ 5054263 w 5054263"/>
              <a:gd name="connsiteY2" fmla="*/ 6858000 h 6858000"/>
              <a:gd name="connsiteX3" fmla="*/ 351292 w 5054263"/>
              <a:gd name="connsiteY3" fmla="*/ 6858000 h 6858000"/>
              <a:gd name="connsiteX4" fmla="*/ 341769 w 5054263"/>
              <a:gd name="connsiteY4" fmla="*/ 3698081 h 6858000"/>
              <a:gd name="connsiteX5" fmla="*/ 344151 w 5054263"/>
              <a:gd name="connsiteY5" fmla="*/ 3159919 h 6858000"/>
              <a:gd name="connsiteX6" fmla="*/ 351292 w 5054263"/>
              <a:gd name="connsiteY6" fmla="*/ 0 h 6858000"/>
              <a:gd name="connsiteX0" fmla="*/ 9886 w 4712857"/>
              <a:gd name="connsiteY0" fmla="*/ 0 h 6858000"/>
              <a:gd name="connsiteX1" fmla="*/ 4712857 w 4712857"/>
              <a:gd name="connsiteY1" fmla="*/ 0 h 6858000"/>
              <a:gd name="connsiteX2" fmla="*/ 4712857 w 4712857"/>
              <a:gd name="connsiteY2" fmla="*/ 6858000 h 6858000"/>
              <a:gd name="connsiteX3" fmla="*/ 9886 w 4712857"/>
              <a:gd name="connsiteY3" fmla="*/ 6858000 h 6858000"/>
              <a:gd name="connsiteX4" fmla="*/ 363 w 4712857"/>
              <a:gd name="connsiteY4" fmla="*/ 3698081 h 6858000"/>
              <a:gd name="connsiteX5" fmla="*/ 2745 w 4712857"/>
              <a:gd name="connsiteY5" fmla="*/ 3159919 h 6858000"/>
              <a:gd name="connsiteX6" fmla="*/ 9886 w 4712857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382 w 4712494"/>
              <a:gd name="connsiteY5" fmla="*/ 3159919 h 6858000"/>
              <a:gd name="connsiteX6" fmla="*/ 9523 w 4712494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0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7144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4 w 4712495"/>
              <a:gd name="connsiteY0" fmla="*/ 0 h 6858000"/>
              <a:gd name="connsiteX1" fmla="*/ 4712495 w 4712495"/>
              <a:gd name="connsiteY1" fmla="*/ 0 h 6858000"/>
              <a:gd name="connsiteX2" fmla="*/ 4712495 w 4712495"/>
              <a:gd name="connsiteY2" fmla="*/ 6858000 h 6858000"/>
              <a:gd name="connsiteX3" fmla="*/ 9524 w 4712495"/>
              <a:gd name="connsiteY3" fmla="*/ 6858000 h 6858000"/>
              <a:gd name="connsiteX4" fmla="*/ 1 w 4712495"/>
              <a:gd name="connsiteY4" fmla="*/ 3698081 h 6858000"/>
              <a:gd name="connsiteX5" fmla="*/ 266701 w 4712495"/>
              <a:gd name="connsiteY5" fmla="*/ 3433763 h 6858000"/>
              <a:gd name="connsiteX6" fmla="*/ 2383 w 4712495"/>
              <a:gd name="connsiteY6" fmla="*/ 3159919 h 6858000"/>
              <a:gd name="connsiteX7" fmla="*/ 9524 w 471249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2495" h="6858000">
                <a:moveTo>
                  <a:pt x="9524" y="0"/>
                </a:moveTo>
                <a:lnTo>
                  <a:pt x="4712495" y="0"/>
                </a:lnTo>
                <a:lnTo>
                  <a:pt x="4712495" y="6858000"/>
                </a:lnTo>
                <a:lnTo>
                  <a:pt x="9524" y="6858000"/>
                </a:lnTo>
                <a:cubicBezTo>
                  <a:pt x="-6350" y="3677444"/>
                  <a:pt x="3175" y="4751387"/>
                  <a:pt x="1" y="3698081"/>
                </a:cubicBezTo>
                <a:lnTo>
                  <a:pt x="266701" y="3433763"/>
                </a:lnTo>
                <a:lnTo>
                  <a:pt x="2383" y="3159919"/>
                </a:lnTo>
                <a:cubicBezTo>
                  <a:pt x="4763" y="2106613"/>
                  <a:pt x="-5556" y="3136106"/>
                  <a:pt x="9524" y="0"/>
                </a:cubicBezTo>
                <a:close/>
              </a:path>
            </a:pathLst>
          </a:custGeo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80750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61" y="2569083"/>
            <a:ext cx="1252839" cy="126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81" y="2569083"/>
            <a:ext cx="1252839" cy="126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102" y="2569083"/>
            <a:ext cx="1252839" cy="126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239" y="2569083"/>
            <a:ext cx="1252841" cy="1260001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2606040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tro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blir andre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kjent med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Jesus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783102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talent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utgjør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en forskjell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for andre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641668" y="4122420"/>
            <a:ext cx="150233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ting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skaper vi en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mer rettferdig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verden</a:t>
            </a:r>
          </a:p>
          <a:p>
            <a:pPr algn="ctr">
              <a:lnSpc>
                <a:spcPct val="100000"/>
              </a:lnSpc>
            </a:pPr>
            <a:endParaRPr lang="nb-NO" sz="1500" dirty="0">
              <a:latin typeface="Montserrat Light" panose="00000400000000000000" pitchFamily="2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4735865" y="4122419"/>
            <a:ext cx="12506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bygger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fellesskap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66800" y="645331"/>
            <a:ext cx="89860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4000" dirty="0">
                <a:latin typeface="Montserrat Black" panose="00000A00000000000000" pitchFamily="2" charset="0"/>
              </a:rPr>
              <a:t>HVA VI VIL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447800" y="1435082"/>
            <a:ext cx="64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Montserrat Light" panose="00000400000000000000" pitchFamily="2" charset="0"/>
              </a:rPr>
              <a:t>I NMS</a:t>
            </a:r>
            <a:r>
              <a:rPr lang="nb-NO" i="1" baseline="0" dirty="0">
                <a:latin typeface="Montserrat Light" panose="00000400000000000000" pitchFamily="2" charset="0"/>
              </a:rPr>
              <a:t> U vil vi sette utropstegn ved korset.</a:t>
            </a:r>
          </a:p>
          <a:p>
            <a:r>
              <a:rPr lang="nb-NO" i="1" baseline="0" dirty="0">
                <a:latin typeface="Montserrat Light" panose="00000400000000000000" pitchFamily="2" charset="0"/>
              </a:rPr>
              <a:t>Det handler om å dele</a:t>
            </a:r>
          </a:p>
        </p:txBody>
      </p:sp>
    </p:spTree>
    <p:extLst>
      <p:ext uri="{BB962C8B-B14F-4D97-AF65-F5344CB8AC3E}">
        <p14:creationId xmlns:p14="http://schemas.microsoft.com/office/powerpoint/2010/main" val="3610794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gendefinert oppsett">
    <p:bg>
      <p:bgPr>
        <a:solidFill>
          <a:srgbClr val="B14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49" y="1631840"/>
            <a:ext cx="2593901" cy="35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57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23925" y="1228724"/>
            <a:ext cx="7686675" cy="1303339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chemeClr val="bg1"/>
                </a:solidFill>
                <a:latin typeface="Montserrat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23925" y="2503488"/>
            <a:ext cx="6219825" cy="6492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</a:lstStyle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907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2504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Kid tittel">
    <p:bg>
      <p:bgPr>
        <a:solidFill>
          <a:srgbClr val="3985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80" y="1042981"/>
            <a:ext cx="3322686" cy="471605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795" y="4948201"/>
            <a:ext cx="700017" cy="9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37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UKid tittel">
    <p:bg>
      <p:bgPr>
        <a:solidFill>
          <a:srgbClr val="3985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327" y="295746"/>
            <a:ext cx="6309748" cy="651559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5077"/>
            <a:ext cx="8280344" cy="1527467"/>
          </a:xfrm>
          <a:prstGeom prst="rect">
            <a:avLst/>
          </a:prstGeom>
        </p:spPr>
      </p:pic>
      <p:sp>
        <p:nvSpPr>
          <p:cNvPr id="14" name="Tittel 13"/>
          <p:cNvSpPr>
            <a:spLocks noGrp="1"/>
          </p:cNvSpPr>
          <p:nvPr>
            <p:ph type="title"/>
          </p:nvPr>
        </p:nvSpPr>
        <p:spPr>
          <a:xfrm>
            <a:off x="1457269" y="4855802"/>
            <a:ext cx="5522029" cy="596478"/>
          </a:xfrm>
        </p:spPr>
        <p:txBody>
          <a:bodyPr>
            <a:noAutofit/>
          </a:bodyPr>
          <a:lstStyle>
            <a:lvl1pPr algn="l">
              <a:defRPr sz="2800" i="1">
                <a:solidFill>
                  <a:srgbClr val="F6EF8F"/>
                </a:solidFill>
                <a:latin typeface="Montserrat Alternates Black" panose="00000A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503856" y="3798092"/>
            <a:ext cx="74644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700" dirty="0">
                <a:solidFill>
                  <a:srgbClr val="F1841A"/>
                </a:solidFill>
                <a:latin typeface="Montserrat Black" panose="00000A00000000000000" pitchFamily="2" charset="0"/>
              </a:rPr>
              <a:t>SMÅGRUPPER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3" y="505020"/>
            <a:ext cx="1994571" cy="8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54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8692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7827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9094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4070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877" y="3187306"/>
            <a:ext cx="5437123" cy="3670694"/>
          </a:xfrm>
          <a:prstGeom prst="rect">
            <a:avLst/>
          </a:prstGeom>
        </p:spPr>
      </p:pic>
      <p:sp>
        <p:nvSpPr>
          <p:cNvPr id="8" name="Bildeforklaring formet som en ellipse 7"/>
          <p:cNvSpPr/>
          <p:nvPr/>
        </p:nvSpPr>
        <p:spPr>
          <a:xfrm>
            <a:off x="7091576" y="1167061"/>
            <a:ext cx="2790846" cy="2846663"/>
          </a:xfrm>
          <a:prstGeom prst="wedgeEllipseCallout">
            <a:avLst>
              <a:gd name="adj1" fmla="val 62098"/>
              <a:gd name="adj2" fmla="val 45655"/>
            </a:avLst>
          </a:prstGeom>
          <a:solidFill>
            <a:srgbClr val="398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7072914" y="1175931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1227695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ki med sita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54" y="495147"/>
            <a:ext cx="6060425" cy="6362853"/>
          </a:xfrm>
          <a:prstGeom prst="rect">
            <a:avLst/>
          </a:prstGeom>
        </p:spPr>
      </p:pic>
      <p:sp>
        <p:nvSpPr>
          <p:cNvPr id="2" name="Bildeforklaring formet som en ellipse 1"/>
          <p:cNvSpPr/>
          <p:nvPr/>
        </p:nvSpPr>
        <p:spPr>
          <a:xfrm>
            <a:off x="6675528" y="1166600"/>
            <a:ext cx="4779658" cy="4823653"/>
          </a:xfrm>
          <a:prstGeom prst="wedgeEllipseCallout">
            <a:avLst>
              <a:gd name="adj1" fmla="val -76079"/>
              <a:gd name="adj2" fmla="val 153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675528" y="1166600"/>
            <a:ext cx="4779658" cy="4823653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3302144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8388" y="17002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8388" y="252412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00800" y="17002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00800" y="252412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579005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377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2283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5805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791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21313" y="1428750"/>
            <a:ext cx="6172200" cy="4432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7791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3864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me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/>
          <p:cNvGrpSpPr/>
          <p:nvPr/>
        </p:nvGrpSpPr>
        <p:grpSpPr>
          <a:xfrm>
            <a:off x="0" y="0"/>
            <a:ext cx="7640909" cy="6858000"/>
            <a:chOff x="0" y="0"/>
            <a:chExt cx="7640909" cy="6858000"/>
          </a:xfrm>
          <a:solidFill>
            <a:srgbClr val="5B9BD5"/>
          </a:solidFill>
        </p:grpSpPr>
        <p:sp>
          <p:nvSpPr>
            <p:cNvPr id="12" name="Rektangel 11"/>
            <p:cNvSpPr/>
            <p:nvPr/>
          </p:nvSpPr>
          <p:spPr>
            <a:xfrm>
              <a:off x="0" y="0"/>
              <a:ext cx="748982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Rektangel 12"/>
            <p:cNvSpPr/>
            <p:nvPr/>
          </p:nvSpPr>
          <p:spPr>
            <a:xfrm rot="2700000">
              <a:off x="7059884" y="3138487"/>
              <a:ext cx="581025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66800" y="657224"/>
            <a:ext cx="5181600" cy="704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2305049"/>
            <a:ext cx="5181600" cy="387191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Undertittel 2"/>
          <p:cNvSpPr>
            <a:spLocks noGrp="1"/>
          </p:cNvSpPr>
          <p:nvPr>
            <p:ph type="subTitle" idx="13"/>
          </p:nvPr>
        </p:nvSpPr>
        <p:spPr>
          <a:xfrm>
            <a:off x="1066801" y="1371320"/>
            <a:ext cx="5181600" cy="44347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6" name="Plassholder for bilde 15"/>
          <p:cNvSpPr>
            <a:spLocks noGrp="1"/>
          </p:cNvSpPr>
          <p:nvPr>
            <p:ph type="pic" sz="quarter" idx="14"/>
          </p:nvPr>
        </p:nvSpPr>
        <p:spPr>
          <a:xfrm>
            <a:off x="7479505" y="0"/>
            <a:ext cx="4712495" cy="6858000"/>
          </a:xfrm>
          <a:custGeom>
            <a:avLst/>
            <a:gdLst>
              <a:gd name="connsiteX0" fmla="*/ 0 w 4702971"/>
              <a:gd name="connsiteY0" fmla="*/ 0 h 6858000"/>
              <a:gd name="connsiteX1" fmla="*/ 4702971 w 4702971"/>
              <a:gd name="connsiteY1" fmla="*/ 0 h 6858000"/>
              <a:gd name="connsiteX2" fmla="*/ 4702971 w 4702971"/>
              <a:gd name="connsiteY2" fmla="*/ 6858000 h 6858000"/>
              <a:gd name="connsiteX3" fmla="*/ 0 w 4702971"/>
              <a:gd name="connsiteY3" fmla="*/ 6858000 h 6858000"/>
              <a:gd name="connsiteX4" fmla="*/ 0 w 4702971"/>
              <a:gd name="connsiteY4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338 w 5054309"/>
              <a:gd name="connsiteY0" fmla="*/ 0 h 6858000"/>
              <a:gd name="connsiteX1" fmla="*/ 5054309 w 5054309"/>
              <a:gd name="connsiteY1" fmla="*/ 0 h 6858000"/>
              <a:gd name="connsiteX2" fmla="*/ 5054309 w 5054309"/>
              <a:gd name="connsiteY2" fmla="*/ 6858000 h 6858000"/>
              <a:gd name="connsiteX3" fmla="*/ 351338 w 5054309"/>
              <a:gd name="connsiteY3" fmla="*/ 6858000 h 6858000"/>
              <a:gd name="connsiteX4" fmla="*/ 344197 w 5054309"/>
              <a:gd name="connsiteY4" fmla="*/ 3159919 h 6858000"/>
              <a:gd name="connsiteX5" fmla="*/ 351338 w 5054309"/>
              <a:gd name="connsiteY5" fmla="*/ 0 h 6858000"/>
              <a:gd name="connsiteX0" fmla="*/ 7141 w 4710112"/>
              <a:gd name="connsiteY0" fmla="*/ 0 h 6858000"/>
              <a:gd name="connsiteX1" fmla="*/ 4710112 w 4710112"/>
              <a:gd name="connsiteY1" fmla="*/ 0 h 6858000"/>
              <a:gd name="connsiteX2" fmla="*/ 4710112 w 4710112"/>
              <a:gd name="connsiteY2" fmla="*/ 6858000 h 6858000"/>
              <a:gd name="connsiteX3" fmla="*/ 7141 w 4710112"/>
              <a:gd name="connsiteY3" fmla="*/ 6858000 h 6858000"/>
              <a:gd name="connsiteX4" fmla="*/ 0 w 4710112"/>
              <a:gd name="connsiteY4" fmla="*/ 3159919 h 6858000"/>
              <a:gd name="connsiteX5" fmla="*/ 7141 w 4710112"/>
              <a:gd name="connsiteY5" fmla="*/ 0 h 6858000"/>
              <a:gd name="connsiteX0" fmla="*/ 351292 w 5054263"/>
              <a:gd name="connsiteY0" fmla="*/ 0 h 6858000"/>
              <a:gd name="connsiteX1" fmla="*/ 5054263 w 5054263"/>
              <a:gd name="connsiteY1" fmla="*/ 0 h 6858000"/>
              <a:gd name="connsiteX2" fmla="*/ 5054263 w 5054263"/>
              <a:gd name="connsiteY2" fmla="*/ 6858000 h 6858000"/>
              <a:gd name="connsiteX3" fmla="*/ 351292 w 5054263"/>
              <a:gd name="connsiteY3" fmla="*/ 6858000 h 6858000"/>
              <a:gd name="connsiteX4" fmla="*/ 341769 w 5054263"/>
              <a:gd name="connsiteY4" fmla="*/ 3698081 h 6858000"/>
              <a:gd name="connsiteX5" fmla="*/ 344151 w 5054263"/>
              <a:gd name="connsiteY5" fmla="*/ 3159919 h 6858000"/>
              <a:gd name="connsiteX6" fmla="*/ 351292 w 5054263"/>
              <a:gd name="connsiteY6" fmla="*/ 0 h 6858000"/>
              <a:gd name="connsiteX0" fmla="*/ 9886 w 4712857"/>
              <a:gd name="connsiteY0" fmla="*/ 0 h 6858000"/>
              <a:gd name="connsiteX1" fmla="*/ 4712857 w 4712857"/>
              <a:gd name="connsiteY1" fmla="*/ 0 h 6858000"/>
              <a:gd name="connsiteX2" fmla="*/ 4712857 w 4712857"/>
              <a:gd name="connsiteY2" fmla="*/ 6858000 h 6858000"/>
              <a:gd name="connsiteX3" fmla="*/ 9886 w 4712857"/>
              <a:gd name="connsiteY3" fmla="*/ 6858000 h 6858000"/>
              <a:gd name="connsiteX4" fmla="*/ 363 w 4712857"/>
              <a:gd name="connsiteY4" fmla="*/ 3698081 h 6858000"/>
              <a:gd name="connsiteX5" fmla="*/ 2745 w 4712857"/>
              <a:gd name="connsiteY5" fmla="*/ 3159919 h 6858000"/>
              <a:gd name="connsiteX6" fmla="*/ 9886 w 4712857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382 w 4712494"/>
              <a:gd name="connsiteY5" fmla="*/ 3159919 h 6858000"/>
              <a:gd name="connsiteX6" fmla="*/ 9523 w 4712494"/>
              <a:gd name="connsiteY6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0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7144 w 4712494"/>
              <a:gd name="connsiteY5" fmla="*/ 3426619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5487 w 4728458"/>
              <a:gd name="connsiteY0" fmla="*/ 0 h 6858000"/>
              <a:gd name="connsiteX1" fmla="*/ 4728458 w 4728458"/>
              <a:gd name="connsiteY1" fmla="*/ 0 h 6858000"/>
              <a:gd name="connsiteX2" fmla="*/ 4728458 w 4728458"/>
              <a:gd name="connsiteY2" fmla="*/ 6858000 h 6858000"/>
              <a:gd name="connsiteX3" fmla="*/ 25487 w 4728458"/>
              <a:gd name="connsiteY3" fmla="*/ 6858000 h 6858000"/>
              <a:gd name="connsiteX4" fmla="*/ 15964 w 4728458"/>
              <a:gd name="connsiteY4" fmla="*/ 3698081 h 6858000"/>
              <a:gd name="connsiteX5" fmla="*/ 289808 w 4728458"/>
              <a:gd name="connsiteY5" fmla="*/ 3445669 h 6858000"/>
              <a:gd name="connsiteX6" fmla="*/ 18346 w 4728458"/>
              <a:gd name="connsiteY6" fmla="*/ 3159919 h 6858000"/>
              <a:gd name="connsiteX7" fmla="*/ 25487 w 4728458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610 w 4727581"/>
              <a:gd name="connsiteY0" fmla="*/ 0 h 6858000"/>
              <a:gd name="connsiteX1" fmla="*/ 4727581 w 4727581"/>
              <a:gd name="connsiteY1" fmla="*/ 0 h 6858000"/>
              <a:gd name="connsiteX2" fmla="*/ 4727581 w 4727581"/>
              <a:gd name="connsiteY2" fmla="*/ 6858000 h 6858000"/>
              <a:gd name="connsiteX3" fmla="*/ 24610 w 4727581"/>
              <a:gd name="connsiteY3" fmla="*/ 6858000 h 6858000"/>
              <a:gd name="connsiteX4" fmla="*/ 15087 w 4727581"/>
              <a:gd name="connsiteY4" fmla="*/ 3698081 h 6858000"/>
              <a:gd name="connsiteX5" fmla="*/ 277024 w 4727581"/>
              <a:gd name="connsiteY5" fmla="*/ 3443288 h 6858000"/>
              <a:gd name="connsiteX6" fmla="*/ 17469 w 4727581"/>
              <a:gd name="connsiteY6" fmla="*/ 3159919 h 6858000"/>
              <a:gd name="connsiteX7" fmla="*/ 24610 w 472758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24960 w 4727931"/>
              <a:gd name="connsiteY0" fmla="*/ 0 h 6858000"/>
              <a:gd name="connsiteX1" fmla="*/ 4727931 w 4727931"/>
              <a:gd name="connsiteY1" fmla="*/ 0 h 6858000"/>
              <a:gd name="connsiteX2" fmla="*/ 4727931 w 4727931"/>
              <a:gd name="connsiteY2" fmla="*/ 6858000 h 6858000"/>
              <a:gd name="connsiteX3" fmla="*/ 24960 w 4727931"/>
              <a:gd name="connsiteY3" fmla="*/ 6858000 h 6858000"/>
              <a:gd name="connsiteX4" fmla="*/ 15437 w 4727931"/>
              <a:gd name="connsiteY4" fmla="*/ 3698081 h 6858000"/>
              <a:gd name="connsiteX5" fmla="*/ 282137 w 4727931"/>
              <a:gd name="connsiteY5" fmla="*/ 3433763 h 6858000"/>
              <a:gd name="connsiteX6" fmla="*/ 17819 w 4727931"/>
              <a:gd name="connsiteY6" fmla="*/ 3159919 h 6858000"/>
              <a:gd name="connsiteX7" fmla="*/ 24960 w 4727931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3 w 4712494"/>
              <a:gd name="connsiteY0" fmla="*/ 0 h 6858000"/>
              <a:gd name="connsiteX1" fmla="*/ 4712494 w 4712494"/>
              <a:gd name="connsiteY1" fmla="*/ 0 h 6858000"/>
              <a:gd name="connsiteX2" fmla="*/ 4712494 w 4712494"/>
              <a:gd name="connsiteY2" fmla="*/ 6858000 h 6858000"/>
              <a:gd name="connsiteX3" fmla="*/ 9523 w 4712494"/>
              <a:gd name="connsiteY3" fmla="*/ 6858000 h 6858000"/>
              <a:gd name="connsiteX4" fmla="*/ 0 w 4712494"/>
              <a:gd name="connsiteY4" fmla="*/ 3698081 h 6858000"/>
              <a:gd name="connsiteX5" fmla="*/ 266700 w 4712494"/>
              <a:gd name="connsiteY5" fmla="*/ 3433763 h 6858000"/>
              <a:gd name="connsiteX6" fmla="*/ 2382 w 4712494"/>
              <a:gd name="connsiteY6" fmla="*/ 3159919 h 6858000"/>
              <a:gd name="connsiteX7" fmla="*/ 9523 w 4712494"/>
              <a:gd name="connsiteY7" fmla="*/ 0 h 6858000"/>
              <a:gd name="connsiteX0" fmla="*/ 9524 w 4712495"/>
              <a:gd name="connsiteY0" fmla="*/ 0 h 6858000"/>
              <a:gd name="connsiteX1" fmla="*/ 4712495 w 4712495"/>
              <a:gd name="connsiteY1" fmla="*/ 0 h 6858000"/>
              <a:gd name="connsiteX2" fmla="*/ 4712495 w 4712495"/>
              <a:gd name="connsiteY2" fmla="*/ 6858000 h 6858000"/>
              <a:gd name="connsiteX3" fmla="*/ 9524 w 4712495"/>
              <a:gd name="connsiteY3" fmla="*/ 6858000 h 6858000"/>
              <a:gd name="connsiteX4" fmla="*/ 1 w 4712495"/>
              <a:gd name="connsiteY4" fmla="*/ 3698081 h 6858000"/>
              <a:gd name="connsiteX5" fmla="*/ 266701 w 4712495"/>
              <a:gd name="connsiteY5" fmla="*/ 3433763 h 6858000"/>
              <a:gd name="connsiteX6" fmla="*/ 2383 w 4712495"/>
              <a:gd name="connsiteY6" fmla="*/ 3159919 h 6858000"/>
              <a:gd name="connsiteX7" fmla="*/ 9524 w 471249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2495" h="6858000">
                <a:moveTo>
                  <a:pt x="9524" y="0"/>
                </a:moveTo>
                <a:lnTo>
                  <a:pt x="4712495" y="0"/>
                </a:lnTo>
                <a:lnTo>
                  <a:pt x="4712495" y="6858000"/>
                </a:lnTo>
                <a:lnTo>
                  <a:pt x="9524" y="6858000"/>
                </a:lnTo>
                <a:cubicBezTo>
                  <a:pt x="-6350" y="3677444"/>
                  <a:pt x="3175" y="4751387"/>
                  <a:pt x="1" y="3698081"/>
                </a:cubicBezTo>
                <a:lnTo>
                  <a:pt x="266701" y="3433763"/>
                </a:lnTo>
                <a:lnTo>
                  <a:pt x="2383" y="3159919"/>
                </a:lnTo>
                <a:cubicBezTo>
                  <a:pt x="4763" y="2106613"/>
                  <a:pt x="-5556" y="3136106"/>
                  <a:pt x="9524" y="0"/>
                </a:cubicBezTo>
                <a:close/>
              </a:path>
            </a:pathLst>
          </a:custGeom>
          <a:noFill/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071312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783BD-EA52-4051-BA08-26D411ADACC4}" type="datetimeFigureOut">
              <a:rPr lang="nb-NO" smtClean="0"/>
              <a:pPr/>
              <a:t>29.06.2021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7DAAD-37A2-43D3-9024-119A1EEA9D9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61" y="2569083"/>
            <a:ext cx="1252839" cy="1260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481" y="2569083"/>
            <a:ext cx="1252839" cy="126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102" y="2569083"/>
            <a:ext cx="1252839" cy="126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239" y="2569083"/>
            <a:ext cx="1252841" cy="1260001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2606040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tro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blir andre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kjent med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Jesus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8783102" y="4122420"/>
            <a:ext cx="12506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talent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utgjør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en forskjell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for andre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641668" y="4122420"/>
            <a:ext cx="150233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ting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skaper vi en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mer rettferdig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verden</a:t>
            </a:r>
          </a:p>
          <a:p>
            <a:pPr algn="ctr">
              <a:lnSpc>
                <a:spcPct val="100000"/>
              </a:lnSpc>
            </a:pPr>
            <a:endParaRPr lang="nb-NO" sz="1500" dirty="0">
              <a:latin typeface="Montserrat Light" panose="00000400000000000000" pitchFamily="2" charset="0"/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4735865" y="4122419"/>
            <a:ext cx="125066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500" dirty="0">
                <a:latin typeface="Montserrat Light" panose="00000400000000000000" pitchFamily="2" charset="0"/>
              </a:rPr>
              <a:t>Når vi deler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2400" b="1" dirty="0">
                <a:latin typeface="Montserrat" panose="02000505000000020004" pitchFamily="2" charset="0"/>
              </a:rPr>
              <a:t>tid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bygger vi</a:t>
            </a:r>
            <a:br>
              <a:rPr lang="nb-NO" sz="1500" dirty="0">
                <a:latin typeface="Montserrat Light" panose="00000400000000000000" pitchFamily="2" charset="0"/>
              </a:rPr>
            </a:br>
            <a:r>
              <a:rPr lang="nb-NO" sz="1500" dirty="0">
                <a:latin typeface="Montserrat Light" panose="00000400000000000000" pitchFamily="2" charset="0"/>
              </a:rPr>
              <a:t>fellesskap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1066800" y="645331"/>
            <a:ext cx="89860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b-NO" sz="4000" dirty="0">
                <a:latin typeface="Montserrat Black" panose="00000A00000000000000" pitchFamily="2" charset="0"/>
              </a:rPr>
              <a:t>HVA VI VIL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447800" y="1435082"/>
            <a:ext cx="64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Montserrat Light" panose="00000400000000000000" pitchFamily="2" charset="0"/>
              </a:rPr>
              <a:t>I NMS</a:t>
            </a:r>
            <a:r>
              <a:rPr lang="nb-NO" i="1" baseline="0" dirty="0">
                <a:latin typeface="Montserrat Light" panose="00000400000000000000" pitchFamily="2" charset="0"/>
              </a:rPr>
              <a:t> U vil vi sette utropstegn ved korset.</a:t>
            </a:r>
          </a:p>
          <a:p>
            <a:r>
              <a:rPr lang="nb-NO" i="1" baseline="0" dirty="0">
                <a:latin typeface="Montserrat Light" panose="00000400000000000000" pitchFamily="2" charset="0"/>
              </a:rPr>
              <a:t>Det handler om å dele</a:t>
            </a:r>
          </a:p>
        </p:txBody>
      </p:sp>
    </p:spTree>
    <p:extLst>
      <p:ext uri="{BB962C8B-B14F-4D97-AF65-F5344CB8AC3E}">
        <p14:creationId xmlns:p14="http://schemas.microsoft.com/office/powerpoint/2010/main" val="3950475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gendefinert oppsett">
    <p:bg>
      <p:bgPr>
        <a:solidFill>
          <a:srgbClr val="5B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49" y="1631840"/>
            <a:ext cx="2593901" cy="35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99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son med si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651" y="1419226"/>
            <a:ext cx="5020908" cy="5472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924425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064651" y="1990725"/>
            <a:ext cx="2803123" cy="282892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 Alternates Black" panose="00000A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og skriv inn en kort tekst eller et uthevet sitat</a:t>
            </a:r>
          </a:p>
        </p:txBody>
      </p:sp>
    </p:spTree>
    <p:extLst>
      <p:ext uri="{BB962C8B-B14F-4D97-AF65-F5344CB8AC3E}">
        <p14:creationId xmlns:p14="http://schemas.microsoft.com/office/powerpoint/2010/main" val="46089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8388" y="17002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8388" y="252412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400800" y="17002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400800" y="252412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551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1194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187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86975" y="516295"/>
            <a:ext cx="1516425" cy="463318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0"/>
            <a:ext cx="913083" cy="6858000"/>
            <a:chOff x="0" y="0"/>
            <a:chExt cx="913083" cy="6858000"/>
          </a:xfrm>
        </p:grpSpPr>
        <p:sp>
          <p:nvSpPr>
            <p:cNvPr id="8" name="Rektangel 7"/>
            <p:cNvSpPr/>
            <p:nvPr/>
          </p:nvSpPr>
          <p:spPr>
            <a:xfrm>
              <a:off x="0" y="0"/>
              <a:ext cx="762000" cy="6858000"/>
            </a:xfrm>
            <a:prstGeom prst="rect">
              <a:avLst/>
            </a:prstGeom>
            <a:solidFill>
              <a:srgbClr val="009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/>
            <p:cNvSpPr/>
            <p:nvPr/>
          </p:nvSpPr>
          <p:spPr>
            <a:xfrm rot="2700000">
              <a:off x="332058" y="804069"/>
              <a:ext cx="581025" cy="581025"/>
            </a:xfrm>
            <a:prstGeom prst="rect">
              <a:avLst/>
            </a:prstGeom>
            <a:solidFill>
              <a:srgbClr val="009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9EDE6F25-9CA3-4B21-9C16-832D9AC24C02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62E1C476-8905-465D-A234-573E436697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575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86975" y="516295"/>
            <a:ext cx="1516425" cy="463318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0"/>
            <a:ext cx="913083" cy="6858000"/>
            <a:chOff x="0" y="0"/>
            <a:chExt cx="913083" cy="6858000"/>
          </a:xfrm>
        </p:grpSpPr>
        <p:sp>
          <p:nvSpPr>
            <p:cNvPr id="8" name="Rektangel 7"/>
            <p:cNvSpPr/>
            <p:nvPr/>
          </p:nvSpPr>
          <p:spPr>
            <a:xfrm>
              <a:off x="0" y="0"/>
              <a:ext cx="762000" cy="6858000"/>
            </a:xfrm>
            <a:prstGeom prst="rect">
              <a:avLst/>
            </a:prstGeom>
            <a:solidFill>
              <a:srgbClr val="B14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/>
            <p:cNvSpPr/>
            <p:nvPr/>
          </p:nvSpPr>
          <p:spPr>
            <a:xfrm rot="2700000">
              <a:off x="332058" y="804069"/>
              <a:ext cx="581025" cy="581025"/>
            </a:xfrm>
            <a:prstGeom prst="rect">
              <a:avLst/>
            </a:prstGeom>
            <a:solidFill>
              <a:srgbClr val="B14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46D0EE1E-5697-44B0-AD64-520E71824B5D}" type="datetimeFigureOut">
              <a:rPr lang="nb-NO" smtClean="0"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2A073100-6C5A-4ACB-84B0-7E72914F088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279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86975" y="516295"/>
            <a:ext cx="1516425" cy="463318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0"/>
            <a:ext cx="913083" cy="6858000"/>
            <a:chOff x="0" y="0"/>
            <a:chExt cx="913083" cy="6858000"/>
          </a:xfrm>
          <a:solidFill>
            <a:srgbClr val="3985C6"/>
          </a:solidFill>
        </p:grpSpPr>
        <p:sp>
          <p:nvSpPr>
            <p:cNvPr id="8" name="Rektangel 7"/>
            <p:cNvSpPr/>
            <p:nvPr/>
          </p:nvSpPr>
          <p:spPr>
            <a:xfrm>
              <a:off x="0" y="0"/>
              <a:ext cx="76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ktangel 8"/>
            <p:cNvSpPr/>
            <p:nvPr/>
          </p:nvSpPr>
          <p:spPr>
            <a:xfrm rot="2700000">
              <a:off x="332058" y="804069"/>
              <a:ext cx="581025" cy="58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66800" y="365125"/>
            <a:ext cx="8953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68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D9A783BD-EA52-4051-BA08-26D411ADACC4}" type="datetimeFigureOut">
              <a:rPr lang="nb-NO" smtClean="0"/>
              <a:pPr/>
              <a:t>29.06.2021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fld id="{A1C7DAAD-37A2-43D3-9024-119A1EEA9D9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61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Montserrat Black" panose="00000A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10F456-000F-4894-97DA-34761D2D2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A38E98F-976E-4C7E-AACF-13FB5AD71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 descr="Et bilde som inneholder tegning&#10;&#10;Automatisk generert beskrivelse">
            <a:extLst>
              <a:ext uri="{FF2B5EF4-FFF2-40B4-BE49-F238E27FC236}">
                <a16:creationId xmlns:a16="http://schemas.microsoft.com/office/drawing/2014/main" id="{BF789C03-9821-4B1E-8102-0351D9835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3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A3371C-E879-4BB3-B736-DA386D1F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>
                <a:latin typeface="Montserrat Black"/>
              </a:rPr>
              <a:t>Sadik, </a:t>
            </a:r>
            <a:r>
              <a:rPr lang="nb-NO" sz="3600" dirty="0" err="1">
                <a:latin typeface="Montserrat Black"/>
              </a:rPr>
              <a:t>Bontu</a:t>
            </a:r>
            <a:r>
              <a:rPr lang="nb-NO" sz="3600" dirty="0">
                <a:latin typeface="Montserrat Black"/>
              </a:rPr>
              <a:t>  og lærer Muhamed</a:t>
            </a:r>
          </a:p>
        </p:txBody>
      </p:sp>
      <p:pic>
        <p:nvPicPr>
          <p:cNvPr id="5" name="Plassholder for innhold 4" descr="Et bilde som inneholder person, bygning, mann, innendørs&#10;&#10;Automatisk generert beskrivelse">
            <a:extLst>
              <a:ext uri="{FF2B5EF4-FFF2-40B4-BE49-F238E27FC236}">
                <a16:creationId xmlns:a16="http://schemas.microsoft.com/office/drawing/2014/main" id="{AFAD22E3-4928-4FC0-94A6-AC32CFCB7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46" y="1704135"/>
            <a:ext cx="7527342" cy="5018228"/>
          </a:xfrm>
        </p:spPr>
      </p:pic>
    </p:spTree>
    <p:extLst>
      <p:ext uri="{BB962C8B-B14F-4D97-AF65-F5344CB8AC3E}">
        <p14:creationId xmlns:p14="http://schemas.microsoft.com/office/powerpoint/2010/main" val="47734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3028DA-DD41-4027-917E-6E846D4E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person, sitter, bord, innendørs&#10;&#10;Automatisk generert beskrivelse">
            <a:extLst>
              <a:ext uri="{FF2B5EF4-FFF2-40B4-BE49-F238E27FC236}">
                <a16:creationId xmlns:a16="http://schemas.microsoft.com/office/drawing/2014/main" id="{148E21E7-3901-4B9C-B4B7-E0C5385CD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08" y="-43256"/>
            <a:ext cx="10429490" cy="6952993"/>
          </a:xfrm>
        </p:spPr>
      </p:pic>
    </p:spTree>
    <p:extLst>
      <p:ext uri="{BB962C8B-B14F-4D97-AF65-F5344CB8AC3E}">
        <p14:creationId xmlns:p14="http://schemas.microsoft.com/office/powerpoint/2010/main" val="263147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gutt, barn, ung&#10;&#10;Automatisk generert beskrivelse">
            <a:extLst>
              <a:ext uri="{FF2B5EF4-FFF2-40B4-BE49-F238E27FC236}">
                <a16:creationId xmlns:a16="http://schemas.microsoft.com/office/drawing/2014/main" id="{5ECC764E-4CF7-419B-879F-A39AACE9C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66" y="188976"/>
            <a:ext cx="864108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38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94C9F8-9CEB-49F6-B495-18F2BF3F5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Voksne må også få lære å lese!</a:t>
            </a:r>
          </a:p>
        </p:txBody>
      </p:sp>
      <p:pic>
        <p:nvPicPr>
          <p:cNvPr id="5" name="Plassholder for innhold 4" descr="Et bilde som inneholder bygning, mann, stående, kvinne&#10;&#10;Automatisk generert beskrivelse">
            <a:extLst>
              <a:ext uri="{FF2B5EF4-FFF2-40B4-BE49-F238E27FC236}">
                <a16:creationId xmlns:a16="http://schemas.microsoft.com/office/drawing/2014/main" id="{B82BA743-ACA2-46CA-AD92-D20F4E32E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61" y="1502896"/>
            <a:ext cx="7732410" cy="5154940"/>
          </a:xfrm>
        </p:spPr>
      </p:pic>
    </p:spTree>
    <p:extLst>
      <p:ext uri="{BB962C8B-B14F-4D97-AF65-F5344CB8AC3E}">
        <p14:creationId xmlns:p14="http://schemas.microsoft.com/office/powerpoint/2010/main" val="85213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1C3548-8472-4B3D-936F-BF1414F3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259855"/>
            <a:ext cx="8953500" cy="1325563"/>
          </a:xfrm>
        </p:spPr>
        <p:txBody>
          <a:bodyPr/>
          <a:lstStyle/>
          <a:p>
            <a:r>
              <a:rPr lang="nb-NO" dirty="0"/>
              <a:t>Mor og datter utenfor skolen</a:t>
            </a:r>
          </a:p>
        </p:txBody>
      </p:sp>
      <p:pic>
        <p:nvPicPr>
          <p:cNvPr id="5" name="Plassholder for innhold 4" descr="Et bilde som inneholder utendørs, person, stående, mann&#10;&#10;Automatisk generert beskrivelse">
            <a:extLst>
              <a:ext uri="{FF2B5EF4-FFF2-40B4-BE49-F238E27FC236}">
                <a16:creationId xmlns:a16="http://schemas.microsoft.com/office/drawing/2014/main" id="{784F503F-30B1-428E-BA1E-38680AA00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36" y="176119"/>
            <a:ext cx="7284176" cy="4856117"/>
          </a:xfrm>
        </p:spPr>
      </p:pic>
    </p:spTree>
    <p:extLst>
      <p:ext uri="{BB962C8B-B14F-4D97-AF65-F5344CB8AC3E}">
        <p14:creationId xmlns:p14="http://schemas.microsoft.com/office/powerpoint/2010/main" val="1664496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ann, utendørs, person, gutt&#10;&#10;Automatisk generert beskrivelse">
            <a:extLst>
              <a:ext uri="{FF2B5EF4-FFF2-40B4-BE49-F238E27FC236}">
                <a16:creationId xmlns:a16="http://schemas.microsoft.com/office/drawing/2014/main" id="{D3268F67-1692-4079-A97B-9585EA6F7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28" y="189752"/>
            <a:ext cx="10002371" cy="66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8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utendørs, poserer, mann&#10;&#10;Automatisk generert beskrivelse">
            <a:extLst>
              <a:ext uri="{FF2B5EF4-FFF2-40B4-BE49-F238E27FC236}">
                <a16:creationId xmlns:a16="http://schemas.microsoft.com/office/drawing/2014/main" id="{3E9D418B-DCB0-4E82-B3C6-1B99DA5B7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45" y="98612"/>
            <a:ext cx="11118173" cy="64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68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person, tre, bord, gutt&#10;&#10;Automatisk generert beskrivelse">
            <a:extLst>
              <a:ext uri="{FF2B5EF4-FFF2-40B4-BE49-F238E27FC236}">
                <a16:creationId xmlns:a16="http://schemas.microsoft.com/office/drawing/2014/main" id="{B5EDA0C9-02D8-4A5A-B900-145684B67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07" y="170329"/>
            <a:ext cx="10640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41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utendørs, barn, gress&#10;&#10;Automatisk generert beskrivelse">
            <a:extLst>
              <a:ext uri="{FF2B5EF4-FFF2-40B4-BE49-F238E27FC236}">
                <a16:creationId xmlns:a16="http://schemas.microsoft.com/office/drawing/2014/main" id="{E41727CF-F286-427D-B0DF-951837ACE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78" y="588496"/>
            <a:ext cx="8297187" cy="55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04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2B145F-6DBC-45DE-BC3C-2B14D547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Alle skal få plass i fellesskapet!</a:t>
            </a:r>
          </a:p>
        </p:txBody>
      </p:sp>
      <p:pic>
        <p:nvPicPr>
          <p:cNvPr id="4" name="Bilde 3" descr="Et bilde som inneholder bord, mat, sitter, kake&#10;&#10;Automatisk generert beskrivelse">
            <a:extLst>
              <a:ext uri="{FF2B5EF4-FFF2-40B4-BE49-F238E27FC236}">
                <a16:creationId xmlns:a16="http://schemas.microsoft.com/office/drawing/2014/main" id="{C9B09452-2EA6-4E9C-9F78-B1F1BC35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6" y="1489634"/>
            <a:ext cx="7918078" cy="527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3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A064AA-771E-4338-AD9D-7A7D6300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071" y="365125"/>
            <a:ext cx="1819836" cy="1325563"/>
          </a:xfrm>
        </p:spPr>
        <p:txBody>
          <a:bodyPr/>
          <a:lstStyle/>
          <a:p>
            <a:r>
              <a:rPr lang="nb-NO" dirty="0"/>
              <a:t>Dele!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C3075AC-2C53-49FF-A924-9F946867C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336" y="4285130"/>
            <a:ext cx="1905000" cy="1905000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C61D525-084D-4498-B865-A56091378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47" y="2153771"/>
            <a:ext cx="1905000" cy="1905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0936E62-3A3C-4B89-9EF3-70FD7D099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1" y="3740523"/>
            <a:ext cx="1905000" cy="19050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AF0A126-177A-43DD-B72C-B6046618E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76" y="128979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0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D0C17F-1F0A-4E15-864B-0E90E3A5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Etiopia</a:t>
            </a:r>
          </a:p>
        </p:txBody>
      </p:sp>
      <p:pic>
        <p:nvPicPr>
          <p:cNvPr id="7" name="Plassholder for innhold 6" descr="Et bilde som inneholder kart&#10;&#10;Automatisk generert beskrivelse">
            <a:extLst>
              <a:ext uri="{FF2B5EF4-FFF2-40B4-BE49-F238E27FC236}">
                <a16:creationId xmlns:a16="http://schemas.microsoft.com/office/drawing/2014/main" id="{B6CCF7CB-6962-406E-A767-1BDAF2720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36226"/>
            <a:ext cx="4715435" cy="5132148"/>
          </a:xfr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3B016D1-13EC-4E5F-AB5A-6FB87943C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47" y="3305124"/>
            <a:ext cx="2751044" cy="157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50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DA2FA-8307-4A56-BC40-F086E77C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096" y="4883337"/>
            <a:ext cx="9632927" cy="1325563"/>
          </a:xfrm>
        </p:spPr>
        <p:txBody>
          <a:bodyPr>
            <a:normAutofit/>
          </a:bodyPr>
          <a:lstStyle/>
          <a:p>
            <a:r>
              <a:rPr lang="nb-NO" sz="3200" dirty="0">
                <a:latin typeface="+mn-lt"/>
              </a:rPr>
              <a:t>I Etiopia bor det </a:t>
            </a:r>
            <a:r>
              <a:rPr lang="nb-NO" sz="3200" dirty="0" err="1">
                <a:latin typeface="+mn-lt"/>
              </a:rPr>
              <a:t>ca</a:t>
            </a:r>
            <a:r>
              <a:rPr lang="nb-NO" sz="3200" dirty="0">
                <a:latin typeface="+mn-lt"/>
              </a:rPr>
              <a:t> 105 millioner mennesker</a:t>
            </a:r>
          </a:p>
        </p:txBody>
      </p:sp>
      <p:pic>
        <p:nvPicPr>
          <p:cNvPr id="5" name="Plassholder for innhold 4" descr="Et bilde som inneholder bygning, person, ung, barn&#10;&#10;Automatisk generert beskrivelse">
            <a:extLst>
              <a:ext uri="{FF2B5EF4-FFF2-40B4-BE49-F238E27FC236}">
                <a16:creationId xmlns:a16="http://schemas.microsoft.com/office/drawing/2014/main" id="{D78BFB62-F7B3-4F0C-AD39-02AB3F4F8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26" y="403411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6806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8AD470-AB56-483F-9719-938FBC929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Over 80 språk!</a:t>
            </a:r>
            <a:br>
              <a:rPr lang="nb-NO" dirty="0"/>
            </a:br>
            <a:endParaRPr lang="nb-NO" dirty="0"/>
          </a:p>
        </p:txBody>
      </p:sp>
      <p:pic>
        <p:nvPicPr>
          <p:cNvPr id="6" name="Bilde 5" descr="Et bilde som inneholder person, innendørs, bord, sitter&#10;&#10;Automatisk generert beskrivelse">
            <a:extLst>
              <a:ext uri="{FF2B5EF4-FFF2-40B4-BE49-F238E27FC236}">
                <a16:creationId xmlns:a16="http://schemas.microsoft.com/office/drawing/2014/main" id="{3C86C78E-249D-4764-8C8A-095B6D231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94" y="1347693"/>
            <a:ext cx="8012206" cy="53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8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utendørs, barn, ung&#10;&#10;Automatisk generert beskrivelse">
            <a:extLst>
              <a:ext uri="{FF2B5EF4-FFF2-40B4-BE49-F238E27FC236}">
                <a16:creationId xmlns:a16="http://schemas.microsoft.com/office/drawing/2014/main" id="{FA622BB1-228A-4B6E-8BD8-0461E414B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18" y="994544"/>
            <a:ext cx="8143190" cy="541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3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utendørs, barn, ung&#10;&#10;Automatisk generert beskrivelse">
            <a:extLst>
              <a:ext uri="{FF2B5EF4-FFF2-40B4-BE49-F238E27FC236}">
                <a16:creationId xmlns:a16="http://schemas.microsoft.com/office/drawing/2014/main" id="{FA622BB1-228A-4B6E-8BD8-0461E414B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18" y="994544"/>
            <a:ext cx="8143190" cy="541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7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08DDE9-DD3A-45D2-9D22-EC9A2AB91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>
                <a:latin typeface="Montserrat Black"/>
              </a:rPr>
              <a:t>Sadik får lære sitt språk på skolen</a:t>
            </a:r>
          </a:p>
        </p:txBody>
      </p:sp>
      <p:pic>
        <p:nvPicPr>
          <p:cNvPr id="5" name="Plassholder for innhold 4" descr="Et bilde som inneholder bygning, sitter, foran, gutt&#10;&#10;Automatisk generert beskrivelse">
            <a:extLst>
              <a:ext uri="{FF2B5EF4-FFF2-40B4-BE49-F238E27FC236}">
                <a16:creationId xmlns:a16="http://schemas.microsoft.com/office/drawing/2014/main" id="{D445FA4A-A761-417E-AD88-B4F55A8C3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58" y="1511393"/>
            <a:ext cx="7351593" cy="5046329"/>
          </a:xfrm>
        </p:spPr>
      </p:pic>
    </p:spTree>
    <p:extLst>
      <p:ext uri="{BB962C8B-B14F-4D97-AF65-F5344CB8AC3E}">
        <p14:creationId xmlns:p14="http://schemas.microsoft.com/office/powerpoint/2010/main" val="246221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776F20-DBD3-42E7-A854-948FD25F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Bontu</a:t>
            </a:r>
            <a:r>
              <a:rPr lang="nb-NO" dirty="0"/>
              <a:t>, 14 år</a:t>
            </a:r>
          </a:p>
        </p:txBody>
      </p:sp>
      <p:pic>
        <p:nvPicPr>
          <p:cNvPr id="5" name="Plassholder for innhold 4" descr="Et bilde som inneholder innendørs, bord, sitter, person&#10;&#10;Automatisk generert beskrivelse">
            <a:extLst>
              <a:ext uri="{FF2B5EF4-FFF2-40B4-BE49-F238E27FC236}">
                <a16:creationId xmlns:a16="http://schemas.microsoft.com/office/drawing/2014/main" id="{EFDFB52E-17BE-4AEF-8A02-5B2568ADA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85" y="1825625"/>
            <a:ext cx="6526429" cy="4351338"/>
          </a:xfrm>
        </p:spPr>
      </p:pic>
    </p:spTree>
    <p:extLst>
      <p:ext uri="{BB962C8B-B14F-4D97-AF65-F5344CB8AC3E}">
        <p14:creationId xmlns:p14="http://schemas.microsoft.com/office/powerpoint/2010/main" val="1985578272"/>
      </p:ext>
    </p:extLst>
  </p:cSld>
  <p:clrMapOvr>
    <a:masterClrMapping/>
  </p:clrMapOvr>
</p:sld>
</file>

<file path=ppt/theme/theme1.xml><?xml version="1.0" encoding="utf-8"?>
<a:theme xmlns:a="http://schemas.openxmlformats.org/drawingml/2006/main" name="NMS_U_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S U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_U_Tema" id="{4705C266-4321-4B5A-8F37-9C2F7C408E2D}" vid="{238E4D79-2241-414D-80A3-5FC6120D9BAA}"/>
    </a:ext>
  </a:extLst>
</a:theme>
</file>

<file path=ppt/theme/theme2.xml><?xml version="1.0" encoding="utf-8"?>
<a:theme xmlns:a="http://schemas.openxmlformats.org/drawingml/2006/main" name="NMS U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S U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 U 3" id="{5C20D66B-9546-450A-A534-B8CA0B6C1201}" vid="{708ED68E-B850-4853-A2A6-62A96CE352BD}"/>
    </a:ext>
  </a:extLst>
</a:theme>
</file>

<file path=ppt/theme/theme3.xml><?xml version="1.0" encoding="utf-8"?>
<a:theme xmlns:a="http://schemas.openxmlformats.org/drawingml/2006/main" name="UKid - Smågrupp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MS U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_U_Tema" id="{7AF02CCF-4D12-4457-90DB-283C306CDB6B}" vid="{97640286-AC38-4DB4-BBDC-43976CB23B3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753527-3075-4290-8bfb-ee6a44dc65d4">
      <Terms xmlns="http://schemas.microsoft.com/office/infopath/2007/PartnerControls"/>
    </lcf76f155ced4ddcb4097134ff3c332f>
    <TaxCatchAll xmlns="dd6566ac-837e-4dc9-857e-90a7f0b17f6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BC048934DC8B4E97CDDF0C15E1C19B" ma:contentTypeVersion="18" ma:contentTypeDescription="Opprett et nytt dokument." ma:contentTypeScope="" ma:versionID="c9a1256cd812997b6217f0ed334a55ea">
  <xsd:schema xmlns:xsd="http://www.w3.org/2001/XMLSchema" xmlns:xs="http://www.w3.org/2001/XMLSchema" xmlns:p="http://schemas.microsoft.com/office/2006/metadata/properties" xmlns:ns2="03753527-3075-4290-8bfb-ee6a44dc65d4" xmlns:ns3="5ffd37ae-4ecd-43e1-a3cd-809b7adba70d" xmlns:ns4="dd6566ac-837e-4dc9-857e-90a7f0b17f69" targetNamespace="http://schemas.microsoft.com/office/2006/metadata/properties" ma:root="true" ma:fieldsID="2c5bde5a986719eabfab99094d0cd2dc" ns2:_="" ns3:_="" ns4:_="">
    <xsd:import namespace="03753527-3075-4290-8bfb-ee6a44dc65d4"/>
    <xsd:import namespace="5ffd37ae-4ecd-43e1-a3cd-809b7adba70d"/>
    <xsd:import namespace="dd6566ac-837e-4dc9-857e-90a7f0b17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53527-3075-4290-8bfb-ee6a44dc6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a8d0c608-4cee-403d-9b54-7651a264c8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d37ae-4ecd-43e1-a3cd-809b7adba70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566ac-837e-4dc9-857e-90a7f0b17f6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6e9617a-27c5-494e-89b9-22430e397b3b}" ma:internalName="TaxCatchAll" ma:showField="CatchAllData" ma:web="5ffd37ae-4ecd-43e1-a3cd-809b7adba7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D9A449-9CFE-408F-92AE-5856EAE669E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24EAC5D-A39B-4D29-9CE1-036688FA73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2AB6A5-C0D6-4A14-959F-BD30F5D245EC}"/>
</file>

<file path=docProps/app.xml><?xml version="1.0" encoding="utf-8"?>
<Properties xmlns="http://schemas.openxmlformats.org/officeDocument/2006/extended-properties" xmlns:vt="http://schemas.openxmlformats.org/officeDocument/2006/docPropsVTypes">
  <Template>NMS_U_Tema</Template>
  <TotalTime>1762</TotalTime>
  <Words>53</Words>
  <Application>Microsoft Office PowerPoint</Application>
  <PresentationFormat>Widescreen</PresentationFormat>
  <Paragraphs>10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Lysbildetitler</vt:lpstr>
      </vt:variant>
      <vt:variant>
        <vt:i4>19</vt:i4>
      </vt:variant>
    </vt:vector>
  </HeadingPairs>
  <TitlesOfParts>
    <vt:vector size="22" baseType="lpstr">
      <vt:lpstr>NMS_U_Tema</vt:lpstr>
      <vt:lpstr>NMS U 3</vt:lpstr>
      <vt:lpstr>UKid - Smågrupper</vt:lpstr>
      <vt:lpstr>PowerPoint-presentasjon</vt:lpstr>
      <vt:lpstr>Dele!</vt:lpstr>
      <vt:lpstr>Etiopia</vt:lpstr>
      <vt:lpstr>I Etiopia bor det ca 105 millioner mennesker</vt:lpstr>
      <vt:lpstr>Over 80 språk! </vt:lpstr>
      <vt:lpstr>PowerPoint-presentasjon</vt:lpstr>
      <vt:lpstr>PowerPoint-presentasjon</vt:lpstr>
      <vt:lpstr>Sadik får lære sitt språk på skolen</vt:lpstr>
      <vt:lpstr>Bontu, 14 år</vt:lpstr>
      <vt:lpstr>Sadik, Bontu  og lærer Muhamed</vt:lpstr>
      <vt:lpstr>PowerPoint-presentasjon</vt:lpstr>
      <vt:lpstr>PowerPoint-presentasjon</vt:lpstr>
      <vt:lpstr>Voksne må også få lære å lese!</vt:lpstr>
      <vt:lpstr>Mor og datter utenfor skolen</vt:lpstr>
      <vt:lpstr>PowerPoint-presentasjon</vt:lpstr>
      <vt:lpstr>PowerPoint-presentasjon</vt:lpstr>
      <vt:lpstr>PowerPoint-presentasjon</vt:lpstr>
      <vt:lpstr>PowerPoint-presentasjon</vt:lpstr>
      <vt:lpstr>Alle skal få plass i fellesskapet!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Helle Leivestad Kartveit</dc:creator>
  <cp:lastModifiedBy>Helle Leivestad Kartveit</cp:lastModifiedBy>
  <cp:revision>10</cp:revision>
  <dcterms:created xsi:type="dcterms:W3CDTF">2020-09-20T15:27:48Z</dcterms:created>
  <dcterms:modified xsi:type="dcterms:W3CDTF">2021-06-29T15:51:30Z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0x0101000CBC048934DC8B4E97CDDF0C15E1C19B</vt:lpwstr>
  </property>
</Properties>
</file>